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F396-597D-488D-AC6D-109D2457D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7FD778-0809-4001-BFC8-7BC6BAF2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6CFC4-7346-4A99-BA0D-6E55CAC3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1E9AD-7FF8-4AD1-A243-D7476D5A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5F3C2-3301-4790-85CD-2ED5EB6F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767CE-7AEF-45A2-AF60-633D137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71BA87-1F2B-4720-83AC-7BD5F873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D9CAB-0F56-4BFA-B076-2BA42A77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000CC-F305-412D-8475-6A969650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AF36C-2929-4589-9591-E2A959A4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B43223-2F8F-416E-98DE-DFCFD51EF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0F2916-E86D-4471-8519-731F49494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B3E1A-F834-447B-B009-4354C51C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4AACB-608C-4159-8616-4744F97B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81021-C18D-4ADB-B585-EA6543A4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4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0729A-91BB-4B28-8236-7192865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D0A0E-FD82-4D40-AF29-01E9116F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81E08-E3CD-4979-81CA-FF9E0FE5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9B7F3-B3E7-4D9B-AA5B-F16D6024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0BED2-D0B3-4062-83B5-AB636EE9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328B1-2621-4D51-ABF4-C32C78B7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C5A22E-4D7C-41C1-9CA1-D2D9514B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42BC6-A75C-4E91-9198-1931421D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210A9-F6F5-46EC-99EF-47D00471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F31E9-A059-4423-820D-8270E347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1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8F372-2E54-4C53-9AA2-52700348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96BF8-16A1-43B5-ADA0-44898A9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34703E-E61F-4FFD-8AC2-78DA31D2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FCB3E4-70E7-4444-831B-86EA048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408DA3-21F2-4400-A68E-74DB3983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A12FE-505C-4AD5-8C4C-CF7D222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E24F3-3BB0-49C6-857A-D3F1BDBB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24D1C-047D-4D1C-9814-4D3810D1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CF1CE6-15EC-4B3B-97C1-6C846690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20CA86-2B8E-4B51-BE8E-2491AF95B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8F64D6-C23D-453B-835C-37B1B14B6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33F133-F4A8-477B-8FB0-94C2D25A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51D849-B672-44B0-B9B5-5974C718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1C24A4-9A43-4718-995B-16F6EA2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5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750F4-2C35-4AB4-89BF-1821BE9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ED0148-2CD5-48C9-A3B5-4A4F166B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192716-CDCE-40F7-85B1-A188F85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5FA6AC-F8C8-4C11-9B0D-60914847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82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852CB8-6843-4A69-BAC5-0F4D831C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8D26E8-CD1B-43A3-88BE-3A50A4C3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9AFF20-F137-4490-95F4-C24DE326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FD5B1-53F4-41C5-8378-44788409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FA243-50CE-49DC-9004-EF9C50EA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D1FBFF-363B-412D-B552-94096E09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65A010-59C2-4E1B-B04E-C0575EAB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5428D-2735-49C7-AA36-AD5DB0AA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42552-821B-4A57-84AE-925287F4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36CBD-480F-4553-AA43-CEA2CAE9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63A203-ACC9-450F-8EFA-2B6C9A59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CD944E-67DA-430D-BE4A-4158CE82D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BAC702-A14D-4F64-BF2D-FE60676F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3648C2-D43E-4EE4-9117-7052CF29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45811-1F28-452B-A4C2-E7DD0D2E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7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664918-3818-4EE7-8505-51AFCF77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E5C9A-BBDF-4DFC-84C0-92D79702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18BBB-D641-46FF-82BF-DDEFE8EA5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4D41-A38B-4C4D-A982-7991562C45D7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8DDCB-9BE3-48AC-A061-C7837A6F7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5E269-56C1-4935-92A7-A7CE78B7D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6122-2486-44F4-BFB4-6D448D966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1E316-3B19-4B8F-9DD9-FFA3895C9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27D406-C8D7-46D9-BEDA-33BF97748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457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Chevalier</dc:creator>
  <cp:lastModifiedBy>Nathan Chevalier</cp:lastModifiedBy>
  <cp:revision>1</cp:revision>
  <dcterms:created xsi:type="dcterms:W3CDTF">2018-04-19T09:01:14Z</dcterms:created>
  <dcterms:modified xsi:type="dcterms:W3CDTF">2018-04-19T09:02:03Z</dcterms:modified>
</cp:coreProperties>
</file>