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60" r:id="rId4"/>
    <p:sldId id="262" r:id="rId5"/>
    <p:sldId id="263" r:id="rId6"/>
    <p:sldId id="264"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5816"/>
    <a:srgbClr val="211915"/>
    <a:srgbClr val="96C4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192" y="26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32C912-70A5-432E-A34E-7D2A211AA31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72D5682-3F1A-4B61-8D2A-05A6A74205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F044ECA-CC08-405C-B4F0-767DDC52B318}"/>
              </a:ext>
            </a:extLst>
          </p:cNvPr>
          <p:cNvSpPr>
            <a:spLocks noGrp="1"/>
          </p:cNvSpPr>
          <p:nvPr>
            <p:ph type="dt" sz="half" idx="10"/>
          </p:nvPr>
        </p:nvSpPr>
        <p:spPr/>
        <p:txBody>
          <a:bodyPr/>
          <a:lstStyle/>
          <a:p>
            <a:fld id="{1C339FF3-2180-494C-8F94-CCC321DB7AE8}" type="datetimeFigureOut">
              <a:rPr lang="fr-FR" smtClean="0"/>
              <a:t>19/04/2018</a:t>
            </a:fld>
            <a:endParaRPr lang="fr-FR"/>
          </a:p>
        </p:txBody>
      </p:sp>
      <p:sp>
        <p:nvSpPr>
          <p:cNvPr id="5" name="Espace réservé du pied de page 4">
            <a:extLst>
              <a:ext uri="{FF2B5EF4-FFF2-40B4-BE49-F238E27FC236}">
                <a16:creationId xmlns:a16="http://schemas.microsoft.com/office/drawing/2014/main" id="{059ED4D7-4EFE-40D6-A7DA-FEB9B63DE97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82CF5C4-7240-4AEA-B354-B559D2009A2F}"/>
              </a:ext>
            </a:extLst>
          </p:cNvPr>
          <p:cNvSpPr>
            <a:spLocks noGrp="1"/>
          </p:cNvSpPr>
          <p:nvPr>
            <p:ph type="sldNum" sz="quarter" idx="12"/>
          </p:nvPr>
        </p:nvSpPr>
        <p:spPr/>
        <p:txBody>
          <a:bodyPr/>
          <a:lstStyle/>
          <a:p>
            <a:fld id="{CD6583C9-D20B-4531-9086-4EFC50F25265}" type="slidenum">
              <a:rPr lang="fr-FR" smtClean="0"/>
              <a:t>‹N°›</a:t>
            </a:fld>
            <a:endParaRPr lang="fr-FR"/>
          </a:p>
        </p:txBody>
      </p:sp>
    </p:spTree>
    <p:extLst>
      <p:ext uri="{BB962C8B-B14F-4D97-AF65-F5344CB8AC3E}">
        <p14:creationId xmlns:p14="http://schemas.microsoft.com/office/powerpoint/2010/main" val="1473567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223411-F3A1-41D3-B271-4CCCC0A5C79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EA6B150-9B8F-43B6-AD5D-01A8A61C44CF}"/>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562D6D1-FF06-4C55-8A4B-3B6DF49D59F0}"/>
              </a:ext>
            </a:extLst>
          </p:cNvPr>
          <p:cNvSpPr>
            <a:spLocks noGrp="1"/>
          </p:cNvSpPr>
          <p:nvPr>
            <p:ph type="dt" sz="half" idx="10"/>
          </p:nvPr>
        </p:nvSpPr>
        <p:spPr/>
        <p:txBody>
          <a:bodyPr/>
          <a:lstStyle/>
          <a:p>
            <a:fld id="{1C339FF3-2180-494C-8F94-CCC321DB7AE8}" type="datetimeFigureOut">
              <a:rPr lang="fr-FR" smtClean="0"/>
              <a:t>19/04/2018</a:t>
            </a:fld>
            <a:endParaRPr lang="fr-FR"/>
          </a:p>
        </p:txBody>
      </p:sp>
      <p:sp>
        <p:nvSpPr>
          <p:cNvPr id="5" name="Espace réservé du pied de page 4">
            <a:extLst>
              <a:ext uri="{FF2B5EF4-FFF2-40B4-BE49-F238E27FC236}">
                <a16:creationId xmlns:a16="http://schemas.microsoft.com/office/drawing/2014/main" id="{B3828145-DA7F-4D5C-ADAE-C762A5648C1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C4CA933-5BF3-4192-8C2D-9F3D6CCBAB4F}"/>
              </a:ext>
            </a:extLst>
          </p:cNvPr>
          <p:cNvSpPr>
            <a:spLocks noGrp="1"/>
          </p:cNvSpPr>
          <p:nvPr>
            <p:ph type="sldNum" sz="quarter" idx="12"/>
          </p:nvPr>
        </p:nvSpPr>
        <p:spPr/>
        <p:txBody>
          <a:bodyPr/>
          <a:lstStyle/>
          <a:p>
            <a:fld id="{CD6583C9-D20B-4531-9086-4EFC50F25265}" type="slidenum">
              <a:rPr lang="fr-FR" smtClean="0"/>
              <a:t>‹N°›</a:t>
            </a:fld>
            <a:endParaRPr lang="fr-FR"/>
          </a:p>
        </p:txBody>
      </p:sp>
    </p:spTree>
    <p:extLst>
      <p:ext uri="{BB962C8B-B14F-4D97-AF65-F5344CB8AC3E}">
        <p14:creationId xmlns:p14="http://schemas.microsoft.com/office/powerpoint/2010/main" val="1158960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021EE80-56A3-408F-AC66-A0E88D6926B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7383911-7A96-4BFA-B6AB-2A2344803527}"/>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1BD0066-4684-480A-9762-580DA036BC82}"/>
              </a:ext>
            </a:extLst>
          </p:cNvPr>
          <p:cNvSpPr>
            <a:spLocks noGrp="1"/>
          </p:cNvSpPr>
          <p:nvPr>
            <p:ph type="dt" sz="half" idx="10"/>
          </p:nvPr>
        </p:nvSpPr>
        <p:spPr/>
        <p:txBody>
          <a:bodyPr/>
          <a:lstStyle/>
          <a:p>
            <a:fld id="{1C339FF3-2180-494C-8F94-CCC321DB7AE8}" type="datetimeFigureOut">
              <a:rPr lang="fr-FR" smtClean="0"/>
              <a:t>19/04/2018</a:t>
            </a:fld>
            <a:endParaRPr lang="fr-FR"/>
          </a:p>
        </p:txBody>
      </p:sp>
      <p:sp>
        <p:nvSpPr>
          <p:cNvPr id="5" name="Espace réservé du pied de page 4">
            <a:extLst>
              <a:ext uri="{FF2B5EF4-FFF2-40B4-BE49-F238E27FC236}">
                <a16:creationId xmlns:a16="http://schemas.microsoft.com/office/drawing/2014/main" id="{2A32823D-EF4C-4485-87B3-0CE1213778E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B83FE78-C6E7-43F3-8AFC-56D4676955E8}"/>
              </a:ext>
            </a:extLst>
          </p:cNvPr>
          <p:cNvSpPr>
            <a:spLocks noGrp="1"/>
          </p:cNvSpPr>
          <p:nvPr>
            <p:ph type="sldNum" sz="quarter" idx="12"/>
          </p:nvPr>
        </p:nvSpPr>
        <p:spPr/>
        <p:txBody>
          <a:bodyPr/>
          <a:lstStyle/>
          <a:p>
            <a:fld id="{CD6583C9-D20B-4531-9086-4EFC50F25265}" type="slidenum">
              <a:rPr lang="fr-FR" smtClean="0"/>
              <a:t>‹N°›</a:t>
            </a:fld>
            <a:endParaRPr lang="fr-FR"/>
          </a:p>
        </p:txBody>
      </p:sp>
    </p:spTree>
    <p:extLst>
      <p:ext uri="{BB962C8B-B14F-4D97-AF65-F5344CB8AC3E}">
        <p14:creationId xmlns:p14="http://schemas.microsoft.com/office/powerpoint/2010/main" val="695043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EBAA83-446F-40F3-8871-C6D2C922BC4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8959248-7C87-4398-97A6-71F2A6F5EC38}"/>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EC9098-81D1-47D2-8EC5-ED013ACF41C7}"/>
              </a:ext>
            </a:extLst>
          </p:cNvPr>
          <p:cNvSpPr>
            <a:spLocks noGrp="1"/>
          </p:cNvSpPr>
          <p:nvPr>
            <p:ph type="dt" sz="half" idx="10"/>
          </p:nvPr>
        </p:nvSpPr>
        <p:spPr/>
        <p:txBody>
          <a:bodyPr/>
          <a:lstStyle/>
          <a:p>
            <a:fld id="{1C339FF3-2180-494C-8F94-CCC321DB7AE8}" type="datetimeFigureOut">
              <a:rPr lang="fr-FR" smtClean="0"/>
              <a:t>19/04/2018</a:t>
            </a:fld>
            <a:endParaRPr lang="fr-FR"/>
          </a:p>
        </p:txBody>
      </p:sp>
      <p:sp>
        <p:nvSpPr>
          <p:cNvPr id="5" name="Espace réservé du pied de page 4">
            <a:extLst>
              <a:ext uri="{FF2B5EF4-FFF2-40B4-BE49-F238E27FC236}">
                <a16:creationId xmlns:a16="http://schemas.microsoft.com/office/drawing/2014/main" id="{BE8D2E95-4BAC-4364-844A-29916DC7108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4BBE173-D0CE-46EF-A86D-F91BE020AFE9}"/>
              </a:ext>
            </a:extLst>
          </p:cNvPr>
          <p:cNvSpPr>
            <a:spLocks noGrp="1"/>
          </p:cNvSpPr>
          <p:nvPr>
            <p:ph type="sldNum" sz="quarter" idx="12"/>
          </p:nvPr>
        </p:nvSpPr>
        <p:spPr/>
        <p:txBody>
          <a:bodyPr/>
          <a:lstStyle/>
          <a:p>
            <a:fld id="{CD6583C9-D20B-4531-9086-4EFC50F25265}" type="slidenum">
              <a:rPr lang="fr-FR" smtClean="0"/>
              <a:t>‹N°›</a:t>
            </a:fld>
            <a:endParaRPr lang="fr-FR"/>
          </a:p>
        </p:txBody>
      </p:sp>
    </p:spTree>
    <p:extLst>
      <p:ext uri="{BB962C8B-B14F-4D97-AF65-F5344CB8AC3E}">
        <p14:creationId xmlns:p14="http://schemas.microsoft.com/office/powerpoint/2010/main" val="4001321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9639B2-71B2-469C-BB13-F4FB5945FC8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4F2DAB0-E69E-4D2A-8176-13DE714958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4F70D046-5EA7-4E18-84B2-5AF2DDC7532E}"/>
              </a:ext>
            </a:extLst>
          </p:cNvPr>
          <p:cNvSpPr>
            <a:spLocks noGrp="1"/>
          </p:cNvSpPr>
          <p:nvPr>
            <p:ph type="dt" sz="half" idx="10"/>
          </p:nvPr>
        </p:nvSpPr>
        <p:spPr/>
        <p:txBody>
          <a:bodyPr/>
          <a:lstStyle/>
          <a:p>
            <a:fld id="{1C339FF3-2180-494C-8F94-CCC321DB7AE8}" type="datetimeFigureOut">
              <a:rPr lang="fr-FR" smtClean="0"/>
              <a:t>19/04/2018</a:t>
            </a:fld>
            <a:endParaRPr lang="fr-FR"/>
          </a:p>
        </p:txBody>
      </p:sp>
      <p:sp>
        <p:nvSpPr>
          <p:cNvPr id="5" name="Espace réservé du pied de page 4">
            <a:extLst>
              <a:ext uri="{FF2B5EF4-FFF2-40B4-BE49-F238E27FC236}">
                <a16:creationId xmlns:a16="http://schemas.microsoft.com/office/drawing/2014/main" id="{9006EDFB-997F-4CE0-9A01-D0B2B9F164C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FCED358-ACBE-4518-8F8A-6C9FB2CB495C}"/>
              </a:ext>
            </a:extLst>
          </p:cNvPr>
          <p:cNvSpPr>
            <a:spLocks noGrp="1"/>
          </p:cNvSpPr>
          <p:nvPr>
            <p:ph type="sldNum" sz="quarter" idx="12"/>
          </p:nvPr>
        </p:nvSpPr>
        <p:spPr/>
        <p:txBody>
          <a:bodyPr/>
          <a:lstStyle/>
          <a:p>
            <a:fld id="{CD6583C9-D20B-4531-9086-4EFC50F25265}" type="slidenum">
              <a:rPr lang="fr-FR" smtClean="0"/>
              <a:t>‹N°›</a:t>
            </a:fld>
            <a:endParaRPr lang="fr-FR"/>
          </a:p>
        </p:txBody>
      </p:sp>
    </p:spTree>
    <p:extLst>
      <p:ext uri="{BB962C8B-B14F-4D97-AF65-F5344CB8AC3E}">
        <p14:creationId xmlns:p14="http://schemas.microsoft.com/office/powerpoint/2010/main" val="1182110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8214D7-B845-42A1-AD54-058D4A1F0D4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E717D2F-8479-4DC0-AC13-1243B811BB09}"/>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A8407E7-5A1C-462C-A30F-B2134AB45FA5}"/>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A86686E-CE59-44C9-B4CC-5EE3F8307A65}"/>
              </a:ext>
            </a:extLst>
          </p:cNvPr>
          <p:cNvSpPr>
            <a:spLocks noGrp="1"/>
          </p:cNvSpPr>
          <p:nvPr>
            <p:ph type="dt" sz="half" idx="10"/>
          </p:nvPr>
        </p:nvSpPr>
        <p:spPr/>
        <p:txBody>
          <a:bodyPr/>
          <a:lstStyle/>
          <a:p>
            <a:fld id="{1C339FF3-2180-494C-8F94-CCC321DB7AE8}" type="datetimeFigureOut">
              <a:rPr lang="fr-FR" smtClean="0"/>
              <a:t>19/04/2018</a:t>
            </a:fld>
            <a:endParaRPr lang="fr-FR"/>
          </a:p>
        </p:txBody>
      </p:sp>
      <p:sp>
        <p:nvSpPr>
          <p:cNvPr id="6" name="Espace réservé du pied de page 5">
            <a:extLst>
              <a:ext uri="{FF2B5EF4-FFF2-40B4-BE49-F238E27FC236}">
                <a16:creationId xmlns:a16="http://schemas.microsoft.com/office/drawing/2014/main" id="{2BE5A44B-DC6E-475B-8678-284550FA81C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C1F3D49-9AA5-4788-BA3F-DD3EF6C70B9C}"/>
              </a:ext>
            </a:extLst>
          </p:cNvPr>
          <p:cNvSpPr>
            <a:spLocks noGrp="1"/>
          </p:cNvSpPr>
          <p:nvPr>
            <p:ph type="sldNum" sz="quarter" idx="12"/>
          </p:nvPr>
        </p:nvSpPr>
        <p:spPr/>
        <p:txBody>
          <a:bodyPr/>
          <a:lstStyle/>
          <a:p>
            <a:fld id="{CD6583C9-D20B-4531-9086-4EFC50F25265}" type="slidenum">
              <a:rPr lang="fr-FR" smtClean="0"/>
              <a:t>‹N°›</a:t>
            </a:fld>
            <a:endParaRPr lang="fr-FR"/>
          </a:p>
        </p:txBody>
      </p:sp>
    </p:spTree>
    <p:extLst>
      <p:ext uri="{BB962C8B-B14F-4D97-AF65-F5344CB8AC3E}">
        <p14:creationId xmlns:p14="http://schemas.microsoft.com/office/powerpoint/2010/main" val="3236915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E61C9A-03C7-4795-91FA-1131AA75349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CCF0D34-DB7C-45CD-8AF1-A410E1C3D2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12D5DE7A-6A04-4088-B4C6-A4D40297612B}"/>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4136FD6-B596-4B31-A92E-81C906BB87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4340E1C8-9790-432A-9A13-FB3164835CE5}"/>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00C93B6-C697-48CB-9E69-36360290D719}"/>
              </a:ext>
            </a:extLst>
          </p:cNvPr>
          <p:cNvSpPr>
            <a:spLocks noGrp="1"/>
          </p:cNvSpPr>
          <p:nvPr>
            <p:ph type="dt" sz="half" idx="10"/>
          </p:nvPr>
        </p:nvSpPr>
        <p:spPr/>
        <p:txBody>
          <a:bodyPr/>
          <a:lstStyle/>
          <a:p>
            <a:fld id="{1C339FF3-2180-494C-8F94-CCC321DB7AE8}" type="datetimeFigureOut">
              <a:rPr lang="fr-FR" smtClean="0"/>
              <a:t>19/04/2018</a:t>
            </a:fld>
            <a:endParaRPr lang="fr-FR"/>
          </a:p>
        </p:txBody>
      </p:sp>
      <p:sp>
        <p:nvSpPr>
          <p:cNvPr id="8" name="Espace réservé du pied de page 7">
            <a:extLst>
              <a:ext uri="{FF2B5EF4-FFF2-40B4-BE49-F238E27FC236}">
                <a16:creationId xmlns:a16="http://schemas.microsoft.com/office/drawing/2014/main" id="{AD1BCC1C-396D-4A9D-9D29-42D00CCD84D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34BA133-3059-4827-A805-F22E92C97798}"/>
              </a:ext>
            </a:extLst>
          </p:cNvPr>
          <p:cNvSpPr>
            <a:spLocks noGrp="1"/>
          </p:cNvSpPr>
          <p:nvPr>
            <p:ph type="sldNum" sz="quarter" idx="12"/>
          </p:nvPr>
        </p:nvSpPr>
        <p:spPr/>
        <p:txBody>
          <a:bodyPr/>
          <a:lstStyle/>
          <a:p>
            <a:fld id="{CD6583C9-D20B-4531-9086-4EFC50F25265}" type="slidenum">
              <a:rPr lang="fr-FR" smtClean="0"/>
              <a:t>‹N°›</a:t>
            </a:fld>
            <a:endParaRPr lang="fr-FR"/>
          </a:p>
        </p:txBody>
      </p:sp>
    </p:spTree>
    <p:extLst>
      <p:ext uri="{BB962C8B-B14F-4D97-AF65-F5344CB8AC3E}">
        <p14:creationId xmlns:p14="http://schemas.microsoft.com/office/powerpoint/2010/main" val="3371875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D70331-4341-4F5C-B6D9-C4F877AFDB9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6DAC4B7-4809-4FA6-A9B4-72D6E22EAFB8}"/>
              </a:ext>
            </a:extLst>
          </p:cNvPr>
          <p:cNvSpPr>
            <a:spLocks noGrp="1"/>
          </p:cNvSpPr>
          <p:nvPr>
            <p:ph type="dt" sz="half" idx="10"/>
          </p:nvPr>
        </p:nvSpPr>
        <p:spPr/>
        <p:txBody>
          <a:bodyPr/>
          <a:lstStyle/>
          <a:p>
            <a:fld id="{1C339FF3-2180-494C-8F94-CCC321DB7AE8}" type="datetimeFigureOut">
              <a:rPr lang="fr-FR" smtClean="0"/>
              <a:t>19/04/2018</a:t>
            </a:fld>
            <a:endParaRPr lang="fr-FR"/>
          </a:p>
        </p:txBody>
      </p:sp>
      <p:sp>
        <p:nvSpPr>
          <p:cNvPr id="4" name="Espace réservé du pied de page 3">
            <a:extLst>
              <a:ext uri="{FF2B5EF4-FFF2-40B4-BE49-F238E27FC236}">
                <a16:creationId xmlns:a16="http://schemas.microsoft.com/office/drawing/2014/main" id="{B3064E8E-FA89-4A2B-8BA2-711EAB75B8E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23FCDA3-2B3E-4F81-A4FB-3FA39EF79366}"/>
              </a:ext>
            </a:extLst>
          </p:cNvPr>
          <p:cNvSpPr>
            <a:spLocks noGrp="1"/>
          </p:cNvSpPr>
          <p:nvPr>
            <p:ph type="sldNum" sz="quarter" idx="12"/>
          </p:nvPr>
        </p:nvSpPr>
        <p:spPr/>
        <p:txBody>
          <a:bodyPr/>
          <a:lstStyle/>
          <a:p>
            <a:fld id="{CD6583C9-D20B-4531-9086-4EFC50F25265}" type="slidenum">
              <a:rPr lang="fr-FR" smtClean="0"/>
              <a:t>‹N°›</a:t>
            </a:fld>
            <a:endParaRPr lang="fr-FR"/>
          </a:p>
        </p:txBody>
      </p:sp>
    </p:spTree>
    <p:extLst>
      <p:ext uri="{BB962C8B-B14F-4D97-AF65-F5344CB8AC3E}">
        <p14:creationId xmlns:p14="http://schemas.microsoft.com/office/powerpoint/2010/main" val="3308831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673022C-800B-4AC4-A71A-F6F1E7254D73}"/>
              </a:ext>
            </a:extLst>
          </p:cNvPr>
          <p:cNvSpPr>
            <a:spLocks noGrp="1"/>
          </p:cNvSpPr>
          <p:nvPr>
            <p:ph type="dt" sz="half" idx="10"/>
          </p:nvPr>
        </p:nvSpPr>
        <p:spPr/>
        <p:txBody>
          <a:bodyPr/>
          <a:lstStyle/>
          <a:p>
            <a:fld id="{1C339FF3-2180-494C-8F94-CCC321DB7AE8}" type="datetimeFigureOut">
              <a:rPr lang="fr-FR" smtClean="0"/>
              <a:t>19/04/2018</a:t>
            </a:fld>
            <a:endParaRPr lang="fr-FR"/>
          </a:p>
        </p:txBody>
      </p:sp>
      <p:sp>
        <p:nvSpPr>
          <p:cNvPr id="3" name="Espace réservé du pied de page 2">
            <a:extLst>
              <a:ext uri="{FF2B5EF4-FFF2-40B4-BE49-F238E27FC236}">
                <a16:creationId xmlns:a16="http://schemas.microsoft.com/office/drawing/2014/main" id="{BCA73E82-E5D9-4232-B295-5B8E8470D08D}"/>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FA6D95E-DB45-41BA-8792-9FB4CF431302}"/>
              </a:ext>
            </a:extLst>
          </p:cNvPr>
          <p:cNvSpPr>
            <a:spLocks noGrp="1"/>
          </p:cNvSpPr>
          <p:nvPr>
            <p:ph type="sldNum" sz="quarter" idx="12"/>
          </p:nvPr>
        </p:nvSpPr>
        <p:spPr/>
        <p:txBody>
          <a:bodyPr/>
          <a:lstStyle/>
          <a:p>
            <a:fld id="{CD6583C9-D20B-4531-9086-4EFC50F25265}" type="slidenum">
              <a:rPr lang="fr-FR" smtClean="0"/>
              <a:t>‹N°›</a:t>
            </a:fld>
            <a:endParaRPr lang="fr-FR"/>
          </a:p>
        </p:txBody>
      </p:sp>
    </p:spTree>
    <p:extLst>
      <p:ext uri="{BB962C8B-B14F-4D97-AF65-F5344CB8AC3E}">
        <p14:creationId xmlns:p14="http://schemas.microsoft.com/office/powerpoint/2010/main" val="3920921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1CC345-8832-45B3-ACBA-1FC5946F84A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F526FAA-176D-48AE-BBFF-84909C2E0B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2CE4F4B-2552-42BC-9651-0562CB56E8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64DBD988-9B6A-4298-BF62-9A290BB01C19}"/>
              </a:ext>
            </a:extLst>
          </p:cNvPr>
          <p:cNvSpPr>
            <a:spLocks noGrp="1"/>
          </p:cNvSpPr>
          <p:nvPr>
            <p:ph type="dt" sz="half" idx="10"/>
          </p:nvPr>
        </p:nvSpPr>
        <p:spPr/>
        <p:txBody>
          <a:bodyPr/>
          <a:lstStyle/>
          <a:p>
            <a:fld id="{1C339FF3-2180-494C-8F94-CCC321DB7AE8}" type="datetimeFigureOut">
              <a:rPr lang="fr-FR" smtClean="0"/>
              <a:t>19/04/2018</a:t>
            </a:fld>
            <a:endParaRPr lang="fr-FR"/>
          </a:p>
        </p:txBody>
      </p:sp>
      <p:sp>
        <p:nvSpPr>
          <p:cNvPr id="6" name="Espace réservé du pied de page 5">
            <a:extLst>
              <a:ext uri="{FF2B5EF4-FFF2-40B4-BE49-F238E27FC236}">
                <a16:creationId xmlns:a16="http://schemas.microsoft.com/office/drawing/2014/main" id="{93F49097-FB0C-4B45-A981-3B671AF19BE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57A1455-831E-4210-8E28-286B6481BE74}"/>
              </a:ext>
            </a:extLst>
          </p:cNvPr>
          <p:cNvSpPr>
            <a:spLocks noGrp="1"/>
          </p:cNvSpPr>
          <p:nvPr>
            <p:ph type="sldNum" sz="quarter" idx="12"/>
          </p:nvPr>
        </p:nvSpPr>
        <p:spPr/>
        <p:txBody>
          <a:bodyPr/>
          <a:lstStyle/>
          <a:p>
            <a:fld id="{CD6583C9-D20B-4531-9086-4EFC50F25265}" type="slidenum">
              <a:rPr lang="fr-FR" smtClean="0"/>
              <a:t>‹N°›</a:t>
            </a:fld>
            <a:endParaRPr lang="fr-FR"/>
          </a:p>
        </p:txBody>
      </p:sp>
    </p:spTree>
    <p:extLst>
      <p:ext uri="{BB962C8B-B14F-4D97-AF65-F5344CB8AC3E}">
        <p14:creationId xmlns:p14="http://schemas.microsoft.com/office/powerpoint/2010/main" val="3193376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1140EB-F1A6-4511-A571-041BA798434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69CBA6F-720B-43A7-B4DF-4C4430233F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DD1B3A6-C484-493B-95F8-D60760ECDB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0A29096E-9729-407D-8331-2155C484569E}"/>
              </a:ext>
            </a:extLst>
          </p:cNvPr>
          <p:cNvSpPr>
            <a:spLocks noGrp="1"/>
          </p:cNvSpPr>
          <p:nvPr>
            <p:ph type="dt" sz="half" idx="10"/>
          </p:nvPr>
        </p:nvSpPr>
        <p:spPr/>
        <p:txBody>
          <a:bodyPr/>
          <a:lstStyle/>
          <a:p>
            <a:fld id="{1C339FF3-2180-494C-8F94-CCC321DB7AE8}" type="datetimeFigureOut">
              <a:rPr lang="fr-FR" smtClean="0"/>
              <a:t>19/04/2018</a:t>
            </a:fld>
            <a:endParaRPr lang="fr-FR"/>
          </a:p>
        </p:txBody>
      </p:sp>
      <p:sp>
        <p:nvSpPr>
          <p:cNvPr id="6" name="Espace réservé du pied de page 5">
            <a:extLst>
              <a:ext uri="{FF2B5EF4-FFF2-40B4-BE49-F238E27FC236}">
                <a16:creationId xmlns:a16="http://schemas.microsoft.com/office/drawing/2014/main" id="{573E547D-02A8-45B5-B7CF-76D22E805E4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B9F53BE-0366-4C8D-B40E-90A3B59E72D0}"/>
              </a:ext>
            </a:extLst>
          </p:cNvPr>
          <p:cNvSpPr>
            <a:spLocks noGrp="1"/>
          </p:cNvSpPr>
          <p:nvPr>
            <p:ph type="sldNum" sz="quarter" idx="12"/>
          </p:nvPr>
        </p:nvSpPr>
        <p:spPr/>
        <p:txBody>
          <a:bodyPr/>
          <a:lstStyle/>
          <a:p>
            <a:fld id="{CD6583C9-D20B-4531-9086-4EFC50F25265}" type="slidenum">
              <a:rPr lang="fr-FR" smtClean="0"/>
              <a:t>‹N°›</a:t>
            </a:fld>
            <a:endParaRPr lang="fr-FR"/>
          </a:p>
        </p:txBody>
      </p:sp>
    </p:spTree>
    <p:extLst>
      <p:ext uri="{BB962C8B-B14F-4D97-AF65-F5344CB8AC3E}">
        <p14:creationId xmlns:p14="http://schemas.microsoft.com/office/powerpoint/2010/main" val="104406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47F09BB-F4B4-446A-A5EF-19D88F919F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46D6438-3A70-4E67-A1AD-0A9183B2C3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E3BA752-1686-4319-8767-89DFF08819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39FF3-2180-494C-8F94-CCC321DB7AE8}" type="datetimeFigureOut">
              <a:rPr lang="fr-FR" smtClean="0"/>
              <a:t>19/04/2018</a:t>
            </a:fld>
            <a:endParaRPr lang="fr-FR"/>
          </a:p>
        </p:txBody>
      </p:sp>
      <p:sp>
        <p:nvSpPr>
          <p:cNvPr id="5" name="Espace réservé du pied de page 4">
            <a:extLst>
              <a:ext uri="{FF2B5EF4-FFF2-40B4-BE49-F238E27FC236}">
                <a16:creationId xmlns:a16="http://schemas.microsoft.com/office/drawing/2014/main" id="{346DD204-E3E5-4A09-AC54-E617702B14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467A40D-AC0D-4044-A7EB-F8CA65EC9C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583C9-D20B-4531-9086-4EFC50F25265}" type="slidenum">
              <a:rPr lang="fr-FR" smtClean="0"/>
              <a:t>‹N°›</a:t>
            </a:fld>
            <a:endParaRPr lang="fr-FR"/>
          </a:p>
        </p:txBody>
      </p:sp>
    </p:spTree>
    <p:extLst>
      <p:ext uri="{BB962C8B-B14F-4D97-AF65-F5344CB8AC3E}">
        <p14:creationId xmlns:p14="http://schemas.microsoft.com/office/powerpoint/2010/main" val="2287531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hyperlink" Target="../Capteurs/ultrasons.pptx" TargetMode="External"/><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FA39EA-BB99-4B6B-A3BD-7E55EDD6A615}"/>
              </a:ext>
            </a:extLst>
          </p:cNvPr>
          <p:cNvSpPr/>
          <p:nvPr/>
        </p:nvSpPr>
        <p:spPr>
          <a:xfrm>
            <a:off x="0" y="0"/>
            <a:ext cx="12192000" cy="4924425"/>
          </a:xfrm>
          <a:prstGeom prst="rect">
            <a:avLst/>
          </a:prstGeom>
          <a:solidFill>
            <a:srgbClr val="D558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A2A30B5E-2281-4D61-9AAE-3FB3DA9CCDDB}"/>
              </a:ext>
            </a:extLst>
          </p:cNvPr>
          <p:cNvSpPr/>
          <p:nvPr/>
        </p:nvSpPr>
        <p:spPr>
          <a:xfrm>
            <a:off x="0" y="4924425"/>
            <a:ext cx="12192000" cy="1933575"/>
          </a:xfrm>
          <a:prstGeom prst="rect">
            <a:avLst/>
          </a:prstGeom>
          <a:solidFill>
            <a:srgbClr val="2119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 name="Connecteur droit 4">
            <a:extLst>
              <a:ext uri="{FF2B5EF4-FFF2-40B4-BE49-F238E27FC236}">
                <a16:creationId xmlns:a16="http://schemas.microsoft.com/office/drawing/2014/main" id="{B803CB8E-21AA-479D-B707-FDBB09F546D2}"/>
              </a:ext>
            </a:extLst>
          </p:cNvPr>
          <p:cNvCxnSpPr>
            <a:cxnSpLocks/>
          </p:cNvCxnSpPr>
          <p:nvPr/>
        </p:nvCxnSpPr>
        <p:spPr>
          <a:xfrm>
            <a:off x="8810625" y="5457825"/>
            <a:ext cx="0" cy="828675"/>
          </a:xfrm>
          <a:prstGeom prst="line">
            <a:avLst/>
          </a:prstGeom>
          <a:ln w="28575">
            <a:solidFill>
              <a:srgbClr val="D55816"/>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9558D02C-CA96-4672-A945-0DE2F4C28ECD}"/>
              </a:ext>
            </a:extLst>
          </p:cNvPr>
          <p:cNvSpPr txBox="1"/>
          <p:nvPr/>
        </p:nvSpPr>
        <p:spPr>
          <a:xfrm>
            <a:off x="4533899" y="2000547"/>
            <a:ext cx="7048501" cy="923330"/>
          </a:xfrm>
          <a:prstGeom prst="rect">
            <a:avLst/>
          </a:prstGeom>
          <a:noFill/>
        </p:spPr>
        <p:txBody>
          <a:bodyPr wrap="square" rtlCol="0">
            <a:spAutoFit/>
          </a:bodyPr>
          <a:lstStyle/>
          <a:p>
            <a:r>
              <a:rPr lang="fr-FR" sz="5400" dirty="0">
                <a:solidFill>
                  <a:schemeClr val="bg1"/>
                </a:solidFill>
                <a:latin typeface="Tw Cen MT Condensed" panose="020B0606020104020203" pitchFamily="34" charset="0"/>
              </a:rPr>
              <a:t>Système de comptage des poules</a:t>
            </a:r>
          </a:p>
        </p:txBody>
      </p:sp>
      <p:sp>
        <p:nvSpPr>
          <p:cNvPr id="8" name="ZoneTexte 7">
            <a:extLst>
              <a:ext uri="{FF2B5EF4-FFF2-40B4-BE49-F238E27FC236}">
                <a16:creationId xmlns:a16="http://schemas.microsoft.com/office/drawing/2014/main" id="{12CFFF69-DC27-446A-BA54-4109E38C1F8D}"/>
              </a:ext>
            </a:extLst>
          </p:cNvPr>
          <p:cNvSpPr txBox="1"/>
          <p:nvPr/>
        </p:nvSpPr>
        <p:spPr>
          <a:xfrm>
            <a:off x="3505200" y="5363170"/>
            <a:ext cx="3076576" cy="923330"/>
          </a:xfrm>
          <a:prstGeom prst="rect">
            <a:avLst/>
          </a:prstGeom>
          <a:noFill/>
        </p:spPr>
        <p:txBody>
          <a:bodyPr wrap="square" rtlCol="0">
            <a:spAutoFit/>
          </a:bodyPr>
          <a:lstStyle/>
          <a:p>
            <a:r>
              <a:rPr lang="fr-FR" sz="5400" dirty="0">
                <a:solidFill>
                  <a:schemeClr val="bg1"/>
                </a:solidFill>
                <a:latin typeface="Tw Cen MT Condensed" panose="020B0606020104020203" pitchFamily="34" charset="0"/>
              </a:rPr>
              <a:t>POULIX</a:t>
            </a:r>
          </a:p>
        </p:txBody>
      </p:sp>
      <p:sp>
        <p:nvSpPr>
          <p:cNvPr id="9" name="ZoneTexte 8">
            <a:extLst>
              <a:ext uri="{FF2B5EF4-FFF2-40B4-BE49-F238E27FC236}">
                <a16:creationId xmlns:a16="http://schemas.microsoft.com/office/drawing/2014/main" id="{C1EB9FC4-A0AD-4DC9-9716-085CA1D628DE}"/>
              </a:ext>
            </a:extLst>
          </p:cNvPr>
          <p:cNvSpPr txBox="1"/>
          <p:nvPr/>
        </p:nvSpPr>
        <p:spPr>
          <a:xfrm>
            <a:off x="8891584" y="5672107"/>
            <a:ext cx="3076576" cy="400110"/>
          </a:xfrm>
          <a:prstGeom prst="rect">
            <a:avLst/>
          </a:prstGeom>
          <a:noFill/>
        </p:spPr>
        <p:txBody>
          <a:bodyPr wrap="square" rtlCol="0">
            <a:spAutoFit/>
          </a:bodyPr>
          <a:lstStyle/>
          <a:p>
            <a:r>
              <a:rPr lang="fr-FR" sz="2000" dirty="0">
                <a:solidFill>
                  <a:schemeClr val="bg1"/>
                </a:solidFill>
                <a:latin typeface="Tw Cen MT" panose="020B0602020104020603" pitchFamily="34" charset="0"/>
              </a:rPr>
              <a:t>CHEVALIER Nathan</a:t>
            </a:r>
          </a:p>
        </p:txBody>
      </p:sp>
      <p:pic>
        <p:nvPicPr>
          <p:cNvPr id="11" name="Image 10">
            <a:extLst>
              <a:ext uri="{FF2B5EF4-FFF2-40B4-BE49-F238E27FC236}">
                <a16:creationId xmlns:a16="http://schemas.microsoft.com/office/drawing/2014/main" id="{AA05CDE7-EA06-477C-997E-909CA7285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895" y="416027"/>
            <a:ext cx="5245989" cy="3936898"/>
          </a:xfrm>
          <a:prstGeom prst="rect">
            <a:avLst/>
          </a:prstGeom>
        </p:spPr>
      </p:pic>
    </p:spTree>
    <p:extLst>
      <p:ext uri="{BB962C8B-B14F-4D97-AF65-F5344CB8AC3E}">
        <p14:creationId xmlns:p14="http://schemas.microsoft.com/office/powerpoint/2010/main" val="15214617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cteur droit 8">
            <a:extLst>
              <a:ext uri="{FF2B5EF4-FFF2-40B4-BE49-F238E27FC236}">
                <a16:creationId xmlns:a16="http://schemas.microsoft.com/office/drawing/2014/main" id="{FFF08D9C-5FB8-40DA-8E68-91163183F71E}"/>
              </a:ext>
            </a:extLst>
          </p:cNvPr>
          <p:cNvCxnSpPr>
            <a:cxnSpLocks/>
          </p:cNvCxnSpPr>
          <p:nvPr/>
        </p:nvCxnSpPr>
        <p:spPr>
          <a:xfrm>
            <a:off x="4037745" y="6453611"/>
            <a:ext cx="2055143" cy="0"/>
          </a:xfrm>
          <a:prstGeom prst="line">
            <a:avLst/>
          </a:prstGeom>
          <a:ln w="571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33D73DBB-3C91-48FE-87CD-A964F96811F2}"/>
              </a:ext>
            </a:extLst>
          </p:cNvPr>
          <p:cNvCxnSpPr>
            <a:cxnSpLocks/>
          </p:cNvCxnSpPr>
          <p:nvPr/>
        </p:nvCxnSpPr>
        <p:spPr>
          <a:xfrm flipV="1">
            <a:off x="4037745" y="1474206"/>
            <a:ext cx="0" cy="2506302"/>
          </a:xfrm>
          <a:prstGeom prst="line">
            <a:avLst/>
          </a:prstGeom>
          <a:ln w="571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769F9D0C-FCED-4563-BE03-1E103653A83E}"/>
              </a:ext>
            </a:extLst>
          </p:cNvPr>
          <p:cNvCxnSpPr>
            <a:cxnSpLocks/>
          </p:cNvCxnSpPr>
          <p:nvPr/>
        </p:nvCxnSpPr>
        <p:spPr>
          <a:xfrm>
            <a:off x="4037745" y="3393540"/>
            <a:ext cx="2055143" cy="0"/>
          </a:xfrm>
          <a:prstGeom prst="line">
            <a:avLst/>
          </a:prstGeom>
          <a:ln w="571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7" name="Rectangle : avec coins rognés en diagonale 16">
            <a:extLst>
              <a:ext uri="{FF2B5EF4-FFF2-40B4-BE49-F238E27FC236}">
                <a16:creationId xmlns:a16="http://schemas.microsoft.com/office/drawing/2014/main" id="{1D8C8E5D-8969-43D2-98DB-771C21D66E2A}"/>
              </a:ext>
            </a:extLst>
          </p:cNvPr>
          <p:cNvSpPr/>
          <p:nvPr/>
        </p:nvSpPr>
        <p:spPr>
          <a:xfrm>
            <a:off x="5537611" y="1723177"/>
            <a:ext cx="1696009" cy="669941"/>
          </a:xfrm>
          <a:prstGeom prst="snip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8" name="Flèche : pentagone 17">
            <a:extLst>
              <a:ext uri="{FF2B5EF4-FFF2-40B4-BE49-F238E27FC236}">
                <a16:creationId xmlns:a16="http://schemas.microsoft.com/office/drawing/2014/main" id="{4D577DD3-8C4D-40AA-AB22-742F2C3F7970}"/>
              </a:ext>
            </a:extLst>
          </p:cNvPr>
          <p:cNvSpPr/>
          <p:nvPr/>
        </p:nvSpPr>
        <p:spPr>
          <a:xfrm rot="5400000">
            <a:off x="3922346" y="3248678"/>
            <a:ext cx="977771" cy="253478"/>
          </a:xfrm>
          <a:prstGeom prst="homePlat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Flèche : pentagone 18">
            <a:extLst>
              <a:ext uri="{FF2B5EF4-FFF2-40B4-BE49-F238E27FC236}">
                <a16:creationId xmlns:a16="http://schemas.microsoft.com/office/drawing/2014/main" id="{C2EA49E8-379C-4811-82CE-2E2081EAEE11}"/>
              </a:ext>
            </a:extLst>
          </p:cNvPr>
          <p:cNvSpPr/>
          <p:nvPr/>
        </p:nvSpPr>
        <p:spPr>
          <a:xfrm rot="5400000">
            <a:off x="4491213" y="3248678"/>
            <a:ext cx="977771" cy="253478"/>
          </a:xfrm>
          <a:prstGeom prst="homePlat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1" name="Connecteur droit 20">
            <a:extLst>
              <a:ext uri="{FF2B5EF4-FFF2-40B4-BE49-F238E27FC236}">
                <a16:creationId xmlns:a16="http://schemas.microsoft.com/office/drawing/2014/main" id="{7734EDEF-FE2C-4076-86A9-A0068576B5F9}"/>
              </a:ext>
            </a:extLst>
          </p:cNvPr>
          <p:cNvCxnSpPr>
            <a:cxnSpLocks/>
            <a:stCxn id="19" idx="1"/>
          </p:cNvCxnSpPr>
          <p:nvPr/>
        </p:nvCxnSpPr>
        <p:spPr>
          <a:xfrm flipH="1" flipV="1">
            <a:off x="4980098" y="2189430"/>
            <a:ext cx="1" cy="69710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0A965C44-5D07-4873-86CB-88470F945E2C}"/>
              </a:ext>
            </a:extLst>
          </p:cNvPr>
          <p:cNvCxnSpPr>
            <a:cxnSpLocks/>
          </p:cNvCxnSpPr>
          <p:nvPr/>
        </p:nvCxnSpPr>
        <p:spPr>
          <a:xfrm flipV="1">
            <a:off x="4410117" y="1863505"/>
            <a:ext cx="1114" cy="102982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B89746D3-0B3D-412F-A966-5486085BB55A}"/>
              </a:ext>
            </a:extLst>
          </p:cNvPr>
          <p:cNvCxnSpPr>
            <a:cxnSpLocks/>
          </p:cNvCxnSpPr>
          <p:nvPr/>
        </p:nvCxnSpPr>
        <p:spPr>
          <a:xfrm>
            <a:off x="4962525" y="2189430"/>
            <a:ext cx="575086"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9F7FFBE1-ECD8-4743-A0FC-03EE2E04AFF2}"/>
              </a:ext>
            </a:extLst>
          </p:cNvPr>
          <p:cNvCxnSpPr>
            <a:cxnSpLocks/>
          </p:cNvCxnSpPr>
          <p:nvPr/>
        </p:nvCxnSpPr>
        <p:spPr>
          <a:xfrm>
            <a:off x="4391025" y="1863506"/>
            <a:ext cx="114658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ZoneTexte 1">
            <a:extLst>
              <a:ext uri="{FF2B5EF4-FFF2-40B4-BE49-F238E27FC236}">
                <a16:creationId xmlns:a16="http://schemas.microsoft.com/office/drawing/2014/main" id="{5A707CBA-5773-4B8E-B55B-E0452C68D12B}"/>
              </a:ext>
            </a:extLst>
          </p:cNvPr>
          <p:cNvSpPr txBox="1"/>
          <p:nvPr/>
        </p:nvSpPr>
        <p:spPr>
          <a:xfrm rot="16200000">
            <a:off x="3910764" y="3144356"/>
            <a:ext cx="977771" cy="338554"/>
          </a:xfrm>
          <a:prstGeom prst="rect">
            <a:avLst/>
          </a:prstGeom>
          <a:noFill/>
        </p:spPr>
        <p:txBody>
          <a:bodyPr wrap="square" rtlCol="0">
            <a:spAutoFit/>
          </a:bodyPr>
          <a:lstStyle/>
          <a:p>
            <a:r>
              <a:rPr lang="fr-FR" sz="1600" dirty="0">
                <a:solidFill>
                  <a:srgbClr val="C00000"/>
                </a:solidFill>
              </a:rPr>
              <a:t>CAPTEUR</a:t>
            </a:r>
          </a:p>
        </p:txBody>
      </p:sp>
      <p:sp>
        <p:nvSpPr>
          <p:cNvPr id="15" name="ZoneTexte 14">
            <a:extLst>
              <a:ext uri="{FF2B5EF4-FFF2-40B4-BE49-F238E27FC236}">
                <a16:creationId xmlns:a16="http://schemas.microsoft.com/office/drawing/2014/main" id="{F0FD0257-6647-425F-9C46-520ED6178A95}"/>
              </a:ext>
            </a:extLst>
          </p:cNvPr>
          <p:cNvSpPr txBox="1"/>
          <p:nvPr/>
        </p:nvSpPr>
        <p:spPr>
          <a:xfrm rot="16200000">
            <a:off x="4491213" y="3144355"/>
            <a:ext cx="977772" cy="338554"/>
          </a:xfrm>
          <a:prstGeom prst="rect">
            <a:avLst/>
          </a:prstGeom>
          <a:noFill/>
        </p:spPr>
        <p:txBody>
          <a:bodyPr wrap="square" rtlCol="0">
            <a:spAutoFit/>
          </a:bodyPr>
          <a:lstStyle/>
          <a:p>
            <a:r>
              <a:rPr lang="fr-FR" sz="1600" dirty="0">
                <a:solidFill>
                  <a:srgbClr val="C00000"/>
                </a:solidFill>
              </a:rPr>
              <a:t>CAPTEUR</a:t>
            </a:r>
          </a:p>
        </p:txBody>
      </p:sp>
      <p:sp>
        <p:nvSpPr>
          <p:cNvPr id="16" name="ZoneTexte 15">
            <a:extLst>
              <a:ext uri="{FF2B5EF4-FFF2-40B4-BE49-F238E27FC236}">
                <a16:creationId xmlns:a16="http://schemas.microsoft.com/office/drawing/2014/main" id="{9A1B0497-4E67-4E49-BEBF-5AE4299E4ED1}"/>
              </a:ext>
            </a:extLst>
          </p:cNvPr>
          <p:cNvSpPr txBox="1"/>
          <p:nvPr/>
        </p:nvSpPr>
        <p:spPr>
          <a:xfrm>
            <a:off x="5603067" y="1887094"/>
            <a:ext cx="1696009" cy="338554"/>
          </a:xfrm>
          <a:prstGeom prst="rect">
            <a:avLst/>
          </a:prstGeom>
          <a:noFill/>
        </p:spPr>
        <p:txBody>
          <a:bodyPr wrap="square" rtlCol="0">
            <a:spAutoFit/>
          </a:bodyPr>
          <a:lstStyle/>
          <a:p>
            <a:r>
              <a:rPr lang="fr-FR" sz="1600" dirty="0">
                <a:solidFill>
                  <a:schemeClr val="bg1"/>
                </a:solidFill>
              </a:rPr>
              <a:t>CARTE ARDUINO</a:t>
            </a:r>
          </a:p>
        </p:txBody>
      </p:sp>
      <p:cxnSp>
        <p:nvCxnSpPr>
          <p:cNvPr id="20" name="Connecteur droit 19">
            <a:extLst>
              <a:ext uri="{FF2B5EF4-FFF2-40B4-BE49-F238E27FC236}">
                <a16:creationId xmlns:a16="http://schemas.microsoft.com/office/drawing/2014/main" id="{17250AAB-D976-422C-A6CB-BFBFC9D42DA8}"/>
              </a:ext>
            </a:extLst>
          </p:cNvPr>
          <p:cNvCxnSpPr>
            <a:cxnSpLocks/>
          </p:cNvCxnSpPr>
          <p:nvPr/>
        </p:nvCxnSpPr>
        <p:spPr>
          <a:xfrm flipV="1">
            <a:off x="4410117" y="3849602"/>
            <a:ext cx="1114" cy="2604009"/>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339FB544-3A8F-45E1-8B5A-80B16DBF56F3}"/>
              </a:ext>
            </a:extLst>
          </p:cNvPr>
          <p:cNvCxnSpPr>
            <a:cxnSpLocks/>
          </p:cNvCxnSpPr>
          <p:nvPr/>
        </p:nvCxnSpPr>
        <p:spPr>
          <a:xfrm flipV="1">
            <a:off x="4980098" y="3835728"/>
            <a:ext cx="1114" cy="2604009"/>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4FB3EEA-B12A-44E5-A9E2-3B1739818619}"/>
              </a:ext>
            </a:extLst>
          </p:cNvPr>
          <p:cNvSpPr/>
          <p:nvPr/>
        </p:nvSpPr>
        <p:spPr>
          <a:xfrm>
            <a:off x="0" y="0"/>
            <a:ext cx="12189772" cy="1251778"/>
          </a:xfrm>
          <a:prstGeom prst="rect">
            <a:avLst/>
          </a:prstGeom>
          <a:solidFill>
            <a:srgbClr val="D558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necteur droit 5">
            <a:extLst>
              <a:ext uri="{FF2B5EF4-FFF2-40B4-BE49-F238E27FC236}">
                <a16:creationId xmlns:a16="http://schemas.microsoft.com/office/drawing/2014/main" id="{CDDBCAF9-CA97-4870-B386-AA635284A9FA}"/>
              </a:ext>
            </a:extLst>
          </p:cNvPr>
          <p:cNvCxnSpPr/>
          <p:nvPr/>
        </p:nvCxnSpPr>
        <p:spPr>
          <a:xfrm>
            <a:off x="1247774" y="216611"/>
            <a:ext cx="0" cy="75247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46D0A723-02AA-4FA7-B7AD-0DF48D6A9C56}"/>
              </a:ext>
            </a:extLst>
          </p:cNvPr>
          <p:cNvSpPr txBox="1"/>
          <p:nvPr/>
        </p:nvSpPr>
        <p:spPr>
          <a:xfrm>
            <a:off x="1428749" y="130775"/>
            <a:ext cx="11106147" cy="923330"/>
          </a:xfrm>
          <a:prstGeom prst="rect">
            <a:avLst/>
          </a:prstGeom>
          <a:noFill/>
        </p:spPr>
        <p:txBody>
          <a:bodyPr wrap="square" rtlCol="0">
            <a:spAutoFit/>
          </a:bodyPr>
          <a:lstStyle/>
          <a:p>
            <a:r>
              <a:rPr lang="fr-FR" sz="5400" dirty="0">
                <a:solidFill>
                  <a:schemeClr val="bg1"/>
                </a:solidFill>
                <a:latin typeface="Tw Cen MT Condensed" panose="020B0606020104020203" pitchFamily="34" charset="0"/>
              </a:rPr>
              <a:t>RECONNAISSANCE DES POULES</a:t>
            </a:r>
          </a:p>
        </p:txBody>
      </p:sp>
      <p:pic>
        <p:nvPicPr>
          <p:cNvPr id="10" name="Image 9">
            <a:extLst>
              <a:ext uri="{FF2B5EF4-FFF2-40B4-BE49-F238E27FC236}">
                <a16:creationId xmlns:a16="http://schemas.microsoft.com/office/drawing/2014/main" id="{92CF29A2-F3C2-40EF-992C-8CD24B8FE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15" y="53239"/>
            <a:ext cx="1436989" cy="1078401"/>
          </a:xfrm>
          <a:prstGeom prst="rect">
            <a:avLst/>
          </a:prstGeom>
        </p:spPr>
      </p:pic>
      <p:grpSp>
        <p:nvGrpSpPr>
          <p:cNvPr id="31" name="Groupe 30">
            <a:extLst>
              <a:ext uri="{FF2B5EF4-FFF2-40B4-BE49-F238E27FC236}">
                <a16:creationId xmlns:a16="http://schemas.microsoft.com/office/drawing/2014/main" id="{0E31D69D-8C0E-4B00-B10B-D2F217072E9A}"/>
              </a:ext>
            </a:extLst>
          </p:cNvPr>
          <p:cNvGrpSpPr/>
          <p:nvPr/>
        </p:nvGrpSpPr>
        <p:grpSpPr>
          <a:xfrm>
            <a:off x="8696324" y="1609767"/>
            <a:ext cx="3123087" cy="1407982"/>
            <a:chOff x="8696324" y="1609767"/>
            <a:chExt cx="3123087" cy="1407982"/>
          </a:xfrm>
        </p:grpSpPr>
        <p:sp>
          <p:nvSpPr>
            <p:cNvPr id="11" name="Légende : flèche courbée 10">
              <a:extLst>
                <a:ext uri="{FF2B5EF4-FFF2-40B4-BE49-F238E27FC236}">
                  <a16:creationId xmlns:a16="http://schemas.microsoft.com/office/drawing/2014/main" id="{2151B1A7-E50F-4D74-BE80-DB8CB21F25A7}"/>
                </a:ext>
              </a:extLst>
            </p:cNvPr>
            <p:cNvSpPr/>
            <p:nvPr/>
          </p:nvSpPr>
          <p:spPr>
            <a:xfrm>
              <a:off x="8934450" y="1627569"/>
              <a:ext cx="2884961" cy="1390180"/>
            </a:xfrm>
            <a:prstGeom prst="borderCallout2">
              <a:avLst>
                <a:gd name="adj1" fmla="val 47527"/>
                <a:gd name="adj2" fmla="val -79"/>
                <a:gd name="adj3" fmla="val 47527"/>
                <a:gd name="adj4" fmla="val -25251"/>
                <a:gd name="adj5" fmla="val 112500"/>
                <a:gd name="adj6" fmla="val -132178"/>
              </a:avLst>
            </a:prstGeom>
            <a:solidFill>
              <a:srgbClr val="D55816"/>
            </a:solidFill>
            <a:ln w="19050">
              <a:solidFill>
                <a:srgbClr val="D55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5" name="Graphique 24" descr="Document">
              <a:hlinkClick r:id="rId3" action="ppaction://hlinkpres?slideindex=1&amp;slidetitle="/>
              <a:extLst>
                <a:ext uri="{FF2B5EF4-FFF2-40B4-BE49-F238E27FC236}">
                  <a16:creationId xmlns:a16="http://schemas.microsoft.com/office/drawing/2014/main" id="{41DF4CB1-5E4E-4F7B-94D8-37DA8A4B11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67088" y="2374238"/>
              <a:ext cx="621711" cy="621711"/>
            </a:xfrm>
            <a:prstGeom prst="rect">
              <a:avLst/>
            </a:prstGeom>
          </p:spPr>
        </p:pic>
        <p:sp>
          <p:nvSpPr>
            <p:cNvPr id="28" name="Ellipse 27">
              <a:extLst>
                <a:ext uri="{FF2B5EF4-FFF2-40B4-BE49-F238E27FC236}">
                  <a16:creationId xmlns:a16="http://schemas.microsoft.com/office/drawing/2014/main" id="{C55C6E94-B3AB-4186-A249-D9BC3D7650AE}"/>
                </a:ext>
              </a:extLst>
            </p:cNvPr>
            <p:cNvSpPr/>
            <p:nvPr/>
          </p:nvSpPr>
          <p:spPr>
            <a:xfrm>
              <a:off x="8696324" y="2056371"/>
              <a:ext cx="461969" cy="467754"/>
            </a:xfrm>
            <a:prstGeom prst="ellipse">
              <a:avLst/>
            </a:prstGeom>
            <a:solidFill>
              <a:srgbClr val="D558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7" name="Graphique 26" descr="Informations">
              <a:extLst>
                <a:ext uri="{FF2B5EF4-FFF2-40B4-BE49-F238E27FC236}">
                  <a16:creationId xmlns:a16="http://schemas.microsoft.com/office/drawing/2014/main" id="{A35398FB-4ED2-4A1E-AE61-64BA8866BB6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5066" y="2112559"/>
              <a:ext cx="355377" cy="355377"/>
            </a:xfrm>
            <a:prstGeom prst="rect">
              <a:avLst/>
            </a:prstGeom>
          </p:spPr>
        </p:pic>
        <p:sp>
          <p:nvSpPr>
            <p:cNvPr id="30" name="ZoneTexte 29">
              <a:extLst>
                <a:ext uri="{FF2B5EF4-FFF2-40B4-BE49-F238E27FC236}">
                  <a16:creationId xmlns:a16="http://schemas.microsoft.com/office/drawing/2014/main" id="{A964F361-AC1B-4BB8-BABB-34141B079924}"/>
                </a:ext>
              </a:extLst>
            </p:cNvPr>
            <p:cNvSpPr txBox="1"/>
            <p:nvPr/>
          </p:nvSpPr>
          <p:spPr>
            <a:xfrm>
              <a:off x="9079831" y="1609767"/>
              <a:ext cx="2708968" cy="1077218"/>
            </a:xfrm>
            <a:prstGeom prst="rect">
              <a:avLst/>
            </a:prstGeom>
            <a:noFill/>
          </p:spPr>
          <p:txBody>
            <a:bodyPr wrap="square" rtlCol="0">
              <a:spAutoFit/>
            </a:bodyPr>
            <a:lstStyle/>
            <a:p>
              <a:r>
                <a:rPr lang="fr-FR" sz="1600" dirty="0">
                  <a:solidFill>
                    <a:schemeClr val="bg1"/>
                  </a:solidFill>
                  <a:latin typeface="Tw Cen MT" panose="020B0602020104020603" pitchFamily="34" charset="0"/>
                </a:rPr>
                <a:t>Retrouvez le travail d’expérimentations et de mesures sur les capteurs à ultrasons en cliquant ici: </a:t>
              </a:r>
            </a:p>
          </p:txBody>
        </p:sp>
      </p:grpSp>
      <p:pic>
        <p:nvPicPr>
          <p:cNvPr id="32" name="Image 31">
            <a:extLst>
              <a:ext uri="{FF2B5EF4-FFF2-40B4-BE49-F238E27FC236}">
                <a16:creationId xmlns:a16="http://schemas.microsoft.com/office/drawing/2014/main" id="{FDFD851B-904B-4A57-83DE-7004E3E5B0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7526" y="4103951"/>
            <a:ext cx="3114380" cy="2335785"/>
          </a:xfrm>
          <a:prstGeom prst="rect">
            <a:avLst/>
          </a:prstGeom>
        </p:spPr>
      </p:pic>
    </p:spTree>
    <p:extLst>
      <p:ext uri="{BB962C8B-B14F-4D97-AF65-F5344CB8AC3E}">
        <p14:creationId xmlns:p14="http://schemas.microsoft.com/office/powerpoint/2010/main" val="5286491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1+#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nodeType="clickEffect">
                                  <p:stCondLst>
                                    <p:cond delay="0"/>
                                  </p:stCondLst>
                                  <p:childTnLst>
                                    <p:anim calcmode="lin" valueType="num">
                                      <p:cBhvr additive="base">
                                        <p:cTn id="12" dur="500"/>
                                        <p:tgtEl>
                                          <p:spTgt spid="31"/>
                                        </p:tgtEl>
                                        <p:attrNameLst>
                                          <p:attrName>ppt_x</p:attrName>
                                        </p:attrNameLst>
                                      </p:cBhvr>
                                      <p:tavLst>
                                        <p:tav tm="0">
                                          <p:val>
                                            <p:strVal val="ppt_x"/>
                                          </p:val>
                                        </p:tav>
                                        <p:tav tm="100000">
                                          <p:val>
                                            <p:strVal val="1+ppt_w/2"/>
                                          </p:val>
                                        </p:tav>
                                      </p:tavLst>
                                    </p:anim>
                                    <p:anim calcmode="lin" valueType="num">
                                      <p:cBhvr additive="base">
                                        <p:cTn id="13" dur="500"/>
                                        <p:tgtEl>
                                          <p:spTgt spid="31"/>
                                        </p:tgtEl>
                                        <p:attrNameLst>
                                          <p:attrName>ppt_y</p:attrName>
                                        </p:attrNameLst>
                                      </p:cBhvr>
                                      <p:tavLst>
                                        <p:tav tm="0">
                                          <p:val>
                                            <p:strVal val="ppt_y"/>
                                          </p:val>
                                        </p:tav>
                                        <p:tav tm="100000">
                                          <p:val>
                                            <p:strVal val="ppt_y"/>
                                          </p:val>
                                        </p:tav>
                                      </p:tavLst>
                                    </p:anim>
                                    <p:set>
                                      <p:cBhvr>
                                        <p:cTn id="14" dur="1" fill="hold">
                                          <p:stCondLst>
                                            <p:cond delay="499"/>
                                          </p:stCondLst>
                                        </p:cTn>
                                        <p:tgtEl>
                                          <p:spTgt spid="31"/>
                                        </p:tgtEl>
                                        <p:attrNameLst>
                                          <p:attrName>style.visibility</p:attrName>
                                        </p:attrNameLst>
                                      </p:cBhvr>
                                      <p:to>
                                        <p:strVal val="hidden"/>
                                      </p:to>
                                    </p:se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6B121100-C045-4498-8708-8FA192001EE8}"/>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97526" y="4103952"/>
            <a:ext cx="3114380" cy="2335785"/>
          </a:xfrm>
          <a:prstGeom prst="rect">
            <a:avLst/>
          </a:prstGeom>
        </p:spPr>
      </p:pic>
      <p:cxnSp>
        <p:nvCxnSpPr>
          <p:cNvPr id="9" name="Connecteur droit 8">
            <a:extLst>
              <a:ext uri="{FF2B5EF4-FFF2-40B4-BE49-F238E27FC236}">
                <a16:creationId xmlns:a16="http://schemas.microsoft.com/office/drawing/2014/main" id="{FFF08D9C-5FB8-40DA-8E68-91163183F71E}"/>
              </a:ext>
            </a:extLst>
          </p:cNvPr>
          <p:cNvCxnSpPr>
            <a:cxnSpLocks/>
          </p:cNvCxnSpPr>
          <p:nvPr/>
        </p:nvCxnSpPr>
        <p:spPr>
          <a:xfrm>
            <a:off x="4037745" y="6453611"/>
            <a:ext cx="2055143" cy="0"/>
          </a:xfrm>
          <a:prstGeom prst="line">
            <a:avLst/>
          </a:prstGeom>
          <a:ln w="571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33D73DBB-3C91-48FE-87CD-A964F96811F2}"/>
              </a:ext>
            </a:extLst>
          </p:cNvPr>
          <p:cNvCxnSpPr>
            <a:cxnSpLocks/>
          </p:cNvCxnSpPr>
          <p:nvPr/>
        </p:nvCxnSpPr>
        <p:spPr>
          <a:xfrm flipV="1">
            <a:off x="4037745" y="1474206"/>
            <a:ext cx="0" cy="2506302"/>
          </a:xfrm>
          <a:prstGeom prst="line">
            <a:avLst/>
          </a:prstGeom>
          <a:ln w="571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769F9D0C-FCED-4563-BE03-1E103653A83E}"/>
              </a:ext>
            </a:extLst>
          </p:cNvPr>
          <p:cNvCxnSpPr>
            <a:cxnSpLocks/>
          </p:cNvCxnSpPr>
          <p:nvPr/>
        </p:nvCxnSpPr>
        <p:spPr>
          <a:xfrm>
            <a:off x="4037745" y="3393540"/>
            <a:ext cx="2055143" cy="0"/>
          </a:xfrm>
          <a:prstGeom prst="line">
            <a:avLst/>
          </a:prstGeom>
          <a:ln w="571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7" name="Rectangle : avec coins rognés en diagonale 16">
            <a:extLst>
              <a:ext uri="{FF2B5EF4-FFF2-40B4-BE49-F238E27FC236}">
                <a16:creationId xmlns:a16="http://schemas.microsoft.com/office/drawing/2014/main" id="{1D8C8E5D-8969-43D2-98DB-771C21D66E2A}"/>
              </a:ext>
            </a:extLst>
          </p:cNvPr>
          <p:cNvSpPr/>
          <p:nvPr/>
        </p:nvSpPr>
        <p:spPr>
          <a:xfrm>
            <a:off x="5537611" y="1723177"/>
            <a:ext cx="1696009" cy="669941"/>
          </a:xfrm>
          <a:prstGeom prst="snip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8" name="Flèche : pentagone 17">
            <a:extLst>
              <a:ext uri="{FF2B5EF4-FFF2-40B4-BE49-F238E27FC236}">
                <a16:creationId xmlns:a16="http://schemas.microsoft.com/office/drawing/2014/main" id="{4D577DD3-8C4D-40AA-AB22-742F2C3F7970}"/>
              </a:ext>
            </a:extLst>
          </p:cNvPr>
          <p:cNvSpPr/>
          <p:nvPr/>
        </p:nvSpPr>
        <p:spPr>
          <a:xfrm rot="5400000">
            <a:off x="3922346" y="3248678"/>
            <a:ext cx="977771" cy="253478"/>
          </a:xfrm>
          <a:prstGeom prst="homePlat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Flèche : pentagone 18">
            <a:extLst>
              <a:ext uri="{FF2B5EF4-FFF2-40B4-BE49-F238E27FC236}">
                <a16:creationId xmlns:a16="http://schemas.microsoft.com/office/drawing/2014/main" id="{C2EA49E8-379C-4811-82CE-2E2081EAEE11}"/>
              </a:ext>
            </a:extLst>
          </p:cNvPr>
          <p:cNvSpPr/>
          <p:nvPr/>
        </p:nvSpPr>
        <p:spPr>
          <a:xfrm rot="5400000">
            <a:off x="4491213" y="3248678"/>
            <a:ext cx="977771" cy="253478"/>
          </a:xfrm>
          <a:prstGeom prst="homePlat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1" name="Connecteur droit 20">
            <a:extLst>
              <a:ext uri="{FF2B5EF4-FFF2-40B4-BE49-F238E27FC236}">
                <a16:creationId xmlns:a16="http://schemas.microsoft.com/office/drawing/2014/main" id="{7734EDEF-FE2C-4076-86A9-A0068576B5F9}"/>
              </a:ext>
            </a:extLst>
          </p:cNvPr>
          <p:cNvCxnSpPr>
            <a:cxnSpLocks/>
            <a:stCxn id="19" idx="1"/>
          </p:cNvCxnSpPr>
          <p:nvPr/>
        </p:nvCxnSpPr>
        <p:spPr>
          <a:xfrm flipH="1" flipV="1">
            <a:off x="4980098" y="2189430"/>
            <a:ext cx="1" cy="69710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0A965C44-5D07-4873-86CB-88470F945E2C}"/>
              </a:ext>
            </a:extLst>
          </p:cNvPr>
          <p:cNvCxnSpPr>
            <a:cxnSpLocks/>
          </p:cNvCxnSpPr>
          <p:nvPr/>
        </p:nvCxnSpPr>
        <p:spPr>
          <a:xfrm flipV="1">
            <a:off x="4410117" y="1863505"/>
            <a:ext cx="1114" cy="102982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B89746D3-0B3D-412F-A966-5486085BB55A}"/>
              </a:ext>
            </a:extLst>
          </p:cNvPr>
          <p:cNvCxnSpPr>
            <a:cxnSpLocks/>
          </p:cNvCxnSpPr>
          <p:nvPr/>
        </p:nvCxnSpPr>
        <p:spPr>
          <a:xfrm>
            <a:off x="4962525" y="2189430"/>
            <a:ext cx="575086"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9F7FFBE1-ECD8-4743-A0FC-03EE2E04AFF2}"/>
              </a:ext>
            </a:extLst>
          </p:cNvPr>
          <p:cNvCxnSpPr>
            <a:cxnSpLocks/>
          </p:cNvCxnSpPr>
          <p:nvPr/>
        </p:nvCxnSpPr>
        <p:spPr>
          <a:xfrm>
            <a:off x="4391025" y="1863506"/>
            <a:ext cx="114658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ZoneTexte 1">
            <a:extLst>
              <a:ext uri="{FF2B5EF4-FFF2-40B4-BE49-F238E27FC236}">
                <a16:creationId xmlns:a16="http://schemas.microsoft.com/office/drawing/2014/main" id="{5A707CBA-5773-4B8E-B55B-E0452C68D12B}"/>
              </a:ext>
            </a:extLst>
          </p:cNvPr>
          <p:cNvSpPr txBox="1"/>
          <p:nvPr/>
        </p:nvSpPr>
        <p:spPr>
          <a:xfrm rot="16200000">
            <a:off x="3910764" y="3144356"/>
            <a:ext cx="977771" cy="338554"/>
          </a:xfrm>
          <a:prstGeom prst="rect">
            <a:avLst/>
          </a:prstGeom>
          <a:noFill/>
        </p:spPr>
        <p:txBody>
          <a:bodyPr wrap="square" rtlCol="0">
            <a:spAutoFit/>
          </a:bodyPr>
          <a:lstStyle/>
          <a:p>
            <a:r>
              <a:rPr lang="fr-FR" sz="1600" dirty="0">
                <a:solidFill>
                  <a:srgbClr val="C00000"/>
                </a:solidFill>
              </a:rPr>
              <a:t>CAPTEUR</a:t>
            </a:r>
          </a:p>
        </p:txBody>
      </p:sp>
      <p:sp>
        <p:nvSpPr>
          <p:cNvPr id="15" name="ZoneTexte 14">
            <a:extLst>
              <a:ext uri="{FF2B5EF4-FFF2-40B4-BE49-F238E27FC236}">
                <a16:creationId xmlns:a16="http://schemas.microsoft.com/office/drawing/2014/main" id="{F0FD0257-6647-425F-9C46-520ED6178A95}"/>
              </a:ext>
            </a:extLst>
          </p:cNvPr>
          <p:cNvSpPr txBox="1"/>
          <p:nvPr/>
        </p:nvSpPr>
        <p:spPr>
          <a:xfrm rot="16200000">
            <a:off x="4491213" y="3144355"/>
            <a:ext cx="977772" cy="338554"/>
          </a:xfrm>
          <a:prstGeom prst="rect">
            <a:avLst/>
          </a:prstGeom>
          <a:noFill/>
        </p:spPr>
        <p:txBody>
          <a:bodyPr wrap="square" rtlCol="0">
            <a:spAutoFit/>
          </a:bodyPr>
          <a:lstStyle/>
          <a:p>
            <a:r>
              <a:rPr lang="fr-FR" sz="1600" dirty="0">
                <a:solidFill>
                  <a:srgbClr val="C00000"/>
                </a:solidFill>
              </a:rPr>
              <a:t>CAPTEUR</a:t>
            </a:r>
          </a:p>
        </p:txBody>
      </p:sp>
      <p:sp>
        <p:nvSpPr>
          <p:cNvPr id="16" name="ZoneTexte 15">
            <a:extLst>
              <a:ext uri="{FF2B5EF4-FFF2-40B4-BE49-F238E27FC236}">
                <a16:creationId xmlns:a16="http://schemas.microsoft.com/office/drawing/2014/main" id="{9A1B0497-4E67-4E49-BEBF-5AE4299E4ED1}"/>
              </a:ext>
            </a:extLst>
          </p:cNvPr>
          <p:cNvSpPr txBox="1"/>
          <p:nvPr/>
        </p:nvSpPr>
        <p:spPr>
          <a:xfrm>
            <a:off x="5603067" y="1887094"/>
            <a:ext cx="1696009" cy="338554"/>
          </a:xfrm>
          <a:prstGeom prst="rect">
            <a:avLst/>
          </a:prstGeom>
          <a:noFill/>
        </p:spPr>
        <p:txBody>
          <a:bodyPr wrap="square" rtlCol="0">
            <a:spAutoFit/>
          </a:bodyPr>
          <a:lstStyle/>
          <a:p>
            <a:r>
              <a:rPr lang="fr-FR" sz="1600" dirty="0">
                <a:solidFill>
                  <a:schemeClr val="bg1"/>
                </a:solidFill>
              </a:rPr>
              <a:t>CARTE ARDUINO</a:t>
            </a:r>
          </a:p>
        </p:txBody>
      </p:sp>
      <p:cxnSp>
        <p:nvCxnSpPr>
          <p:cNvPr id="20" name="Connecteur droit 19">
            <a:extLst>
              <a:ext uri="{FF2B5EF4-FFF2-40B4-BE49-F238E27FC236}">
                <a16:creationId xmlns:a16="http://schemas.microsoft.com/office/drawing/2014/main" id="{17250AAB-D976-422C-A6CB-BFBFC9D42DA8}"/>
              </a:ext>
            </a:extLst>
          </p:cNvPr>
          <p:cNvCxnSpPr>
            <a:cxnSpLocks/>
          </p:cNvCxnSpPr>
          <p:nvPr/>
        </p:nvCxnSpPr>
        <p:spPr>
          <a:xfrm flipV="1">
            <a:off x="4410117" y="3849602"/>
            <a:ext cx="1114" cy="2604009"/>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339FB544-3A8F-45E1-8B5A-80B16DBF56F3}"/>
              </a:ext>
            </a:extLst>
          </p:cNvPr>
          <p:cNvCxnSpPr>
            <a:cxnSpLocks/>
          </p:cNvCxnSpPr>
          <p:nvPr/>
        </p:nvCxnSpPr>
        <p:spPr>
          <a:xfrm flipV="1">
            <a:off x="4980098" y="3835728"/>
            <a:ext cx="1114" cy="2604009"/>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4FB3EEA-B12A-44E5-A9E2-3B1739818619}"/>
              </a:ext>
            </a:extLst>
          </p:cNvPr>
          <p:cNvSpPr/>
          <p:nvPr/>
        </p:nvSpPr>
        <p:spPr>
          <a:xfrm>
            <a:off x="0" y="0"/>
            <a:ext cx="12189772" cy="1251778"/>
          </a:xfrm>
          <a:prstGeom prst="rect">
            <a:avLst/>
          </a:prstGeom>
          <a:solidFill>
            <a:srgbClr val="D558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necteur droit 5">
            <a:extLst>
              <a:ext uri="{FF2B5EF4-FFF2-40B4-BE49-F238E27FC236}">
                <a16:creationId xmlns:a16="http://schemas.microsoft.com/office/drawing/2014/main" id="{CDDBCAF9-CA97-4870-B386-AA635284A9FA}"/>
              </a:ext>
            </a:extLst>
          </p:cNvPr>
          <p:cNvCxnSpPr/>
          <p:nvPr/>
        </p:nvCxnSpPr>
        <p:spPr>
          <a:xfrm>
            <a:off x="1247774" y="216611"/>
            <a:ext cx="0" cy="75247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46D0A723-02AA-4FA7-B7AD-0DF48D6A9C56}"/>
              </a:ext>
            </a:extLst>
          </p:cNvPr>
          <p:cNvSpPr txBox="1"/>
          <p:nvPr/>
        </p:nvSpPr>
        <p:spPr>
          <a:xfrm>
            <a:off x="1428749" y="130775"/>
            <a:ext cx="11106147" cy="923330"/>
          </a:xfrm>
          <a:prstGeom prst="rect">
            <a:avLst/>
          </a:prstGeom>
          <a:noFill/>
        </p:spPr>
        <p:txBody>
          <a:bodyPr wrap="square" rtlCol="0">
            <a:spAutoFit/>
          </a:bodyPr>
          <a:lstStyle/>
          <a:p>
            <a:r>
              <a:rPr lang="fr-FR" sz="5400" dirty="0">
                <a:solidFill>
                  <a:schemeClr val="bg1"/>
                </a:solidFill>
                <a:latin typeface="Tw Cen MT Condensed" panose="020B0606020104020203" pitchFamily="34" charset="0"/>
              </a:rPr>
              <a:t>RECONNAISSANCE DES POULES</a:t>
            </a:r>
          </a:p>
        </p:txBody>
      </p:sp>
      <p:pic>
        <p:nvPicPr>
          <p:cNvPr id="10" name="Image 9">
            <a:extLst>
              <a:ext uri="{FF2B5EF4-FFF2-40B4-BE49-F238E27FC236}">
                <a16:creationId xmlns:a16="http://schemas.microsoft.com/office/drawing/2014/main" id="{92CF29A2-F3C2-40EF-992C-8CD24B8FE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15" y="53239"/>
            <a:ext cx="1436989" cy="1078401"/>
          </a:xfrm>
          <a:prstGeom prst="rect">
            <a:avLst/>
          </a:prstGeom>
        </p:spPr>
      </p:pic>
      <p:pic>
        <p:nvPicPr>
          <p:cNvPr id="25" name="Image 24">
            <a:extLst>
              <a:ext uri="{FF2B5EF4-FFF2-40B4-BE49-F238E27FC236}">
                <a16:creationId xmlns:a16="http://schemas.microsoft.com/office/drawing/2014/main" id="{46607D94-6C4E-4229-9A84-56988B229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526" y="4103951"/>
            <a:ext cx="3114380" cy="2335785"/>
          </a:xfrm>
          <a:prstGeom prst="rect">
            <a:avLst/>
          </a:prstGeom>
        </p:spPr>
      </p:pic>
      <p:sp>
        <p:nvSpPr>
          <p:cNvPr id="26" name="Forme libre : forme 25">
            <a:extLst>
              <a:ext uri="{FF2B5EF4-FFF2-40B4-BE49-F238E27FC236}">
                <a16:creationId xmlns:a16="http://schemas.microsoft.com/office/drawing/2014/main" id="{966B6C76-5833-494C-B9D8-79D3C8B02B23}"/>
              </a:ext>
            </a:extLst>
          </p:cNvPr>
          <p:cNvSpPr/>
          <p:nvPr/>
        </p:nvSpPr>
        <p:spPr>
          <a:xfrm>
            <a:off x="7748964" y="4314405"/>
            <a:ext cx="2142036" cy="1141090"/>
          </a:xfrm>
          <a:custGeom>
            <a:avLst/>
            <a:gdLst>
              <a:gd name="connsiteX0" fmla="*/ 2031313 w 2142036"/>
              <a:gd name="connsiteY0" fmla="*/ 1141090 h 1141090"/>
              <a:gd name="connsiteX1" fmla="*/ 1978926 w 2142036"/>
              <a:gd name="connsiteY1" fmla="*/ 612452 h 1141090"/>
              <a:gd name="connsiteX2" fmla="*/ 1993213 w 2142036"/>
              <a:gd name="connsiteY2" fmla="*/ 331465 h 1141090"/>
              <a:gd name="connsiteX3" fmla="*/ 2140851 w 2142036"/>
              <a:gd name="connsiteY3" fmla="*/ 217165 h 1141090"/>
              <a:gd name="connsiteX4" fmla="*/ 2040838 w 2142036"/>
              <a:gd name="connsiteY4" fmla="*/ 12377 h 1141090"/>
              <a:gd name="connsiteX5" fmla="*/ 1683651 w 2142036"/>
              <a:gd name="connsiteY5" fmla="*/ 64765 h 1141090"/>
              <a:gd name="connsiteX6" fmla="*/ 1521726 w 2142036"/>
              <a:gd name="connsiteY6" fmla="*/ 407665 h 1141090"/>
              <a:gd name="connsiteX7" fmla="*/ 1316938 w 2142036"/>
              <a:gd name="connsiteY7" fmla="*/ 612452 h 1141090"/>
              <a:gd name="connsiteX8" fmla="*/ 588276 w 2142036"/>
              <a:gd name="connsiteY8" fmla="*/ 607690 h 1141090"/>
              <a:gd name="connsiteX9" fmla="*/ 269188 w 2142036"/>
              <a:gd name="connsiteY9" fmla="*/ 312415 h 1141090"/>
              <a:gd name="connsiteX10" fmla="*/ 2488 w 2142036"/>
              <a:gd name="connsiteY10" fmla="*/ 355277 h 1141090"/>
              <a:gd name="connsiteX11" fmla="*/ 135838 w 2142036"/>
              <a:gd name="connsiteY11" fmla="*/ 793427 h 1141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42036" h="1141090">
                <a:moveTo>
                  <a:pt x="2031313" y="1141090"/>
                </a:moveTo>
                <a:cubicBezTo>
                  <a:pt x="2008294" y="944239"/>
                  <a:pt x="1985276" y="747389"/>
                  <a:pt x="1978926" y="612452"/>
                </a:cubicBezTo>
                <a:cubicBezTo>
                  <a:pt x="1972576" y="477515"/>
                  <a:pt x="1966226" y="397346"/>
                  <a:pt x="1993213" y="331465"/>
                </a:cubicBezTo>
                <a:cubicBezTo>
                  <a:pt x="2020200" y="265584"/>
                  <a:pt x="2132914" y="270346"/>
                  <a:pt x="2140851" y="217165"/>
                </a:cubicBezTo>
                <a:cubicBezTo>
                  <a:pt x="2148788" y="163984"/>
                  <a:pt x="2117038" y="37777"/>
                  <a:pt x="2040838" y="12377"/>
                </a:cubicBezTo>
                <a:cubicBezTo>
                  <a:pt x="1964638" y="-13023"/>
                  <a:pt x="1770170" y="-1116"/>
                  <a:pt x="1683651" y="64765"/>
                </a:cubicBezTo>
                <a:cubicBezTo>
                  <a:pt x="1597132" y="130646"/>
                  <a:pt x="1582845" y="316384"/>
                  <a:pt x="1521726" y="407665"/>
                </a:cubicBezTo>
                <a:cubicBezTo>
                  <a:pt x="1460607" y="498946"/>
                  <a:pt x="1472513" y="579115"/>
                  <a:pt x="1316938" y="612452"/>
                </a:cubicBezTo>
                <a:cubicBezTo>
                  <a:pt x="1161363" y="645789"/>
                  <a:pt x="762901" y="657696"/>
                  <a:pt x="588276" y="607690"/>
                </a:cubicBezTo>
                <a:cubicBezTo>
                  <a:pt x="413651" y="557684"/>
                  <a:pt x="366819" y="354484"/>
                  <a:pt x="269188" y="312415"/>
                </a:cubicBezTo>
                <a:cubicBezTo>
                  <a:pt x="171557" y="270346"/>
                  <a:pt x="24713" y="275108"/>
                  <a:pt x="2488" y="355277"/>
                </a:cubicBezTo>
                <a:cubicBezTo>
                  <a:pt x="-19737" y="435446"/>
                  <a:pt x="113613" y="726752"/>
                  <a:pt x="135838" y="793427"/>
                </a:cubicBezTo>
              </a:path>
            </a:pathLst>
          </a:custGeom>
          <a:ln w="19050">
            <a:solidFill>
              <a:srgbClr val="D55816"/>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cxnSp>
        <p:nvCxnSpPr>
          <p:cNvPr id="11" name="Connecteur : en arc 10">
            <a:extLst>
              <a:ext uri="{FF2B5EF4-FFF2-40B4-BE49-F238E27FC236}">
                <a16:creationId xmlns:a16="http://schemas.microsoft.com/office/drawing/2014/main" id="{EBA5FDA7-6807-4334-B1CA-A25BE07418FD}"/>
              </a:ext>
            </a:extLst>
          </p:cNvPr>
          <p:cNvCxnSpPr>
            <a:cxnSpLocks/>
            <a:stCxn id="16" idx="3"/>
          </p:cNvCxnSpPr>
          <p:nvPr/>
        </p:nvCxnSpPr>
        <p:spPr>
          <a:xfrm>
            <a:off x="7299076" y="2056371"/>
            <a:ext cx="1395897" cy="1924137"/>
          </a:xfrm>
          <a:prstGeom prst="curvedConnector2">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F11DC863-F090-45A0-91B5-1C3D96E04A31}"/>
              </a:ext>
            </a:extLst>
          </p:cNvPr>
          <p:cNvCxnSpPr>
            <a:cxnSpLocks/>
            <a:stCxn id="16" idx="3"/>
          </p:cNvCxnSpPr>
          <p:nvPr/>
        </p:nvCxnSpPr>
        <p:spPr>
          <a:xfrm>
            <a:off x="7299076" y="2056371"/>
            <a:ext cx="1844924"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3" name="ZoneTexte 32">
            <a:extLst>
              <a:ext uri="{FF2B5EF4-FFF2-40B4-BE49-F238E27FC236}">
                <a16:creationId xmlns:a16="http://schemas.microsoft.com/office/drawing/2014/main" id="{FCD918DF-4CBE-43FA-A45C-61350E889F88}"/>
              </a:ext>
            </a:extLst>
          </p:cNvPr>
          <p:cNvSpPr txBox="1"/>
          <p:nvPr/>
        </p:nvSpPr>
        <p:spPr>
          <a:xfrm>
            <a:off x="7575042" y="4008957"/>
            <a:ext cx="2489880" cy="276999"/>
          </a:xfrm>
          <a:prstGeom prst="rect">
            <a:avLst/>
          </a:prstGeom>
          <a:noFill/>
        </p:spPr>
        <p:txBody>
          <a:bodyPr wrap="square" rtlCol="0">
            <a:spAutoFit/>
          </a:bodyPr>
          <a:lstStyle/>
          <a:p>
            <a:r>
              <a:rPr lang="fr-FR" sz="1200" dirty="0">
                <a:solidFill>
                  <a:schemeClr val="accent6"/>
                </a:solidFill>
                <a:latin typeface="Tw Cen MT" panose="020B0602020104020603" pitchFamily="34" charset="0"/>
              </a:rPr>
              <a:t>Reconnaître une forme « type »</a:t>
            </a:r>
          </a:p>
        </p:txBody>
      </p:sp>
      <p:sp>
        <p:nvSpPr>
          <p:cNvPr id="37" name="ZoneTexte 36">
            <a:extLst>
              <a:ext uri="{FF2B5EF4-FFF2-40B4-BE49-F238E27FC236}">
                <a16:creationId xmlns:a16="http://schemas.microsoft.com/office/drawing/2014/main" id="{FA1D1BC0-3F1D-4B58-AC9B-72B8B860C678}"/>
              </a:ext>
            </a:extLst>
          </p:cNvPr>
          <p:cNvSpPr txBox="1"/>
          <p:nvPr/>
        </p:nvSpPr>
        <p:spPr>
          <a:xfrm>
            <a:off x="7401120" y="1775225"/>
            <a:ext cx="2489880" cy="276999"/>
          </a:xfrm>
          <a:prstGeom prst="rect">
            <a:avLst/>
          </a:prstGeom>
          <a:noFill/>
        </p:spPr>
        <p:txBody>
          <a:bodyPr wrap="square" rtlCol="0">
            <a:spAutoFit/>
          </a:bodyPr>
          <a:lstStyle/>
          <a:p>
            <a:r>
              <a:rPr lang="fr-FR" sz="1200" dirty="0">
                <a:solidFill>
                  <a:schemeClr val="accent6"/>
                </a:solidFill>
                <a:latin typeface="Tw Cen MT" panose="020B0602020104020603" pitchFamily="34" charset="0"/>
              </a:rPr>
              <a:t>Traitement algorithmique </a:t>
            </a:r>
          </a:p>
        </p:txBody>
      </p:sp>
      <p:grpSp>
        <p:nvGrpSpPr>
          <p:cNvPr id="71" name="Groupe 70">
            <a:extLst>
              <a:ext uri="{FF2B5EF4-FFF2-40B4-BE49-F238E27FC236}">
                <a16:creationId xmlns:a16="http://schemas.microsoft.com/office/drawing/2014/main" id="{010153B4-A644-4D65-821B-87281FE80487}"/>
              </a:ext>
            </a:extLst>
          </p:cNvPr>
          <p:cNvGrpSpPr/>
          <p:nvPr/>
        </p:nvGrpSpPr>
        <p:grpSpPr>
          <a:xfrm>
            <a:off x="9216428" y="1474207"/>
            <a:ext cx="2815621" cy="1775980"/>
            <a:chOff x="9216428" y="1474207"/>
            <a:chExt cx="2815621" cy="1775980"/>
          </a:xfrm>
        </p:grpSpPr>
        <p:sp>
          <p:nvSpPr>
            <p:cNvPr id="36" name="Rectangle 35">
              <a:extLst>
                <a:ext uri="{FF2B5EF4-FFF2-40B4-BE49-F238E27FC236}">
                  <a16:creationId xmlns:a16="http://schemas.microsoft.com/office/drawing/2014/main" id="{9FD35DDE-5BCF-4EA1-8ECC-F97BD9661657}"/>
                </a:ext>
              </a:extLst>
            </p:cNvPr>
            <p:cNvSpPr/>
            <p:nvPr/>
          </p:nvSpPr>
          <p:spPr>
            <a:xfrm>
              <a:off x="9216428" y="1474207"/>
              <a:ext cx="2815621" cy="177598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0" name="Connecteur droit avec flèche 39">
              <a:extLst>
                <a:ext uri="{FF2B5EF4-FFF2-40B4-BE49-F238E27FC236}">
                  <a16:creationId xmlns:a16="http://schemas.microsoft.com/office/drawing/2014/main" id="{550D597B-D2CF-485C-B364-27B3D1E436F2}"/>
                </a:ext>
              </a:extLst>
            </p:cNvPr>
            <p:cNvCxnSpPr/>
            <p:nvPr/>
          </p:nvCxnSpPr>
          <p:spPr>
            <a:xfrm>
              <a:off x="9399982" y="3108974"/>
              <a:ext cx="24760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cteur droit avec flèche 40">
              <a:extLst>
                <a:ext uri="{FF2B5EF4-FFF2-40B4-BE49-F238E27FC236}">
                  <a16:creationId xmlns:a16="http://schemas.microsoft.com/office/drawing/2014/main" id="{326FDB92-D0E3-4C0D-9600-940799EC9CA4}"/>
                </a:ext>
              </a:extLst>
            </p:cNvPr>
            <p:cNvCxnSpPr>
              <a:cxnSpLocks/>
            </p:cNvCxnSpPr>
            <p:nvPr/>
          </p:nvCxnSpPr>
          <p:spPr>
            <a:xfrm flipV="1">
              <a:off x="9399982" y="1611517"/>
              <a:ext cx="0" cy="1497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Forme libre : forme 45">
              <a:extLst>
                <a:ext uri="{FF2B5EF4-FFF2-40B4-BE49-F238E27FC236}">
                  <a16:creationId xmlns:a16="http://schemas.microsoft.com/office/drawing/2014/main" id="{58E5CA6C-9FE3-48AC-B668-A9BE5838D32F}"/>
                </a:ext>
              </a:extLst>
            </p:cNvPr>
            <p:cNvSpPr/>
            <p:nvPr/>
          </p:nvSpPr>
          <p:spPr>
            <a:xfrm>
              <a:off x="9399982" y="1913724"/>
              <a:ext cx="2197163" cy="654398"/>
            </a:xfrm>
            <a:custGeom>
              <a:avLst/>
              <a:gdLst>
                <a:gd name="connsiteX0" fmla="*/ 2254313 w 2254313"/>
                <a:gd name="connsiteY0" fmla="*/ 534173 h 644504"/>
                <a:gd name="connsiteX1" fmla="*/ 2064190 w 2254313"/>
                <a:gd name="connsiteY1" fmla="*/ 36232 h 644504"/>
                <a:gd name="connsiteX2" fmla="*/ 1683945 w 2254313"/>
                <a:gd name="connsiteY2" fmla="*/ 81500 h 644504"/>
                <a:gd name="connsiteX3" fmla="*/ 1548143 w 2254313"/>
                <a:gd name="connsiteY3" fmla="*/ 425531 h 644504"/>
                <a:gd name="connsiteX4" fmla="*/ 1367073 w 2254313"/>
                <a:gd name="connsiteY4" fmla="*/ 624708 h 644504"/>
                <a:gd name="connsiteX5" fmla="*/ 516048 w 2254313"/>
                <a:gd name="connsiteY5" fmla="*/ 606601 h 644504"/>
                <a:gd name="connsiteX6" fmla="*/ 280657 w 2254313"/>
                <a:gd name="connsiteY6" fmla="*/ 353104 h 644504"/>
                <a:gd name="connsiteX7" fmla="*/ 0 w 2254313"/>
                <a:gd name="connsiteY7" fmla="*/ 344050 h 644504"/>
                <a:gd name="connsiteX0" fmla="*/ 2254313 w 2254313"/>
                <a:gd name="connsiteY0" fmla="*/ 534173 h 663325"/>
                <a:gd name="connsiteX1" fmla="*/ 2064190 w 2254313"/>
                <a:gd name="connsiteY1" fmla="*/ 36232 h 663325"/>
                <a:gd name="connsiteX2" fmla="*/ 1683945 w 2254313"/>
                <a:gd name="connsiteY2" fmla="*/ 81500 h 663325"/>
                <a:gd name="connsiteX3" fmla="*/ 1548143 w 2254313"/>
                <a:gd name="connsiteY3" fmla="*/ 425531 h 663325"/>
                <a:gd name="connsiteX4" fmla="*/ 1367073 w 2254313"/>
                <a:gd name="connsiteY4" fmla="*/ 624708 h 663325"/>
                <a:gd name="connsiteX5" fmla="*/ 620823 w 2254313"/>
                <a:gd name="connsiteY5" fmla="*/ 638351 h 663325"/>
                <a:gd name="connsiteX6" fmla="*/ 280657 w 2254313"/>
                <a:gd name="connsiteY6" fmla="*/ 353104 h 663325"/>
                <a:gd name="connsiteX7" fmla="*/ 0 w 2254313"/>
                <a:gd name="connsiteY7" fmla="*/ 344050 h 663325"/>
                <a:gd name="connsiteX0" fmla="*/ 2254313 w 2254313"/>
                <a:gd name="connsiteY0" fmla="*/ 533333 h 663551"/>
                <a:gd name="connsiteX1" fmla="*/ 2064190 w 2254313"/>
                <a:gd name="connsiteY1" fmla="*/ 35392 h 663551"/>
                <a:gd name="connsiteX2" fmla="*/ 1683945 w 2254313"/>
                <a:gd name="connsiteY2" fmla="*/ 80660 h 663551"/>
                <a:gd name="connsiteX3" fmla="*/ 1551318 w 2254313"/>
                <a:gd name="connsiteY3" fmla="*/ 402466 h 663551"/>
                <a:gd name="connsiteX4" fmla="*/ 1367073 w 2254313"/>
                <a:gd name="connsiteY4" fmla="*/ 623868 h 663551"/>
                <a:gd name="connsiteX5" fmla="*/ 620823 w 2254313"/>
                <a:gd name="connsiteY5" fmla="*/ 637511 h 663551"/>
                <a:gd name="connsiteX6" fmla="*/ 280657 w 2254313"/>
                <a:gd name="connsiteY6" fmla="*/ 352264 h 663551"/>
                <a:gd name="connsiteX7" fmla="*/ 0 w 2254313"/>
                <a:gd name="connsiteY7" fmla="*/ 343210 h 663551"/>
                <a:gd name="connsiteX0" fmla="*/ 2254313 w 2254313"/>
                <a:gd name="connsiteY0" fmla="*/ 533333 h 663551"/>
                <a:gd name="connsiteX1" fmla="*/ 2064190 w 2254313"/>
                <a:gd name="connsiteY1" fmla="*/ 35392 h 663551"/>
                <a:gd name="connsiteX2" fmla="*/ 1683945 w 2254313"/>
                <a:gd name="connsiteY2" fmla="*/ 80660 h 663551"/>
                <a:gd name="connsiteX3" fmla="*/ 1551318 w 2254313"/>
                <a:gd name="connsiteY3" fmla="*/ 402466 h 663551"/>
                <a:gd name="connsiteX4" fmla="*/ 1367073 w 2254313"/>
                <a:gd name="connsiteY4" fmla="*/ 623868 h 663551"/>
                <a:gd name="connsiteX5" fmla="*/ 620823 w 2254313"/>
                <a:gd name="connsiteY5" fmla="*/ 637511 h 663551"/>
                <a:gd name="connsiteX6" fmla="*/ 280657 w 2254313"/>
                <a:gd name="connsiteY6" fmla="*/ 352264 h 663551"/>
                <a:gd name="connsiteX7" fmla="*/ 0 w 2254313"/>
                <a:gd name="connsiteY7" fmla="*/ 343210 h 663551"/>
                <a:gd name="connsiteX0" fmla="*/ 2254313 w 2254313"/>
                <a:gd name="connsiteY0" fmla="*/ 533333 h 667985"/>
                <a:gd name="connsiteX1" fmla="*/ 2064190 w 2254313"/>
                <a:gd name="connsiteY1" fmla="*/ 35392 h 667985"/>
                <a:gd name="connsiteX2" fmla="*/ 1683945 w 2254313"/>
                <a:gd name="connsiteY2" fmla="*/ 80660 h 667985"/>
                <a:gd name="connsiteX3" fmla="*/ 1551318 w 2254313"/>
                <a:gd name="connsiteY3" fmla="*/ 402466 h 667985"/>
                <a:gd name="connsiteX4" fmla="*/ 1328973 w 2254313"/>
                <a:gd name="connsiteY4" fmla="*/ 633393 h 667985"/>
                <a:gd name="connsiteX5" fmla="*/ 620823 w 2254313"/>
                <a:gd name="connsiteY5" fmla="*/ 637511 h 667985"/>
                <a:gd name="connsiteX6" fmla="*/ 280657 w 2254313"/>
                <a:gd name="connsiteY6" fmla="*/ 352264 h 667985"/>
                <a:gd name="connsiteX7" fmla="*/ 0 w 2254313"/>
                <a:gd name="connsiteY7" fmla="*/ 343210 h 667985"/>
                <a:gd name="connsiteX0" fmla="*/ 2254313 w 2254313"/>
                <a:gd name="connsiteY0" fmla="*/ 533333 h 667985"/>
                <a:gd name="connsiteX1" fmla="*/ 2064190 w 2254313"/>
                <a:gd name="connsiteY1" fmla="*/ 35392 h 667985"/>
                <a:gd name="connsiteX2" fmla="*/ 1683945 w 2254313"/>
                <a:gd name="connsiteY2" fmla="*/ 80660 h 667985"/>
                <a:gd name="connsiteX3" fmla="*/ 1551318 w 2254313"/>
                <a:gd name="connsiteY3" fmla="*/ 402466 h 667985"/>
                <a:gd name="connsiteX4" fmla="*/ 1328973 w 2254313"/>
                <a:gd name="connsiteY4" fmla="*/ 633393 h 667985"/>
                <a:gd name="connsiteX5" fmla="*/ 620823 w 2254313"/>
                <a:gd name="connsiteY5" fmla="*/ 637511 h 667985"/>
                <a:gd name="connsiteX6" fmla="*/ 280657 w 2254313"/>
                <a:gd name="connsiteY6" fmla="*/ 352264 h 667985"/>
                <a:gd name="connsiteX7" fmla="*/ 0 w 2254313"/>
                <a:gd name="connsiteY7" fmla="*/ 343210 h 667985"/>
                <a:gd name="connsiteX0" fmla="*/ 2254313 w 2254313"/>
                <a:gd name="connsiteY0" fmla="*/ 519052 h 653704"/>
                <a:gd name="connsiteX1" fmla="*/ 2095940 w 2254313"/>
                <a:gd name="connsiteY1" fmla="*/ 40161 h 653704"/>
                <a:gd name="connsiteX2" fmla="*/ 1683945 w 2254313"/>
                <a:gd name="connsiteY2" fmla="*/ 66379 h 653704"/>
                <a:gd name="connsiteX3" fmla="*/ 1551318 w 2254313"/>
                <a:gd name="connsiteY3" fmla="*/ 388185 h 653704"/>
                <a:gd name="connsiteX4" fmla="*/ 1328973 w 2254313"/>
                <a:gd name="connsiteY4" fmla="*/ 619112 h 653704"/>
                <a:gd name="connsiteX5" fmla="*/ 620823 w 2254313"/>
                <a:gd name="connsiteY5" fmla="*/ 623230 h 653704"/>
                <a:gd name="connsiteX6" fmla="*/ 280657 w 2254313"/>
                <a:gd name="connsiteY6" fmla="*/ 337983 h 653704"/>
                <a:gd name="connsiteX7" fmla="*/ 0 w 2254313"/>
                <a:gd name="connsiteY7" fmla="*/ 328929 h 653704"/>
                <a:gd name="connsiteX0" fmla="*/ 2209863 w 2209863"/>
                <a:gd name="connsiteY0" fmla="*/ 529271 h 654398"/>
                <a:gd name="connsiteX1" fmla="*/ 2095940 w 2209863"/>
                <a:gd name="connsiteY1" fmla="*/ 40855 h 654398"/>
                <a:gd name="connsiteX2" fmla="*/ 1683945 w 2209863"/>
                <a:gd name="connsiteY2" fmla="*/ 67073 h 654398"/>
                <a:gd name="connsiteX3" fmla="*/ 1551318 w 2209863"/>
                <a:gd name="connsiteY3" fmla="*/ 388879 h 654398"/>
                <a:gd name="connsiteX4" fmla="*/ 1328973 w 2209863"/>
                <a:gd name="connsiteY4" fmla="*/ 619806 h 654398"/>
                <a:gd name="connsiteX5" fmla="*/ 620823 w 2209863"/>
                <a:gd name="connsiteY5" fmla="*/ 623924 h 654398"/>
                <a:gd name="connsiteX6" fmla="*/ 280657 w 2209863"/>
                <a:gd name="connsiteY6" fmla="*/ 338677 h 654398"/>
                <a:gd name="connsiteX7" fmla="*/ 0 w 2209863"/>
                <a:gd name="connsiteY7" fmla="*/ 329623 h 654398"/>
                <a:gd name="connsiteX0" fmla="*/ 2209863 w 2209863"/>
                <a:gd name="connsiteY0" fmla="*/ 529271 h 654398"/>
                <a:gd name="connsiteX1" fmla="*/ 2095940 w 2209863"/>
                <a:gd name="connsiteY1" fmla="*/ 40855 h 654398"/>
                <a:gd name="connsiteX2" fmla="*/ 1683945 w 2209863"/>
                <a:gd name="connsiteY2" fmla="*/ 67073 h 654398"/>
                <a:gd name="connsiteX3" fmla="*/ 1551318 w 2209863"/>
                <a:gd name="connsiteY3" fmla="*/ 388879 h 654398"/>
                <a:gd name="connsiteX4" fmla="*/ 1328973 w 2209863"/>
                <a:gd name="connsiteY4" fmla="*/ 619806 h 654398"/>
                <a:gd name="connsiteX5" fmla="*/ 620823 w 2209863"/>
                <a:gd name="connsiteY5" fmla="*/ 623924 h 654398"/>
                <a:gd name="connsiteX6" fmla="*/ 280657 w 2209863"/>
                <a:gd name="connsiteY6" fmla="*/ 338677 h 654398"/>
                <a:gd name="connsiteX7" fmla="*/ 0 w 2209863"/>
                <a:gd name="connsiteY7" fmla="*/ 329623 h 654398"/>
                <a:gd name="connsiteX0" fmla="*/ 2209863 w 2209863"/>
                <a:gd name="connsiteY0" fmla="*/ 529271 h 654398"/>
                <a:gd name="connsiteX1" fmla="*/ 2095940 w 2209863"/>
                <a:gd name="connsiteY1" fmla="*/ 40855 h 654398"/>
                <a:gd name="connsiteX2" fmla="*/ 1683945 w 2209863"/>
                <a:gd name="connsiteY2" fmla="*/ 67073 h 654398"/>
                <a:gd name="connsiteX3" fmla="*/ 1551318 w 2209863"/>
                <a:gd name="connsiteY3" fmla="*/ 388879 h 654398"/>
                <a:gd name="connsiteX4" fmla="*/ 1328973 w 2209863"/>
                <a:gd name="connsiteY4" fmla="*/ 619806 h 654398"/>
                <a:gd name="connsiteX5" fmla="*/ 620823 w 2209863"/>
                <a:gd name="connsiteY5" fmla="*/ 623924 h 654398"/>
                <a:gd name="connsiteX6" fmla="*/ 280657 w 2209863"/>
                <a:gd name="connsiteY6" fmla="*/ 338677 h 654398"/>
                <a:gd name="connsiteX7" fmla="*/ 0 w 2209863"/>
                <a:gd name="connsiteY7" fmla="*/ 329623 h 654398"/>
                <a:gd name="connsiteX0" fmla="*/ 2197163 w 2197163"/>
                <a:gd name="connsiteY0" fmla="*/ 529271 h 654398"/>
                <a:gd name="connsiteX1" fmla="*/ 2083240 w 2197163"/>
                <a:gd name="connsiteY1" fmla="*/ 40855 h 654398"/>
                <a:gd name="connsiteX2" fmla="*/ 1671245 w 2197163"/>
                <a:gd name="connsiteY2" fmla="*/ 67073 h 654398"/>
                <a:gd name="connsiteX3" fmla="*/ 1538618 w 2197163"/>
                <a:gd name="connsiteY3" fmla="*/ 388879 h 654398"/>
                <a:gd name="connsiteX4" fmla="*/ 1316273 w 2197163"/>
                <a:gd name="connsiteY4" fmla="*/ 619806 h 654398"/>
                <a:gd name="connsiteX5" fmla="*/ 608123 w 2197163"/>
                <a:gd name="connsiteY5" fmla="*/ 623924 h 654398"/>
                <a:gd name="connsiteX6" fmla="*/ 267957 w 2197163"/>
                <a:gd name="connsiteY6" fmla="*/ 338677 h 654398"/>
                <a:gd name="connsiteX7" fmla="*/ 0 w 2197163"/>
                <a:gd name="connsiteY7" fmla="*/ 377248 h 654398"/>
                <a:gd name="connsiteX0" fmla="*/ 2197163 w 2197163"/>
                <a:gd name="connsiteY0" fmla="*/ 529271 h 654398"/>
                <a:gd name="connsiteX1" fmla="*/ 2083240 w 2197163"/>
                <a:gd name="connsiteY1" fmla="*/ 40855 h 654398"/>
                <a:gd name="connsiteX2" fmla="*/ 1671245 w 2197163"/>
                <a:gd name="connsiteY2" fmla="*/ 67073 h 654398"/>
                <a:gd name="connsiteX3" fmla="*/ 1538618 w 2197163"/>
                <a:gd name="connsiteY3" fmla="*/ 388879 h 654398"/>
                <a:gd name="connsiteX4" fmla="*/ 1316273 w 2197163"/>
                <a:gd name="connsiteY4" fmla="*/ 619806 h 654398"/>
                <a:gd name="connsiteX5" fmla="*/ 608123 w 2197163"/>
                <a:gd name="connsiteY5" fmla="*/ 623924 h 654398"/>
                <a:gd name="connsiteX6" fmla="*/ 267957 w 2197163"/>
                <a:gd name="connsiteY6" fmla="*/ 338677 h 654398"/>
                <a:gd name="connsiteX7" fmla="*/ 0 w 2197163"/>
                <a:gd name="connsiteY7" fmla="*/ 377248 h 654398"/>
                <a:gd name="connsiteX0" fmla="*/ 2197163 w 2197163"/>
                <a:gd name="connsiteY0" fmla="*/ 529271 h 654398"/>
                <a:gd name="connsiteX1" fmla="*/ 2083240 w 2197163"/>
                <a:gd name="connsiteY1" fmla="*/ 40855 h 654398"/>
                <a:gd name="connsiteX2" fmla="*/ 1671245 w 2197163"/>
                <a:gd name="connsiteY2" fmla="*/ 67073 h 654398"/>
                <a:gd name="connsiteX3" fmla="*/ 1538618 w 2197163"/>
                <a:gd name="connsiteY3" fmla="*/ 388879 h 654398"/>
                <a:gd name="connsiteX4" fmla="*/ 1316273 w 2197163"/>
                <a:gd name="connsiteY4" fmla="*/ 619806 h 654398"/>
                <a:gd name="connsiteX5" fmla="*/ 608123 w 2197163"/>
                <a:gd name="connsiteY5" fmla="*/ 623924 h 654398"/>
                <a:gd name="connsiteX6" fmla="*/ 267957 w 2197163"/>
                <a:gd name="connsiteY6" fmla="*/ 338677 h 654398"/>
                <a:gd name="connsiteX7" fmla="*/ 0 w 2197163"/>
                <a:gd name="connsiteY7" fmla="*/ 377248 h 654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7163" h="654398">
                  <a:moveTo>
                    <a:pt x="2197163" y="529271"/>
                  </a:moveTo>
                  <a:cubicBezTo>
                    <a:pt x="2181382" y="314848"/>
                    <a:pt x="2170893" y="117888"/>
                    <a:pt x="2083240" y="40855"/>
                  </a:cubicBezTo>
                  <a:cubicBezTo>
                    <a:pt x="1995587" y="-36178"/>
                    <a:pt x="1762015" y="9069"/>
                    <a:pt x="1671245" y="67073"/>
                  </a:cubicBezTo>
                  <a:cubicBezTo>
                    <a:pt x="1580475" y="125077"/>
                    <a:pt x="1585080" y="293582"/>
                    <a:pt x="1538618" y="388879"/>
                  </a:cubicBezTo>
                  <a:cubicBezTo>
                    <a:pt x="1492156" y="484176"/>
                    <a:pt x="1471356" y="580632"/>
                    <a:pt x="1316273" y="619806"/>
                  </a:cubicBezTo>
                  <a:cubicBezTo>
                    <a:pt x="1161191" y="658980"/>
                    <a:pt x="782842" y="670779"/>
                    <a:pt x="608123" y="623924"/>
                  </a:cubicBezTo>
                  <a:cubicBezTo>
                    <a:pt x="433404" y="577069"/>
                    <a:pt x="356611" y="402015"/>
                    <a:pt x="267957" y="338677"/>
                  </a:cubicBezTo>
                  <a:cubicBezTo>
                    <a:pt x="179303" y="275339"/>
                    <a:pt x="67366" y="259050"/>
                    <a:pt x="0" y="37724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aphicFrame>
        <p:nvGraphicFramePr>
          <p:cNvPr id="38" name="Tableau 37">
            <a:extLst>
              <a:ext uri="{FF2B5EF4-FFF2-40B4-BE49-F238E27FC236}">
                <a16:creationId xmlns:a16="http://schemas.microsoft.com/office/drawing/2014/main" id="{E3D07EB0-E01A-4049-A324-C8B39D77EDD9}"/>
              </a:ext>
            </a:extLst>
          </p:cNvPr>
          <p:cNvGraphicFramePr>
            <a:graphicFrameLocks noGrp="1"/>
          </p:cNvGraphicFramePr>
          <p:nvPr>
            <p:extLst>
              <p:ext uri="{D42A27DB-BD31-4B8C-83A1-F6EECF244321}">
                <p14:modId xmlns:p14="http://schemas.microsoft.com/office/powerpoint/2010/main" val="3173770557"/>
              </p:ext>
            </p:extLst>
          </p:nvPr>
        </p:nvGraphicFramePr>
        <p:xfrm>
          <a:off x="9225482" y="1485826"/>
          <a:ext cx="2806567" cy="1775976"/>
        </p:xfrm>
        <a:graphic>
          <a:graphicData uri="http://schemas.openxmlformats.org/drawingml/2006/table">
            <a:tbl>
              <a:tblPr firstRow="1" bandRow="1">
                <a:tableStyleId>{5C22544A-7EE6-4342-B048-85BDC9FD1C3A}</a:tableStyleId>
              </a:tblPr>
              <a:tblGrid>
                <a:gridCol w="949231">
                  <a:extLst>
                    <a:ext uri="{9D8B030D-6E8A-4147-A177-3AD203B41FA5}">
                      <a16:colId xmlns:a16="http://schemas.microsoft.com/office/drawing/2014/main" val="1041685391"/>
                    </a:ext>
                  </a:extLst>
                </a:gridCol>
                <a:gridCol w="928668">
                  <a:extLst>
                    <a:ext uri="{9D8B030D-6E8A-4147-A177-3AD203B41FA5}">
                      <a16:colId xmlns:a16="http://schemas.microsoft.com/office/drawing/2014/main" val="143026598"/>
                    </a:ext>
                  </a:extLst>
                </a:gridCol>
                <a:gridCol w="928668">
                  <a:extLst>
                    <a:ext uri="{9D8B030D-6E8A-4147-A177-3AD203B41FA5}">
                      <a16:colId xmlns:a16="http://schemas.microsoft.com/office/drawing/2014/main" val="2362841643"/>
                    </a:ext>
                  </a:extLst>
                </a:gridCol>
              </a:tblGrid>
              <a:tr h="221997">
                <a:tc>
                  <a:txBody>
                    <a:bodyPr/>
                    <a:lstStyle/>
                    <a:p>
                      <a:r>
                        <a:rPr lang="fr-FR" sz="800" b="0" dirty="0">
                          <a:solidFill>
                            <a:srgbClr val="211915"/>
                          </a:solidFill>
                          <a:latin typeface="Rockwell Light" panose="020B0604020202020204" pitchFamily="18" charset="0"/>
                        </a:rPr>
                        <a:t>45587541574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800" b="0" dirty="0">
                          <a:solidFill>
                            <a:srgbClr val="211915"/>
                          </a:solidFill>
                          <a:latin typeface="Rockwell Light" panose="020B0604020202020204" pitchFamily="18" charset="0"/>
                        </a:rPr>
                        <a:t>245475452485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800" b="0" dirty="0">
                          <a:solidFill>
                            <a:srgbClr val="211915"/>
                          </a:solidFill>
                          <a:latin typeface="Rockwell Light" panose="020B0604020202020204" pitchFamily="18" charset="0"/>
                        </a:rPr>
                        <a:t>4545745425485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69779198"/>
                  </a:ext>
                </a:extLst>
              </a:tr>
              <a:tr h="221997">
                <a:tc>
                  <a:txBody>
                    <a:bodyPr/>
                    <a:lstStyle/>
                    <a:p>
                      <a:r>
                        <a:rPr lang="fr-FR" sz="800" b="0" dirty="0">
                          <a:solidFill>
                            <a:srgbClr val="211915"/>
                          </a:solidFill>
                          <a:latin typeface="Rockwell Light" panose="020B0604020202020204" pitchFamily="18" charset="0"/>
                        </a:rPr>
                        <a:t>548745458454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800" b="0" dirty="0">
                          <a:solidFill>
                            <a:srgbClr val="211915"/>
                          </a:solidFill>
                          <a:latin typeface="Rockwell Light" panose="020B0604020202020204" pitchFamily="18" charset="0"/>
                        </a:rPr>
                        <a:t>4547854856458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800" b="0" dirty="0">
                          <a:solidFill>
                            <a:srgbClr val="211915"/>
                          </a:solidFill>
                          <a:latin typeface="Rockwell Light" panose="020B0604020202020204" pitchFamily="18" charset="0"/>
                        </a:rPr>
                        <a:t>4584785425124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29256257"/>
                  </a:ext>
                </a:extLst>
              </a:tr>
              <a:tr h="221997">
                <a:tc>
                  <a:txBody>
                    <a:bodyPr/>
                    <a:lstStyle/>
                    <a:p>
                      <a:r>
                        <a:rPr lang="fr-FR" sz="800" dirty="0">
                          <a:solidFill>
                            <a:srgbClr val="211915"/>
                          </a:solidFill>
                          <a:latin typeface="Rockwell Light" panose="020B0604020202020204" pitchFamily="18" charset="0"/>
                        </a:rPr>
                        <a:t>5458454545454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800" dirty="0">
                          <a:solidFill>
                            <a:srgbClr val="211915"/>
                          </a:solidFill>
                          <a:latin typeface="Rockwell Light" panose="020B0604020202020204" pitchFamily="18" charset="0"/>
                        </a:rPr>
                        <a:t>5454234564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800" dirty="0">
                          <a:solidFill>
                            <a:srgbClr val="211915"/>
                          </a:solidFill>
                          <a:latin typeface="Rockwell Light" panose="020B0604020202020204" pitchFamily="18" charset="0"/>
                        </a:rPr>
                        <a:t>245465456454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87994340"/>
                  </a:ext>
                </a:extLst>
              </a:tr>
              <a:tr h="221997">
                <a:tc>
                  <a:txBody>
                    <a:bodyPr/>
                    <a:lstStyle/>
                    <a:p>
                      <a:r>
                        <a:rPr lang="fr-FR" sz="800" dirty="0">
                          <a:solidFill>
                            <a:srgbClr val="211915"/>
                          </a:solidFill>
                          <a:latin typeface="Rockwell Light" panose="020B0604020202020204" pitchFamily="18" charset="0"/>
                        </a:rPr>
                        <a:t>54545645454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800" dirty="0">
                          <a:solidFill>
                            <a:srgbClr val="211915"/>
                          </a:solidFill>
                          <a:latin typeface="Rockwell Light" panose="020B0604020202020204" pitchFamily="18" charset="0"/>
                        </a:rPr>
                        <a:t>425454545456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800" dirty="0">
                          <a:solidFill>
                            <a:srgbClr val="211915"/>
                          </a:solidFill>
                          <a:latin typeface="Rockwell Light" panose="020B0604020202020204" pitchFamily="18" charset="0"/>
                        </a:rPr>
                        <a:t>5454488454854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4086994"/>
                  </a:ext>
                </a:extLst>
              </a:tr>
              <a:tr h="221997">
                <a:tc>
                  <a:txBody>
                    <a:bodyPr/>
                    <a:lstStyle/>
                    <a:p>
                      <a:r>
                        <a:rPr lang="fr-FR" sz="800" dirty="0">
                          <a:solidFill>
                            <a:srgbClr val="211915"/>
                          </a:solidFill>
                          <a:latin typeface="Rockwell Light" panose="020B0604020202020204" pitchFamily="18" charset="0"/>
                        </a:rPr>
                        <a:t>8465464535466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800" dirty="0">
                          <a:solidFill>
                            <a:srgbClr val="211915"/>
                          </a:solidFill>
                          <a:latin typeface="Rockwell Light" panose="020B0604020202020204" pitchFamily="18" charset="0"/>
                        </a:rPr>
                        <a:t>8645635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800" dirty="0">
                          <a:solidFill>
                            <a:srgbClr val="211915"/>
                          </a:solidFill>
                          <a:latin typeface="Rockwell Light" panose="020B0604020202020204" pitchFamily="18" charset="0"/>
                        </a:rPr>
                        <a:t>65654685645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14207688"/>
                  </a:ext>
                </a:extLst>
              </a:tr>
              <a:tr h="221997">
                <a:tc>
                  <a:txBody>
                    <a:bodyPr/>
                    <a:lstStyle/>
                    <a:p>
                      <a:r>
                        <a:rPr lang="fr-FR" sz="800" dirty="0">
                          <a:solidFill>
                            <a:srgbClr val="211915"/>
                          </a:solidFill>
                          <a:latin typeface="Rockwell Light" panose="020B0604020202020204" pitchFamily="18" charset="0"/>
                        </a:rPr>
                        <a:t>654646464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800" dirty="0">
                          <a:solidFill>
                            <a:srgbClr val="211915"/>
                          </a:solidFill>
                          <a:latin typeface="Rockwell Light" panose="020B0604020202020204" pitchFamily="18" charset="0"/>
                        </a:rPr>
                        <a:t>654654964598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800" dirty="0">
                          <a:solidFill>
                            <a:srgbClr val="211915"/>
                          </a:solidFill>
                          <a:latin typeface="Rockwell Light" panose="020B0604020202020204" pitchFamily="18" charset="0"/>
                        </a:rPr>
                        <a:t>6498984896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6618959"/>
                  </a:ext>
                </a:extLst>
              </a:tr>
              <a:tr h="221997">
                <a:tc>
                  <a:txBody>
                    <a:bodyPr/>
                    <a:lstStyle/>
                    <a:p>
                      <a:r>
                        <a:rPr lang="fr-FR" sz="800" dirty="0">
                          <a:solidFill>
                            <a:srgbClr val="211915"/>
                          </a:solidFill>
                          <a:latin typeface="Rockwell Light" panose="020B0604020202020204" pitchFamily="18" charset="0"/>
                        </a:rPr>
                        <a:t>6345654646456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800" dirty="0">
                          <a:solidFill>
                            <a:srgbClr val="211915"/>
                          </a:solidFill>
                          <a:latin typeface="Rockwell Light" panose="020B0604020202020204" pitchFamily="18" charset="0"/>
                        </a:rPr>
                        <a:t>64964984946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800" dirty="0">
                          <a:solidFill>
                            <a:srgbClr val="211915"/>
                          </a:solidFill>
                          <a:latin typeface="Rockwell Light" panose="020B0604020202020204" pitchFamily="18" charset="0"/>
                        </a:rPr>
                        <a:t>9849646433464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9908373"/>
                  </a:ext>
                </a:extLst>
              </a:tr>
              <a:tr h="221997">
                <a:tc>
                  <a:txBody>
                    <a:bodyPr/>
                    <a:lstStyle/>
                    <a:p>
                      <a:r>
                        <a:rPr lang="fr-FR" sz="800" dirty="0">
                          <a:solidFill>
                            <a:srgbClr val="211915"/>
                          </a:solidFill>
                          <a:latin typeface="Rockwell Light" panose="020B0604020202020204" pitchFamily="18" charset="0"/>
                        </a:rPr>
                        <a:t>12654654654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800" dirty="0">
                          <a:solidFill>
                            <a:srgbClr val="211915"/>
                          </a:solidFill>
                          <a:latin typeface="Rockwell Light" panose="020B0604020202020204" pitchFamily="18" charset="0"/>
                        </a:rPr>
                        <a:t>654654654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800" dirty="0">
                          <a:solidFill>
                            <a:srgbClr val="211915"/>
                          </a:solidFill>
                          <a:latin typeface="Rockwell Light" panose="020B0604020202020204" pitchFamily="18" charset="0"/>
                        </a:rPr>
                        <a:t>64565464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27532375"/>
                  </a:ext>
                </a:extLst>
              </a:tr>
            </a:tbl>
          </a:graphicData>
        </a:graphic>
      </p:graphicFrame>
    </p:spTree>
    <p:extLst>
      <p:ext uri="{BB962C8B-B14F-4D97-AF65-F5344CB8AC3E}">
        <p14:creationId xmlns:p14="http://schemas.microsoft.com/office/powerpoint/2010/main" val="15082136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1.66667E-6 1.11022E-16 L 0.25013 -0.00046 " pathEditMode="relative" rAng="0" ptsTypes="AA">
                                      <p:cBhvr>
                                        <p:cTn id="6" dur="2000" fill="hold"/>
                                        <p:tgtEl>
                                          <p:spTgt spid="25"/>
                                        </p:tgtEl>
                                        <p:attrNameLst>
                                          <p:attrName>ppt_x</p:attrName>
                                          <p:attrName>ppt_y</p:attrName>
                                        </p:attrNameLst>
                                      </p:cBhvr>
                                      <p:rCtr x="12500" y="-2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38"/>
                                        </p:tgtEl>
                                      </p:cBhvr>
                                    </p:animEffect>
                                    <p:set>
                                      <p:cBhvr>
                                        <p:cTn id="29" dur="1" fill="hold">
                                          <p:stCondLst>
                                            <p:cond delay="499"/>
                                          </p:stCondLst>
                                        </p:cTn>
                                        <p:tgtEl>
                                          <p:spTgt spid="3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 presetClass="exit" presetSubtype="8" fill="hold" nodeType="clickEffect">
                                  <p:stCondLst>
                                    <p:cond delay="0"/>
                                  </p:stCondLst>
                                  <p:childTnLst>
                                    <p:anim calcmode="lin" valueType="num">
                                      <p:cBhvr additive="base">
                                        <p:cTn id="33" dur="500"/>
                                        <p:tgtEl>
                                          <p:spTgt spid="25"/>
                                        </p:tgtEl>
                                        <p:attrNameLst>
                                          <p:attrName>ppt_x</p:attrName>
                                        </p:attrNameLst>
                                      </p:cBhvr>
                                      <p:tavLst>
                                        <p:tav tm="0">
                                          <p:val>
                                            <p:strVal val="ppt_x"/>
                                          </p:val>
                                        </p:tav>
                                        <p:tav tm="100000">
                                          <p:val>
                                            <p:strVal val="0-ppt_w/2"/>
                                          </p:val>
                                        </p:tav>
                                      </p:tavLst>
                                    </p:anim>
                                    <p:anim calcmode="lin" valueType="num">
                                      <p:cBhvr additive="base">
                                        <p:cTn id="34" dur="500"/>
                                        <p:tgtEl>
                                          <p:spTgt spid="25"/>
                                        </p:tgtEl>
                                        <p:attrNameLst>
                                          <p:attrName>ppt_y</p:attrName>
                                        </p:attrNameLst>
                                      </p:cBhvr>
                                      <p:tavLst>
                                        <p:tav tm="0">
                                          <p:val>
                                            <p:strVal val="ppt_y"/>
                                          </p:val>
                                        </p:tav>
                                        <p:tav tm="100000">
                                          <p:val>
                                            <p:strVal val="ppt_y"/>
                                          </p:val>
                                        </p:tav>
                                      </p:tavLst>
                                    </p:anim>
                                    <p:set>
                                      <p:cBhvr>
                                        <p:cTn id="35" dur="1" fill="hold">
                                          <p:stCondLst>
                                            <p:cond delay="499"/>
                                          </p:stCondLst>
                                        </p:cTn>
                                        <p:tgtEl>
                                          <p:spTgt spid="25"/>
                                        </p:tgtEl>
                                        <p:attrNameLst>
                                          <p:attrName>style.visibility</p:attrName>
                                        </p:attrNameLst>
                                      </p:cBhvr>
                                      <p:to>
                                        <p:strVal val="hidden"/>
                                      </p:to>
                                    </p:set>
                                  </p:childTnLst>
                                </p:cTn>
                              </p:par>
                              <p:par>
                                <p:cTn id="36" presetID="2" presetClass="exit" presetSubtype="8" fill="hold" grpId="1" nodeType="withEffect">
                                  <p:stCondLst>
                                    <p:cond delay="0"/>
                                  </p:stCondLst>
                                  <p:childTnLst>
                                    <p:anim calcmode="lin" valueType="num">
                                      <p:cBhvr additive="base">
                                        <p:cTn id="37" dur="500"/>
                                        <p:tgtEl>
                                          <p:spTgt spid="26"/>
                                        </p:tgtEl>
                                        <p:attrNameLst>
                                          <p:attrName>ppt_x</p:attrName>
                                        </p:attrNameLst>
                                      </p:cBhvr>
                                      <p:tavLst>
                                        <p:tav tm="0">
                                          <p:val>
                                            <p:strVal val="ppt_x"/>
                                          </p:val>
                                        </p:tav>
                                        <p:tav tm="100000">
                                          <p:val>
                                            <p:strVal val="0-ppt_w/2"/>
                                          </p:val>
                                        </p:tav>
                                      </p:tavLst>
                                    </p:anim>
                                    <p:anim calcmode="lin" valueType="num">
                                      <p:cBhvr additive="base">
                                        <p:cTn id="38" dur="500"/>
                                        <p:tgtEl>
                                          <p:spTgt spid="26"/>
                                        </p:tgtEl>
                                        <p:attrNameLst>
                                          <p:attrName>ppt_y</p:attrName>
                                        </p:attrNameLst>
                                      </p:cBhvr>
                                      <p:tavLst>
                                        <p:tav tm="0">
                                          <p:val>
                                            <p:strVal val="ppt_y"/>
                                          </p:val>
                                        </p:tav>
                                        <p:tav tm="100000">
                                          <p:val>
                                            <p:strVal val="ppt_y"/>
                                          </p:val>
                                        </p:tav>
                                      </p:tavLst>
                                    </p:anim>
                                    <p:set>
                                      <p:cBhvr>
                                        <p:cTn id="39" dur="1" fill="hold">
                                          <p:stCondLst>
                                            <p:cond delay="499"/>
                                          </p:stCondLst>
                                        </p:cTn>
                                        <p:tgtEl>
                                          <p:spTgt spid="26"/>
                                        </p:tgtEl>
                                        <p:attrNameLst>
                                          <p:attrName>style.visibility</p:attrName>
                                        </p:attrNameLst>
                                      </p:cBhvr>
                                      <p:to>
                                        <p:strVal val="hidden"/>
                                      </p:to>
                                    </p:set>
                                  </p:childTnLst>
                                </p:cTn>
                              </p:par>
                              <p:par>
                                <p:cTn id="40" presetID="2" presetClass="exit" presetSubtype="8" fill="hold" nodeType="withEffect">
                                  <p:stCondLst>
                                    <p:cond delay="0"/>
                                  </p:stCondLst>
                                  <p:childTnLst>
                                    <p:anim calcmode="lin" valueType="num">
                                      <p:cBhvr additive="base">
                                        <p:cTn id="41" dur="500"/>
                                        <p:tgtEl>
                                          <p:spTgt spid="11"/>
                                        </p:tgtEl>
                                        <p:attrNameLst>
                                          <p:attrName>ppt_x</p:attrName>
                                        </p:attrNameLst>
                                      </p:cBhvr>
                                      <p:tavLst>
                                        <p:tav tm="0">
                                          <p:val>
                                            <p:strVal val="ppt_x"/>
                                          </p:val>
                                        </p:tav>
                                        <p:tav tm="100000">
                                          <p:val>
                                            <p:strVal val="0-ppt_w/2"/>
                                          </p:val>
                                        </p:tav>
                                      </p:tavLst>
                                    </p:anim>
                                    <p:anim calcmode="lin" valueType="num">
                                      <p:cBhvr additive="base">
                                        <p:cTn id="42" dur="500"/>
                                        <p:tgtEl>
                                          <p:spTgt spid="11"/>
                                        </p:tgtEl>
                                        <p:attrNameLst>
                                          <p:attrName>ppt_y</p:attrName>
                                        </p:attrNameLst>
                                      </p:cBhvr>
                                      <p:tavLst>
                                        <p:tav tm="0">
                                          <p:val>
                                            <p:strVal val="ppt_y"/>
                                          </p:val>
                                        </p:tav>
                                        <p:tav tm="100000">
                                          <p:val>
                                            <p:strVal val="ppt_y"/>
                                          </p:val>
                                        </p:tav>
                                      </p:tavLst>
                                    </p:anim>
                                    <p:set>
                                      <p:cBhvr>
                                        <p:cTn id="43" dur="1" fill="hold">
                                          <p:stCondLst>
                                            <p:cond delay="499"/>
                                          </p:stCondLst>
                                        </p:cTn>
                                        <p:tgtEl>
                                          <p:spTgt spid="11"/>
                                        </p:tgtEl>
                                        <p:attrNameLst>
                                          <p:attrName>style.visibility</p:attrName>
                                        </p:attrNameLst>
                                      </p:cBhvr>
                                      <p:to>
                                        <p:strVal val="hidden"/>
                                      </p:to>
                                    </p:set>
                                  </p:childTnLst>
                                </p:cTn>
                              </p:par>
                              <p:par>
                                <p:cTn id="44" presetID="2" presetClass="exit" presetSubtype="8" fill="hold" grpId="1" nodeType="withEffect">
                                  <p:stCondLst>
                                    <p:cond delay="0"/>
                                  </p:stCondLst>
                                  <p:childTnLst>
                                    <p:anim calcmode="lin" valueType="num">
                                      <p:cBhvr additive="base">
                                        <p:cTn id="45" dur="500"/>
                                        <p:tgtEl>
                                          <p:spTgt spid="33"/>
                                        </p:tgtEl>
                                        <p:attrNameLst>
                                          <p:attrName>ppt_x</p:attrName>
                                        </p:attrNameLst>
                                      </p:cBhvr>
                                      <p:tavLst>
                                        <p:tav tm="0">
                                          <p:val>
                                            <p:strVal val="ppt_x"/>
                                          </p:val>
                                        </p:tav>
                                        <p:tav tm="100000">
                                          <p:val>
                                            <p:strVal val="0-ppt_w/2"/>
                                          </p:val>
                                        </p:tav>
                                      </p:tavLst>
                                    </p:anim>
                                    <p:anim calcmode="lin" valueType="num">
                                      <p:cBhvr additive="base">
                                        <p:cTn id="46" dur="500"/>
                                        <p:tgtEl>
                                          <p:spTgt spid="33"/>
                                        </p:tgtEl>
                                        <p:attrNameLst>
                                          <p:attrName>ppt_y</p:attrName>
                                        </p:attrNameLst>
                                      </p:cBhvr>
                                      <p:tavLst>
                                        <p:tav tm="0">
                                          <p:val>
                                            <p:strVal val="ppt_y"/>
                                          </p:val>
                                        </p:tav>
                                        <p:tav tm="100000">
                                          <p:val>
                                            <p:strVal val="ppt_y"/>
                                          </p:val>
                                        </p:tav>
                                      </p:tavLst>
                                    </p:anim>
                                    <p:set>
                                      <p:cBhvr>
                                        <p:cTn id="47" dur="1" fill="hold">
                                          <p:stCondLst>
                                            <p:cond delay="499"/>
                                          </p:stCondLst>
                                        </p:cTn>
                                        <p:tgtEl>
                                          <p:spTgt spid="33"/>
                                        </p:tgtEl>
                                        <p:attrNameLst>
                                          <p:attrName>style.visibility</p:attrName>
                                        </p:attrNameLst>
                                      </p:cBhvr>
                                      <p:to>
                                        <p:strVal val="hidden"/>
                                      </p:to>
                                    </p:set>
                                  </p:childTnLst>
                                </p:cTn>
                              </p:par>
                              <p:par>
                                <p:cTn id="48" presetID="2" presetClass="exit" presetSubtype="8" fill="hold" nodeType="withEffect">
                                  <p:stCondLst>
                                    <p:cond delay="0"/>
                                  </p:stCondLst>
                                  <p:childTnLst>
                                    <p:anim calcmode="lin" valueType="num">
                                      <p:cBhvr additive="base">
                                        <p:cTn id="49" dur="500"/>
                                        <p:tgtEl>
                                          <p:spTgt spid="30"/>
                                        </p:tgtEl>
                                        <p:attrNameLst>
                                          <p:attrName>ppt_x</p:attrName>
                                        </p:attrNameLst>
                                      </p:cBhvr>
                                      <p:tavLst>
                                        <p:tav tm="0">
                                          <p:val>
                                            <p:strVal val="ppt_x"/>
                                          </p:val>
                                        </p:tav>
                                        <p:tav tm="100000">
                                          <p:val>
                                            <p:strVal val="0-ppt_w/2"/>
                                          </p:val>
                                        </p:tav>
                                      </p:tavLst>
                                    </p:anim>
                                    <p:anim calcmode="lin" valueType="num">
                                      <p:cBhvr additive="base">
                                        <p:cTn id="50" dur="500"/>
                                        <p:tgtEl>
                                          <p:spTgt spid="30"/>
                                        </p:tgtEl>
                                        <p:attrNameLst>
                                          <p:attrName>ppt_y</p:attrName>
                                        </p:attrNameLst>
                                      </p:cBhvr>
                                      <p:tavLst>
                                        <p:tav tm="0">
                                          <p:val>
                                            <p:strVal val="ppt_y"/>
                                          </p:val>
                                        </p:tav>
                                        <p:tav tm="100000">
                                          <p:val>
                                            <p:strVal val="ppt_y"/>
                                          </p:val>
                                        </p:tav>
                                      </p:tavLst>
                                    </p:anim>
                                    <p:set>
                                      <p:cBhvr>
                                        <p:cTn id="51" dur="1" fill="hold">
                                          <p:stCondLst>
                                            <p:cond delay="499"/>
                                          </p:stCondLst>
                                        </p:cTn>
                                        <p:tgtEl>
                                          <p:spTgt spid="30"/>
                                        </p:tgtEl>
                                        <p:attrNameLst>
                                          <p:attrName>style.visibility</p:attrName>
                                        </p:attrNameLst>
                                      </p:cBhvr>
                                      <p:to>
                                        <p:strVal val="hidden"/>
                                      </p:to>
                                    </p:set>
                                  </p:childTnLst>
                                </p:cTn>
                              </p:par>
                              <p:par>
                                <p:cTn id="52" presetID="2" presetClass="exit" presetSubtype="8" fill="hold" grpId="1" nodeType="withEffect">
                                  <p:stCondLst>
                                    <p:cond delay="0"/>
                                  </p:stCondLst>
                                  <p:childTnLst>
                                    <p:anim calcmode="lin" valueType="num">
                                      <p:cBhvr additive="base">
                                        <p:cTn id="53" dur="500"/>
                                        <p:tgtEl>
                                          <p:spTgt spid="37"/>
                                        </p:tgtEl>
                                        <p:attrNameLst>
                                          <p:attrName>ppt_x</p:attrName>
                                        </p:attrNameLst>
                                      </p:cBhvr>
                                      <p:tavLst>
                                        <p:tav tm="0">
                                          <p:val>
                                            <p:strVal val="ppt_x"/>
                                          </p:val>
                                        </p:tav>
                                        <p:tav tm="100000">
                                          <p:val>
                                            <p:strVal val="0-ppt_w/2"/>
                                          </p:val>
                                        </p:tav>
                                      </p:tavLst>
                                    </p:anim>
                                    <p:anim calcmode="lin" valueType="num">
                                      <p:cBhvr additive="base">
                                        <p:cTn id="54" dur="500"/>
                                        <p:tgtEl>
                                          <p:spTgt spid="37"/>
                                        </p:tgtEl>
                                        <p:attrNameLst>
                                          <p:attrName>ppt_y</p:attrName>
                                        </p:attrNameLst>
                                      </p:cBhvr>
                                      <p:tavLst>
                                        <p:tav tm="0">
                                          <p:val>
                                            <p:strVal val="ppt_y"/>
                                          </p:val>
                                        </p:tav>
                                        <p:tav tm="100000">
                                          <p:val>
                                            <p:strVal val="ppt_y"/>
                                          </p:val>
                                        </p:tav>
                                      </p:tavLst>
                                    </p:anim>
                                    <p:set>
                                      <p:cBhvr>
                                        <p:cTn id="55" dur="1" fill="hold">
                                          <p:stCondLst>
                                            <p:cond delay="499"/>
                                          </p:stCondLst>
                                        </p:cTn>
                                        <p:tgtEl>
                                          <p:spTgt spid="37"/>
                                        </p:tgtEl>
                                        <p:attrNameLst>
                                          <p:attrName>style.visibility</p:attrName>
                                        </p:attrNameLst>
                                      </p:cBhvr>
                                      <p:to>
                                        <p:strVal val="hidden"/>
                                      </p:to>
                                    </p:set>
                                  </p:childTnLst>
                                </p:cTn>
                              </p:par>
                              <p:par>
                                <p:cTn id="56" presetID="2" presetClass="exit" presetSubtype="8" fill="hold" nodeType="withEffect">
                                  <p:stCondLst>
                                    <p:cond delay="0"/>
                                  </p:stCondLst>
                                  <p:childTnLst>
                                    <p:anim calcmode="lin" valueType="num">
                                      <p:cBhvr additive="base">
                                        <p:cTn id="57" dur="500"/>
                                        <p:tgtEl>
                                          <p:spTgt spid="5"/>
                                        </p:tgtEl>
                                        <p:attrNameLst>
                                          <p:attrName>ppt_x</p:attrName>
                                        </p:attrNameLst>
                                      </p:cBhvr>
                                      <p:tavLst>
                                        <p:tav tm="0">
                                          <p:val>
                                            <p:strVal val="ppt_x"/>
                                          </p:val>
                                        </p:tav>
                                        <p:tav tm="100000">
                                          <p:val>
                                            <p:strVal val="0-ppt_w/2"/>
                                          </p:val>
                                        </p:tav>
                                      </p:tavLst>
                                    </p:anim>
                                    <p:anim calcmode="lin" valueType="num">
                                      <p:cBhvr additive="base">
                                        <p:cTn id="58" dur="500"/>
                                        <p:tgtEl>
                                          <p:spTgt spid="5"/>
                                        </p:tgtEl>
                                        <p:attrNameLst>
                                          <p:attrName>ppt_y</p:attrName>
                                        </p:attrNameLst>
                                      </p:cBhvr>
                                      <p:tavLst>
                                        <p:tav tm="0">
                                          <p:val>
                                            <p:strVal val="ppt_y"/>
                                          </p:val>
                                        </p:tav>
                                        <p:tav tm="100000">
                                          <p:val>
                                            <p:strVal val="ppt_y"/>
                                          </p:val>
                                        </p:tav>
                                      </p:tavLst>
                                    </p:anim>
                                    <p:set>
                                      <p:cBhvr>
                                        <p:cTn id="59" dur="1" fill="hold">
                                          <p:stCondLst>
                                            <p:cond delay="499"/>
                                          </p:stCondLst>
                                        </p:cTn>
                                        <p:tgtEl>
                                          <p:spTgt spid="5"/>
                                        </p:tgtEl>
                                        <p:attrNameLst>
                                          <p:attrName>style.visibility</p:attrName>
                                        </p:attrNameLst>
                                      </p:cBhvr>
                                      <p:to>
                                        <p:strVal val="hidden"/>
                                      </p:to>
                                    </p:set>
                                  </p:childTnLst>
                                </p:cTn>
                              </p:par>
                              <p:par>
                                <p:cTn id="60" presetID="2" presetClass="exit" presetSubtype="8" fill="hold" nodeType="withEffect">
                                  <p:stCondLst>
                                    <p:cond delay="0"/>
                                  </p:stCondLst>
                                  <p:childTnLst>
                                    <p:anim calcmode="lin" valueType="num">
                                      <p:cBhvr additive="base">
                                        <p:cTn id="61" dur="500"/>
                                        <p:tgtEl>
                                          <p:spTgt spid="9"/>
                                        </p:tgtEl>
                                        <p:attrNameLst>
                                          <p:attrName>ppt_x</p:attrName>
                                        </p:attrNameLst>
                                      </p:cBhvr>
                                      <p:tavLst>
                                        <p:tav tm="0">
                                          <p:val>
                                            <p:strVal val="ppt_x"/>
                                          </p:val>
                                        </p:tav>
                                        <p:tav tm="100000">
                                          <p:val>
                                            <p:strVal val="0-ppt_w/2"/>
                                          </p:val>
                                        </p:tav>
                                      </p:tavLst>
                                    </p:anim>
                                    <p:anim calcmode="lin" valueType="num">
                                      <p:cBhvr additive="base">
                                        <p:cTn id="62" dur="500"/>
                                        <p:tgtEl>
                                          <p:spTgt spid="9"/>
                                        </p:tgtEl>
                                        <p:attrNameLst>
                                          <p:attrName>ppt_y</p:attrName>
                                        </p:attrNameLst>
                                      </p:cBhvr>
                                      <p:tavLst>
                                        <p:tav tm="0">
                                          <p:val>
                                            <p:strVal val="ppt_y"/>
                                          </p:val>
                                        </p:tav>
                                        <p:tav tm="100000">
                                          <p:val>
                                            <p:strVal val="ppt_y"/>
                                          </p:val>
                                        </p:tav>
                                      </p:tavLst>
                                    </p:anim>
                                    <p:set>
                                      <p:cBhvr>
                                        <p:cTn id="63" dur="1" fill="hold">
                                          <p:stCondLst>
                                            <p:cond delay="499"/>
                                          </p:stCondLst>
                                        </p:cTn>
                                        <p:tgtEl>
                                          <p:spTgt spid="9"/>
                                        </p:tgtEl>
                                        <p:attrNameLst>
                                          <p:attrName>style.visibility</p:attrName>
                                        </p:attrNameLst>
                                      </p:cBhvr>
                                      <p:to>
                                        <p:strVal val="hidden"/>
                                      </p:to>
                                    </p:set>
                                  </p:childTnLst>
                                </p:cTn>
                              </p:par>
                              <p:par>
                                <p:cTn id="64" presetID="2" presetClass="exit" presetSubtype="8" fill="hold" nodeType="withEffect">
                                  <p:stCondLst>
                                    <p:cond delay="0"/>
                                  </p:stCondLst>
                                  <p:childTnLst>
                                    <p:anim calcmode="lin" valueType="num">
                                      <p:cBhvr additive="base">
                                        <p:cTn id="65" dur="500"/>
                                        <p:tgtEl>
                                          <p:spTgt spid="12"/>
                                        </p:tgtEl>
                                        <p:attrNameLst>
                                          <p:attrName>ppt_x</p:attrName>
                                        </p:attrNameLst>
                                      </p:cBhvr>
                                      <p:tavLst>
                                        <p:tav tm="0">
                                          <p:val>
                                            <p:strVal val="ppt_x"/>
                                          </p:val>
                                        </p:tav>
                                        <p:tav tm="100000">
                                          <p:val>
                                            <p:strVal val="0-ppt_w/2"/>
                                          </p:val>
                                        </p:tav>
                                      </p:tavLst>
                                    </p:anim>
                                    <p:anim calcmode="lin" valueType="num">
                                      <p:cBhvr additive="base">
                                        <p:cTn id="66" dur="500"/>
                                        <p:tgtEl>
                                          <p:spTgt spid="12"/>
                                        </p:tgtEl>
                                        <p:attrNameLst>
                                          <p:attrName>ppt_y</p:attrName>
                                        </p:attrNameLst>
                                      </p:cBhvr>
                                      <p:tavLst>
                                        <p:tav tm="0">
                                          <p:val>
                                            <p:strVal val="ppt_y"/>
                                          </p:val>
                                        </p:tav>
                                        <p:tav tm="100000">
                                          <p:val>
                                            <p:strVal val="ppt_y"/>
                                          </p:val>
                                        </p:tav>
                                      </p:tavLst>
                                    </p:anim>
                                    <p:set>
                                      <p:cBhvr>
                                        <p:cTn id="67" dur="1" fill="hold">
                                          <p:stCondLst>
                                            <p:cond delay="499"/>
                                          </p:stCondLst>
                                        </p:cTn>
                                        <p:tgtEl>
                                          <p:spTgt spid="12"/>
                                        </p:tgtEl>
                                        <p:attrNameLst>
                                          <p:attrName>style.visibility</p:attrName>
                                        </p:attrNameLst>
                                      </p:cBhvr>
                                      <p:to>
                                        <p:strVal val="hidden"/>
                                      </p:to>
                                    </p:set>
                                  </p:childTnLst>
                                </p:cTn>
                              </p:par>
                              <p:par>
                                <p:cTn id="68" presetID="2" presetClass="exit" presetSubtype="8" fill="hold" nodeType="withEffect">
                                  <p:stCondLst>
                                    <p:cond delay="0"/>
                                  </p:stCondLst>
                                  <p:childTnLst>
                                    <p:anim calcmode="lin" valueType="num">
                                      <p:cBhvr additive="base">
                                        <p:cTn id="69" dur="500"/>
                                        <p:tgtEl>
                                          <p:spTgt spid="14"/>
                                        </p:tgtEl>
                                        <p:attrNameLst>
                                          <p:attrName>ppt_x</p:attrName>
                                        </p:attrNameLst>
                                      </p:cBhvr>
                                      <p:tavLst>
                                        <p:tav tm="0">
                                          <p:val>
                                            <p:strVal val="ppt_x"/>
                                          </p:val>
                                        </p:tav>
                                        <p:tav tm="100000">
                                          <p:val>
                                            <p:strVal val="0-ppt_w/2"/>
                                          </p:val>
                                        </p:tav>
                                      </p:tavLst>
                                    </p:anim>
                                    <p:anim calcmode="lin" valueType="num">
                                      <p:cBhvr additive="base">
                                        <p:cTn id="70" dur="500"/>
                                        <p:tgtEl>
                                          <p:spTgt spid="14"/>
                                        </p:tgtEl>
                                        <p:attrNameLst>
                                          <p:attrName>ppt_y</p:attrName>
                                        </p:attrNameLst>
                                      </p:cBhvr>
                                      <p:tavLst>
                                        <p:tav tm="0">
                                          <p:val>
                                            <p:strVal val="ppt_y"/>
                                          </p:val>
                                        </p:tav>
                                        <p:tav tm="100000">
                                          <p:val>
                                            <p:strVal val="ppt_y"/>
                                          </p:val>
                                        </p:tav>
                                      </p:tavLst>
                                    </p:anim>
                                    <p:set>
                                      <p:cBhvr>
                                        <p:cTn id="71" dur="1" fill="hold">
                                          <p:stCondLst>
                                            <p:cond delay="499"/>
                                          </p:stCondLst>
                                        </p:cTn>
                                        <p:tgtEl>
                                          <p:spTgt spid="14"/>
                                        </p:tgtEl>
                                        <p:attrNameLst>
                                          <p:attrName>style.visibility</p:attrName>
                                        </p:attrNameLst>
                                      </p:cBhvr>
                                      <p:to>
                                        <p:strVal val="hidden"/>
                                      </p:to>
                                    </p:set>
                                  </p:childTnLst>
                                </p:cTn>
                              </p:par>
                              <p:par>
                                <p:cTn id="72" presetID="2" presetClass="exit" presetSubtype="8" fill="hold" grpId="0" nodeType="withEffect">
                                  <p:stCondLst>
                                    <p:cond delay="0"/>
                                  </p:stCondLst>
                                  <p:childTnLst>
                                    <p:anim calcmode="lin" valueType="num">
                                      <p:cBhvr additive="base">
                                        <p:cTn id="73" dur="500"/>
                                        <p:tgtEl>
                                          <p:spTgt spid="17"/>
                                        </p:tgtEl>
                                        <p:attrNameLst>
                                          <p:attrName>ppt_x</p:attrName>
                                        </p:attrNameLst>
                                      </p:cBhvr>
                                      <p:tavLst>
                                        <p:tav tm="0">
                                          <p:val>
                                            <p:strVal val="ppt_x"/>
                                          </p:val>
                                        </p:tav>
                                        <p:tav tm="100000">
                                          <p:val>
                                            <p:strVal val="0-ppt_w/2"/>
                                          </p:val>
                                        </p:tav>
                                      </p:tavLst>
                                    </p:anim>
                                    <p:anim calcmode="lin" valueType="num">
                                      <p:cBhvr additive="base">
                                        <p:cTn id="74" dur="500"/>
                                        <p:tgtEl>
                                          <p:spTgt spid="17"/>
                                        </p:tgtEl>
                                        <p:attrNameLst>
                                          <p:attrName>ppt_y</p:attrName>
                                        </p:attrNameLst>
                                      </p:cBhvr>
                                      <p:tavLst>
                                        <p:tav tm="0">
                                          <p:val>
                                            <p:strVal val="ppt_y"/>
                                          </p:val>
                                        </p:tav>
                                        <p:tav tm="100000">
                                          <p:val>
                                            <p:strVal val="ppt_y"/>
                                          </p:val>
                                        </p:tav>
                                      </p:tavLst>
                                    </p:anim>
                                    <p:set>
                                      <p:cBhvr>
                                        <p:cTn id="75" dur="1" fill="hold">
                                          <p:stCondLst>
                                            <p:cond delay="499"/>
                                          </p:stCondLst>
                                        </p:cTn>
                                        <p:tgtEl>
                                          <p:spTgt spid="17"/>
                                        </p:tgtEl>
                                        <p:attrNameLst>
                                          <p:attrName>style.visibility</p:attrName>
                                        </p:attrNameLst>
                                      </p:cBhvr>
                                      <p:to>
                                        <p:strVal val="hidden"/>
                                      </p:to>
                                    </p:set>
                                  </p:childTnLst>
                                </p:cTn>
                              </p:par>
                              <p:par>
                                <p:cTn id="76" presetID="2" presetClass="exit" presetSubtype="8" fill="hold" grpId="0" nodeType="withEffect">
                                  <p:stCondLst>
                                    <p:cond delay="0"/>
                                  </p:stCondLst>
                                  <p:childTnLst>
                                    <p:anim calcmode="lin" valueType="num">
                                      <p:cBhvr additive="base">
                                        <p:cTn id="77" dur="500"/>
                                        <p:tgtEl>
                                          <p:spTgt spid="18"/>
                                        </p:tgtEl>
                                        <p:attrNameLst>
                                          <p:attrName>ppt_x</p:attrName>
                                        </p:attrNameLst>
                                      </p:cBhvr>
                                      <p:tavLst>
                                        <p:tav tm="0">
                                          <p:val>
                                            <p:strVal val="ppt_x"/>
                                          </p:val>
                                        </p:tav>
                                        <p:tav tm="100000">
                                          <p:val>
                                            <p:strVal val="0-ppt_w/2"/>
                                          </p:val>
                                        </p:tav>
                                      </p:tavLst>
                                    </p:anim>
                                    <p:anim calcmode="lin" valueType="num">
                                      <p:cBhvr additive="base">
                                        <p:cTn id="78" dur="500"/>
                                        <p:tgtEl>
                                          <p:spTgt spid="18"/>
                                        </p:tgtEl>
                                        <p:attrNameLst>
                                          <p:attrName>ppt_y</p:attrName>
                                        </p:attrNameLst>
                                      </p:cBhvr>
                                      <p:tavLst>
                                        <p:tav tm="0">
                                          <p:val>
                                            <p:strVal val="ppt_y"/>
                                          </p:val>
                                        </p:tav>
                                        <p:tav tm="100000">
                                          <p:val>
                                            <p:strVal val="ppt_y"/>
                                          </p:val>
                                        </p:tav>
                                      </p:tavLst>
                                    </p:anim>
                                    <p:set>
                                      <p:cBhvr>
                                        <p:cTn id="79" dur="1" fill="hold">
                                          <p:stCondLst>
                                            <p:cond delay="499"/>
                                          </p:stCondLst>
                                        </p:cTn>
                                        <p:tgtEl>
                                          <p:spTgt spid="18"/>
                                        </p:tgtEl>
                                        <p:attrNameLst>
                                          <p:attrName>style.visibility</p:attrName>
                                        </p:attrNameLst>
                                      </p:cBhvr>
                                      <p:to>
                                        <p:strVal val="hidden"/>
                                      </p:to>
                                    </p:set>
                                  </p:childTnLst>
                                </p:cTn>
                              </p:par>
                              <p:par>
                                <p:cTn id="80" presetID="2" presetClass="exit" presetSubtype="8" fill="hold" grpId="0" nodeType="withEffect">
                                  <p:stCondLst>
                                    <p:cond delay="0"/>
                                  </p:stCondLst>
                                  <p:childTnLst>
                                    <p:anim calcmode="lin" valueType="num">
                                      <p:cBhvr additive="base">
                                        <p:cTn id="81" dur="500"/>
                                        <p:tgtEl>
                                          <p:spTgt spid="19"/>
                                        </p:tgtEl>
                                        <p:attrNameLst>
                                          <p:attrName>ppt_x</p:attrName>
                                        </p:attrNameLst>
                                      </p:cBhvr>
                                      <p:tavLst>
                                        <p:tav tm="0">
                                          <p:val>
                                            <p:strVal val="ppt_x"/>
                                          </p:val>
                                        </p:tav>
                                        <p:tav tm="100000">
                                          <p:val>
                                            <p:strVal val="0-ppt_w/2"/>
                                          </p:val>
                                        </p:tav>
                                      </p:tavLst>
                                    </p:anim>
                                    <p:anim calcmode="lin" valueType="num">
                                      <p:cBhvr additive="base">
                                        <p:cTn id="82" dur="500"/>
                                        <p:tgtEl>
                                          <p:spTgt spid="19"/>
                                        </p:tgtEl>
                                        <p:attrNameLst>
                                          <p:attrName>ppt_y</p:attrName>
                                        </p:attrNameLst>
                                      </p:cBhvr>
                                      <p:tavLst>
                                        <p:tav tm="0">
                                          <p:val>
                                            <p:strVal val="ppt_y"/>
                                          </p:val>
                                        </p:tav>
                                        <p:tav tm="100000">
                                          <p:val>
                                            <p:strVal val="ppt_y"/>
                                          </p:val>
                                        </p:tav>
                                      </p:tavLst>
                                    </p:anim>
                                    <p:set>
                                      <p:cBhvr>
                                        <p:cTn id="83" dur="1" fill="hold">
                                          <p:stCondLst>
                                            <p:cond delay="499"/>
                                          </p:stCondLst>
                                        </p:cTn>
                                        <p:tgtEl>
                                          <p:spTgt spid="19"/>
                                        </p:tgtEl>
                                        <p:attrNameLst>
                                          <p:attrName>style.visibility</p:attrName>
                                        </p:attrNameLst>
                                      </p:cBhvr>
                                      <p:to>
                                        <p:strVal val="hidden"/>
                                      </p:to>
                                    </p:set>
                                  </p:childTnLst>
                                </p:cTn>
                              </p:par>
                              <p:par>
                                <p:cTn id="84" presetID="2" presetClass="exit" presetSubtype="8" fill="hold" nodeType="withEffect">
                                  <p:stCondLst>
                                    <p:cond delay="0"/>
                                  </p:stCondLst>
                                  <p:childTnLst>
                                    <p:anim calcmode="lin" valueType="num">
                                      <p:cBhvr additive="base">
                                        <p:cTn id="85" dur="500"/>
                                        <p:tgtEl>
                                          <p:spTgt spid="21"/>
                                        </p:tgtEl>
                                        <p:attrNameLst>
                                          <p:attrName>ppt_x</p:attrName>
                                        </p:attrNameLst>
                                      </p:cBhvr>
                                      <p:tavLst>
                                        <p:tav tm="0">
                                          <p:val>
                                            <p:strVal val="ppt_x"/>
                                          </p:val>
                                        </p:tav>
                                        <p:tav tm="100000">
                                          <p:val>
                                            <p:strVal val="0-ppt_w/2"/>
                                          </p:val>
                                        </p:tav>
                                      </p:tavLst>
                                    </p:anim>
                                    <p:anim calcmode="lin" valueType="num">
                                      <p:cBhvr additive="base">
                                        <p:cTn id="86" dur="500"/>
                                        <p:tgtEl>
                                          <p:spTgt spid="21"/>
                                        </p:tgtEl>
                                        <p:attrNameLst>
                                          <p:attrName>ppt_y</p:attrName>
                                        </p:attrNameLst>
                                      </p:cBhvr>
                                      <p:tavLst>
                                        <p:tav tm="0">
                                          <p:val>
                                            <p:strVal val="ppt_y"/>
                                          </p:val>
                                        </p:tav>
                                        <p:tav tm="100000">
                                          <p:val>
                                            <p:strVal val="ppt_y"/>
                                          </p:val>
                                        </p:tav>
                                      </p:tavLst>
                                    </p:anim>
                                    <p:set>
                                      <p:cBhvr>
                                        <p:cTn id="87" dur="1" fill="hold">
                                          <p:stCondLst>
                                            <p:cond delay="499"/>
                                          </p:stCondLst>
                                        </p:cTn>
                                        <p:tgtEl>
                                          <p:spTgt spid="21"/>
                                        </p:tgtEl>
                                        <p:attrNameLst>
                                          <p:attrName>style.visibility</p:attrName>
                                        </p:attrNameLst>
                                      </p:cBhvr>
                                      <p:to>
                                        <p:strVal val="hidden"/>
                                      </p:to>
                                    </p:set>
                                  </p:childTnLst>
                                </p:cTn>
                              </p:par>
                              <p:par>
                                <p:cTn id="88" presetID="2" presetClass="exit" presetSubtype="8" fill="hold" nodeType="withEffect">
                                  <p:stCondLst>
                                    <p:cond delay="0"/>
                                  </p:stCondLst>
                                  <p:childTnLst>
                                    <p:anim calcmode="lin" valueType="num">
                                      <p:cBhvr additive="base">
                                        <p:cTn id="89" dur="500"/>
                                        <p:tgtEl>
                                          <p:spTgt spid="23"/>
                                        </p:tgtEl>
                                        <p:attrNameLst>
                                          <p:attrName>ppt_x</p:attrName>
                                        </p:attrNameLst>
                                      </p:cBhvr>
                                      <p:tavLst>
                                        <p:tav tm="0">
                                          <p:val>
                                            <p:strVal val="ppt_x"/>
                                          </p:val>
                                        </p:tav>
                                        <p:tav tm="100000">
                                          <p:val>
                                            <p:strVal val="0-ppt_w/2"/>
                                          </p:val>
                                        </p:tav>
                                      </p:tavLst>
                                    </p:anim>
                                    <p:anim calcmode="lin" valueType="num">
                                      <p:cBhvr additive="base">
                                        <p:cTn id="90" dur="500"/>
                                        <p:tgtEl>
                                          <p:spTgt spid="23"/>
                                        </p:tgtEl>
                                        <p:attrNameLst>
                                          <p:attrName>ppt_y</p:attrName>
                                        </p:attrNameLst>
                                      </p:cBhvr>
                                      <p:tavLst>
                                        <p:tav tm="0">
                                          <p:val>
                                            <p:strVal val="ppt_y"/>
                                          </p:val>
                                        </p:tav>
                                        <p:tav tm="100000">
                                          <p:val>
                                            <p:strVal val="ppt_y"/>
                                          </p:val>
                                        </p:tav>
                                      </p:tavLst>
                                    </p:anim>
                                    <p:set>
                                      <p:cBhvr>
                                        <p:cTn id="91" dur="1" fill="hold">
                                          <p:stCondLst>
                                            <p:cond delay="499"/>
                                          </p:stCondLst>
                                        </p:cTn>
                                        <p:tgtEl>
                                          <p:spTgt spid="23"/>
                                        </p:tgtEl>
                                        <p:attrNameLst>
                                          <p:attrName>style.visibility</p:attrName>
                                        </p:attrNameLst>
                                      </p:cBhvr>
                                      <p:to>
                                        <p:strVal val="hidden"/>
                                      </p:to>
                                    </p:set>
                                  </p:childTnLst>
                                </p:cTn>
                              </p:par>
                              <p:par>
                                <p:cTn id="92" presetID="2" presetClass="exit" presetSubtype="8" fill="hold" nodeType="withEffect">
                                  <p:stCondLst>
                                    <p:cond delay="0"/>
                                  </p:stCondLst>
                                  <p:childTnLst>
                                    <p:anim calcmode="lin" valueType="num">
                                      <p:cBhvr additive="base">
                                        <p:cTn id="93" dur="500"/>
                                        <p:tgtEl>
                                          <p:spTgt spid="24"/>
                                        </p:tgtEl>
                                        <p:attrNameLst>
                                          <p:attrName>ppt_x</p:attrName>
                                        </p:attrNameLst>
                                      </p:cBhvr>
                                      <p:tavLst>
                                        <p:tav tm="0">
                                          <p:val>
                                            <p:strVal val="ppt_x"/>
                                          </p:val>
                                        </p:tav>
                                        <p:tav tm="100000">
                                          <p:val>
                                            <p:strVal val="0-ppt_w/2"/>
                                          </p:val>
                                        </p:tav>
                                      </p:tavLst>
                                    </p:anim>
                                    <p:anim calcmode="lin" valueType="num">
                                      <p:cBhvr additive="base">
                                        <p:cTn id="94" dur="500"/>
                                        <p:tgtEl>
                                          <p:spTgt spid="24"/>
                                        </p:tgtEl>
                                        <p:attrNameLst>
                                          <p:attrName>ppt_y</p:attrName>
                                        </p:attrNameLst>
                                      </p:cBhvr>
                                      <p:tavLst>
                                        <p:tav tm="0">
                                          <p:val>
                                            <p:strVal val="ppt_y"/>
                                          </p:val>
                                        </p:tav>
                                        <p:tav tm="100000">
                                          <p:val>
                                            <p:strVal val="ppt_y"/>
                                          </p:val>
                                        </p:tav>
                                      </p:tavLst>
                                    </p:anim>
                                    <p:set>
                                      <p:cBhvr>
                                        <p:cTn id="95" dur="1" fill="hold">
                                          <p:stCondLst>
                                            <p:cond delay="499"/>
                                          </p:stCondLst>
                                        </p:cTn>
                                        <p:tgtEl>
                                          <p:spTgt spid="24"/>
                                        </p:tgtEl>
                                        <p:attrNameLst>
                                          <p:attrName>style.visibility</p:attrName>
                                        </p:attrNameLst>
                                      </p:cBhvr>
                                      <p:to>
                                        <p:strVal val="hidden"/>
                                      </p:to>
                                    </p:set>
                                  </p:childTnLst>
                                </p:cTn>
                              </p:par>
                              <p:par>
                                <p:cTn id="96" presetID="2" presetClass="exit" presetSubtype="8" fill="hold" nodeType="withEffect">
                                  <p:stCondLst>
                                    <p:cond delay="0"/>
                                  </p:stCondLst>
                                  <p:childTnLst>
                                    <p:anim calcmode="lin" valueType="num">
                                      <p:cBhvr additive="base">
                                        <p:cTn id="97" dur="500"/>
                                        <p:tgtEl>
                                          <p:spTgt spid="29"/>
                                        </p:tgtEl>
                                        <p:attrNameLst>
                                          <p:attrName>ppt_x</p:attrName>
                                        </p:attrNameLst>
                                      </p:cBhvr>
                                      <p:tavLst>
                                        <p:tav tm="0">
                                          <p:val>
                                            <p:strVal val="ppt_x"/>
                                          </p:val>
                                        </p:tav>
                                        <p:tav tm="100000">
                                          <p:val>
                                            <p:strVal val="0-ppt_w/2"/>
                                          </p:val>
                                        </p:tav>
                                      </p:tavLst>
                                    </p:anim>
                                    <p:anim calcmode="lin" valueType="num">
                                      <p:cBhvr additive="base">
                                        <p:cTn id="98" dur="500"/>
                                        <p:tgtEl>
                                          <p:spTgt spid="29"/>
                                        </p:tgtEl>
                                        <p:attrNameLst>
                                          <p:attrName>ppt_y</p:attrName>
                                        </p:attrNameLst>
                                      </p:cBhvr>
                                      <p:tavLst>
                                        <p:tav tm="0">
                                          <p:val>
                                            <p:strVal val="ppt_y"/>
                                          </p:val>
                                        </p:tav>
                                        <p:tav tm="100000">
                                          <p:val>
                                            <p:strVal val="ppt_y"/>
                                          </p:val>
                                        </p:tav>
                                      </p:tavLst>
                                    </p:anim>
                                    <p:set>
                                      <p:cBhvr>
                                        <p:cTn id="99" dur="1" fill="hold">
                                          <p:stCondLst>
                                            <p:cond delay="499"/>
                                          </p:stCondLst>
                                        </p:cTn>
                                        <p:tgtEl>
                                          <p:spTgt spid="29"/>
                                        </p:tgtEl>
                                        <p:attrNameLst>
                                          <p:attrName>style.visibility</p:attrName>
                                        </p:attrNameLst>
                                      </p:cBhvr>
                                      <p:to>
                                        <p:strVal val="hidden"/>
                                      </p:to>
                                    </p:set>
                                  </p:childTnLst>
                                </p:cTn>
                              </p:par>
                              <p:par>
                                <p:cTn id="100" presetID="2" presetClass="exit" presetSubtype="8" fill="hold" grpId="0" nodeType="withEffect">
                                  <p:stCondLst>
                                    <p:cond delay="0"/>
                                  </p:stCondLst>
                                  <p:childTnLst>
                                    <p:anim calcmode="lin" valueType="num">
                                      <p:cBhvr additive="base">
                                        <p:cTn id="101" dur="500"/>
                                        <p:tgtEl>
                                          <p:spTgt spid="2"/>
                                        </p:tgtEl>
                                        <p:attrNameLst>
                                          <p:attrName>ppt_x</p:attrName>
                                        </p:attrNameLst>
                                      </p:cBhvr>
                                      <p:tavLst>
                                        <p:tav tm="0">
                                          <p:val>
                                            <p:strVal val="ppt_x"/>
                                          </p:val>
                                        </p:tav>
                                        <p:tav tm="100000">
                                          <p:val>
                                            <p:strVal val="0-ppt_w/2"/>
                                          </p:val>
                                        </p:tav>
                                      </p:tavLst>
                                    </p:anim>
                                    <p:anim calcmode="lin" valueType="num">
                                      <p:cBhvr additive="base">
                                        <p:cTn id="102" dur="500"/>
                                        <p:tgtEl>
                                          <p:spTgt spid="2"/>
                                        </p:tgtEl>
                                        <p:attrNameLst>
                                          <p:attrName>ppt_y</p:attrName>
                                        </p:attrNameLst>
                                      </p:cBhvr>
                                      <p:tavLst>
                                        <p:tav tm="0">
                                          <p:val>
                                            <p:strVal val="ppt_y"/>
                                          </p:val>
                                        </p:tav>
                                        <p:tav tm="100000">
                                          <p:val>
                                            <p:strVal val="ppt_y"/>
                                          </p:val>
                                        </p:tav>
                                      </p:tavLst>
                                    </p:anim>
                                    <p:set>
                                      <p:cBhvr>
                                        <p:cTn id="103" dur="1" fill="hold">
                                          <p:stCondLst>
                                            <p:cond delay="499"/>
                                          </p:stCondLst>
                                        </p:cTn>
                                        <p:tgtEl>
                                          <p:spTgt spid="2"/>
                                        </p:tgtEl>
                                        <p:attrNameLst>
                                          <p:attrName>style.visibility</p:attrName>
                                        </p:attrNameLst>
                                      </p:cBhvr>
                                      <p:to>
                                        <p:strVal val="hidden"/>
                                      </p:to>
                                    </p:set>
                                  </p:childTnLst>
                                </p:cTn>
                              </p:par>
                              <p:par>
                                <p:cTn id="104" presetID="2" presetClass="exit" presetSubtype="8" fill="hold" grpId="0" nodeType="withEffect">
                                  <p:stCondLst>
                                    <p:cond delay="0"/>
                                  </p:stCondLst>
                                  <p:childTnLst>
                                    <p:anim calcmode="lin" valueType="num">
                                      <p:cBhvr additive="base">
                                        <p:cTn id="105" dur="500"/>
                                        <p:tgtEl>
                                          <p:spTgt spid="15"/>
                                        </p:tgtEl>
                                        <p:attrNameLst>
                                          <p:attrName>ppt_x</p:attrName>
                                        </p:attrNameLst>
                                      </p:cBhvr>
                                      <p:tavLst>
                                        <p:tav tm="0">
                                          <p:val>
                                            <p:strVal val="ppt_x"/>
                                          </p:val>
                                        </p:tav>
                                        <p:tav tm="100000">
                                          <p:val>
                                            <p:strVal val="0-ppt_w/2"/>
                                          </p:val>
                                        </p:tav>
                                      </p:tavLst>
                                    </p:anim>
                                    <p:anim calcmode="lin" valueType="num">
                                      <p:cBhvr additive="base">
                                        <p:cTn id="106" dur="500"/>
                                        <p:tgtEl>
                                          <p:spTgt spid="15"/>
                                        </p:tgtEl>
                                        <p:attrNameLst>
                                          <p:attrName>ppt_y</p:attrName>
                                        </p:attrNameLst>
                                      </p:cBhvr>
                                      <p:tavLst>
                                        <p:tav tm="0">
                                          <p:val>
                                            <p:strVal val="ppt_y"/>
                                          </p:val>
                                        </p:tav>
                                        <p:tav tm="100000">
                                          <p:val>
                                            <p:strVal val="ppt_y"/>
                                          </p:val>
                                        </p:tav>
                                      </p:tavLst>
                                    </p:anim>
                                    <p:set>
                                      <p:cBhvr>
                                        <p:cTn id="107" dur="1" fill="hold">
                                          <p:stCondLst>
                                            <p:cond delay="499"/>
                                          </p:stCondLst>
                                        </p:cTn>
                                        <p:tgtEl>
                                          <p:spTgt spid="15"/>
                                        </p:tgtEl>
                                        <p:attrNameLst>
                                          <p:attrName>style.visibility</p:attrName>
                                        </p:attrNameLst>
                                      </p:cBhvr>
                                      <p:to>
                                        <p:strVal val="hidden"/>
                                      </p:to>
                                    </p:set>
                                  </p:childTnLst>
                                </p:cTn>
                              </p:par>
                              <p:par>
                                <p:cTn id="108" presetID="2" presetClass="exit" presetSubtype="8" fill="hold" grpId="0" nodeType="withEffect">
                                  <p:stCondLst>
                                    <p:cond delay="0"/>
                                  </p:stCondLst>
                                  <p:childTnLst>
                                    <p:anim calcmode="lin" valueType="num">
                                      <p:cBhvr additive="base">
                                        <p:cTn id="109" dur="500"/>
                                        <p:tgtEl>
                                          <p:spTgt spid="16"/>
                                        </p:tgtEl>
                                        <p:attrNameLst>
                                          <p:attrName>ppt_x</p:attrName>
                                        </p:attrNameLst>
                                      </p:cBhvr>
                                      <p:tavLst>
                                        <p:tav tm="0">
                                          <p:val>
                                            <p:strVal val="ppt_x"/>
                                          </p:val>
                                        </p:tav>
                                        <p:tav tm="100000">
                                          <p:val>
                                            <p:strVal val="0-ppt_w/2"/>
                                          </p:val>
                                        </p:tav>
                                      </p:tavLst>
                                    </p:anim>
                                    <p:anim calcmode="lin" valueType="num">
                                      <p:cBhvr additive="base">
                                        <p:cTn id="110" dur="500"/>
                                        <p:tgtEl>
                                          <p:spTgt spid="16"/>
                                        </p:tgtEl>
                                        <p:attrNameLst>
                                          <p:attrName>ppt_y</p:attrName>
                                        </p:attrNameLst>
                                      </p:cBhvr>
                                      <p:tavLst>
                                        <p:tav tm="0">
                                          <p:val>
                                            <p:strVal val="ppt_y"/>
                                          </p:val>
                                        </p:tav>
                                        <p:tav tm="100000">
                                          <p:val>
                                            <p:strVal val="ppt_y"/>
                                          </p:val>
                                        </p:tav>
                                      </p:tavLst>
                                    </p:anim>
                                    <p:set>
                                      <p:cBhvr>
                                        <p:cTn id="111" dur="1" fill="hold">
                                          <p:stCondLst>
                                            <p:cond delay="499"/>
                                          </p:stCondLst>
                                        </p:cTn>
                                        <p:tgtEl>
                                          <p:spTgt spid="16"/>
                                        </p:tgtEl>
                                        <p:attrNameLst>
                                          <p:attrName>style.visibility</p:attrName>
                                        </p:attrNameLst>
                                      </p:cBhvr>
                                      <p:to>
                                        <p:strVal val="hidden"/>
                                      </p:to>
                                    </p:set>
                                  </p:childTnLst>
                                </p:cTn>
                              </p:par>
                              <p:par>
                                <p:cTn id="112" presetID="2" presetClass="exit" presetSubtype="8" fill="hold" nodeType="withEffect">
                                  <p:stCondLst>
                                    <p:cond delay="0"/>
                                  </p:stCondLst>
                                  <p:childTnLst>
                                    <p:anim calcmode="lin" valueType="num">
                                      <p:cBhvr additive="base">
                                        <p:cTn id="113" dur="500"/>
                                        <p:tgtEl>
                                          <p:spTgt spid="20"/>
                                        </p:tgtEl>
                                        <p:attrNameLst>
                                          <p:attrName>ppt_x</p:attrName>
                                        </p:attrNameLst>
                                      </p:cBhvr>
                                      <p:tavLst>
                                        <p:tav tm="0">
                                          <p:val>
                                            <p:strVal val="ppt_x"/>
                                          </p:val>
                                        </p:tav>
                                        <p:tav tm="100000">
                                          <p:val>
                                            <p:strVal val="0-ppt_w/2"/>
                                          </p:val>
                                        </p:tav>
                                      </p:tavLst>
                                    </p:anim>
                                    <p:anim calcmode="lin" valueType="num">
                                      <p:cBhvr additive="base">
                                        <p:cTn id="114" dur="500"/>
                                        <p:tgtEl>
                                          <p:spTgt spid="20"/>
                                        </p:tgtEl>
                                        <p:attrNameLst>
                                          <p:attrName>ppt_y</p:attrName>
                                        </p:attrNameLst>
                                      </p:cBhvr>
                                      <p:tavLst>
                                        <p:tav tm="0">
                                          <p:val>
                                            <p:strVal val="ppt_y"/>
                                          </p:val>
                                        </p:tav>
                                        <p:tav tm="100000">
                                          <p:val>
                                            <p:strVal val="ppt_y"/>
                                          </p:val>
                                        </p:tav>
                                      </p:tavLst>
                                    </p:anim>
                                    <p:set>
                                      <p:cBhvr>
                                        <p:cTn id="115" dur="1" fill="hold">
                                          <p:stCondLst>
                                            <p:cond delay="499"/>
                                          </p:stCondLst>
                                        </p:cTn>
                                        <p:tgtEl>
                                          <p:spTgt spid="20"/>
                                        </p:tgtEl>
                                        <p:attrNameLst>
                                          <p:attrName>style.visibility</p:attrName>
                                        </p:attrNameLst>
                                      </p:cBhvr>
                                      <p:to>
                                        <p:strVal val="hidden"/>
                                      </p:to>
                                    </p:set>
                                  </p:childTnLst>
                                </p:cTn>
                              </p:par>
                              <p:par>
                                <p:cTn id="116" presetID="2" presetClass="exit" presetSubtype="8" fill="hold" nodeType="withEffect">
                                  <p:stCondLst>
                                    <p:cond delay="0"/>
                                  </p:stCondLst>
                                  <p:childTnLst>
                                    <p:anim calcmode="lin" valueType="num">
                                      <p:cBhvr additive="base">
                                        <p:cTn id="117" dur="500"/>
                                        <p:tgtEl>
                                          <p:spTgt spid="22"/>
                                        </p:tgtEl>
                                        <p:attrNameLst>
                                          <p:attrName>ppt_x</p:attrName>
                                        </p:attrNameLst>
                                      </p:cBhvr>
                                      <p:tavLst>
                                        <p:tav tm="0">
                                          <p:val>
                                            <p:strVal val="ppt_x"/>
                                          </p:val>
                                        </p:tav>
                                        <p:tav tm="100000">
                                          <p:val>
                                            <p:strVal val="0-ppt_w/2"/>
                                          </p:val>
                                        </p:tav>
                                      </p:tavLst>
                                    </p:anim>
                                    <p:anim calcmode="lin" valueType="num">
                                      <p:cBhvr additive="base">
                                        <p:cTn id="118" dur="500"/>
                                        <p:tgtEl>
                                          <p:spTgt spid="22"/>
                                        </p:tgtEl>
                                        <p:attrNameLst>
                                          <p:attrName>ppt_y</p:attrName>
                                        </p:attrNameLst>
                                      </p:cBhvr>
                                      <p:tavLst>
                                        <p:tav tm="0">
                                          <p:val>
                                            <p:strVal val="ppt_y"/>
                                          </p:val>
                                        </p:tav>
                                        <p:tav tm="100000">
                                          <p:val>
                                            <p:strVal val="ppt_y"/>
                                          </p:val>
                                        </p:tav>
                                      </p:tavLst>
                                    </p:anim>
                                    <p:set>
                                      <p:cBhvr>
                                        <p:cTn id="119" dur="1" fill="hold">
                                          <p:stCondLst>
                                            <p:cond delay="499"/>
                                          </p:stCondLst>
                                        </p:cTn>
                                        <p:tgtEl>
                                          <p:spTgt spid="22"/>
                                        </p:tgtEl>
                                        <p:attrNameLst>
                                          <p:attrName>style.visibility</p:attrName>
                                        </p:attrNameLst>
                                      </p:cBhvr>
                                      <p:to>
                                        <p:strVal val="hidden"/>
                                      </p:to>
                                    </p:set>
                                  </p:childTnLst>
                                </p:cTn>
                              </p:par>
                            </p:childTnLst>
                          </p:cTn>
                        </p:par>
                        <p:par>
                          <p:cTn id="120" fill="hold">
                            <p:stCondLst>
                              <p:cond delay="500"/>
                            </p:stCondLst>
                            <p:childTnLst>
                              <p:par>
                                <p:cTn id="121" presetID="42" presetClass="path" presetSubtype="0" accel="50000" decel="50000" fill="hold" nodeType="afterEffect">
                                  <p:stCondLst>
                                    <p:cond delay="0"/>
                                  </p:stCondLst>
                                  <p:childTnLst>
                                    <p:animMotion origin="layout" path="M -4.16667E-6 -4.44444E-6 L -0.72031 0.23172 " pathEditMode="relative" rAng="0" ptsTypes="AA">
                                      <p:cBhvr>
                                        <p:cTn id="122" dur="2000" fill="hold"/>
                                        <p:tgtEl>
                                          <p:spTgt spid="71"/>
                                        </p:tgtEl>
                                        <p:attrNameLst>
                                          <p:attrName>ppt_x</p:attrName>
                                          <p:attrName>ppt_y</p:attrName>
                                        </p:attrNameLst>
                                      </p:cBhvr>
                                      <p:rCtr x="-36016" y="1157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 grpId="0"/>
      <p:bldP spid="15" grpId="0"/>
      <p:bldP spid="16" grpId="0"/>
      <p:bldP spid="26" grpId="0" animBg="1"/>
      <p:bldP spid="26" grpId="1" animBg="1"/>
      <p:bldP spid="33" grpId="0"/>
      <p:bldP spid="33" grpId="1"/>
      <p:bldP spid="37" grpId="0"/>
      <p:bldP spid="3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9FD35DDE-5BCF-4EA1-8ECC-F97BD9661657}"/>
              </a:ext>
            </a:extLst>
          </p:cNvPr>
          <p:cNvSpPr/>
          <p:nvPr/>
        </p:nvSpPr>
        <p:spPr>
          <a:xfrm>
            <a:off x="434029" y="3061627"/>
            <a:ext cx="2815621" cy="177598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0" name="Connecteur droit avec flèche 39">
            <a:extLst>
              <a:ext uri="{FF2B5EF4-FFF2-40B4-BE49-F238E27FC236}">
                <a16:creationId xmlns:a16="http://schemas.microsoft.com/office/drawing/2014/main" id="{550D597B-D2CF-485C-B364-27B3D1E436F2}"/>
              </a:ext>
            </a:extLst>
          </p:cNvPr>
          <p:cNvCxnSpPr/>
          <p:nvPr/>
        </p:nvCxnSpPr>
        <p:spPr>
          <a:xfrm>
            <a:off x="617583" y="4696394"/>
            <a:ext cx="24760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cteur droit avec flèche 40">
            <a:extLst>
              <a:ext uri="{FF2B5EF4-FFF2-40B4-BE49-F238E27FC236}">
                <a16:creationId xmlns:a16="http://schemas.microsoft.com/office/drawing/2014/main" id="{326FDB92-D0E3-4C0D-9600-940799EC9CA4}"/>
              </a:ext>
            </a:extLst>
          </p:cNvPr>
          <p:cNvCxnSpPr>
            <a:cxnSpLocks/>
          </p:cNvCxnSpPr>
          <p:nvPr/>
        </p:nvCxnSpPr>
        <p:spPr>
          <a:xfrm flipV="1">
            <a:off x="617583" y="3198937"/>
            <a:ext cx="0" cy="1497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Forme libre : forme 45">
            <a:extLst>
              <a:ext uri="{FF2B5EF4-FFF2-40B4-BE49-F238E27FC236}">
                <a16:creationId xmlns:a16="http://schemas.microsoft.com/office/drawing/2014/main" id="{58E5CA6C-9FE3-48AC-B668-A9BE5838D32F}"/>
              </a:ext>
            </a:extLst>
          </p:cNvPr>
          <p:cNvSpPr/>
          <p:nvPr/>
        </p:nvSpPr>
        <p:spPr>
          <a:xfrm>
            <a:off x="617583" y="3501144"/>
            <a:ext cx="2197163" cy="654398"/>
          </a:xfrm>
          <a:custGeom>
            <a:avLst/>
            <a:gdLst>
              <a:gd name="connsiteX0" fmla="*/ 2254313 w 2254313"/>
              <a:gd name="connsiteY0" fmla="*/ 534173 h 644504"/>
              <a:gd name="connsiteX1" fmla="*/ 2064190 w 2254313"/>
              <a:gd name="connsiteY1" fmla="*/ 36232 h 644504"/>
              <a:gd name="connsiteX2" fmla="*/ 1683945 w 2254313"/>
              <a:gd name="connsiteY2" fmla="*/ 81500 h 644504"/>
              <a:gd name="connsiteX3" fmla="*/ 1548143 w 2254313"/>
              <a:gd name="connsiteY3" fmla="*/ 425531 h 644504"/>
              <a:gd name="connsiteX4" fmla="*/ 1367073 w 2254313"/>
              <a:gd name="connsiteY4" fmla="*/ 624708 h 644504"/>
              <a:gd name="connsiteX5" fmla="*/ 516048 w 2254313"/>
              <a:gd name="connsiteY5" fmla="*/ 606601 h 644504"/>
              <a:gd name="connsiteX6" fmla="*/ 280657 w 2254313"/>
              <a:gd name="connsiteY6" fmla="*/ 353104 h 644504"/>
              <a:gd name="connsiteX7" fmla="*/ 0 w 2254313"/>
              <a:gd name="connsiteY7" fmla="*/ 344050 h 644504"/>
              <a:gd name="connsiteX0" fmla="*/ 2254313 w 2254313"/>
              <a:gd name="connsiteY0" fmla="*/ 534173 h 663325"/>
              <a:gd name="connsiteX1" fmla="*/ 2064190 w 2254313"/>
              <a:gd name="connsiteY1" fmla="*/ 36232 h 663325"/>
              <a:gd name="connsiteX2" fmla="*/ 1683945 w 2254313"/>
              <a:gd name="connsiteY2" fmla="*/ 81500 h 663325"/>
              <a:gd name="connsiteX3" fmla="*/ 1548143 w 2254313"/>
              <a:gd name="connsiteY3" fmla="*/ 425531 h 663325"/>
              <a:gd name="connsiteX4" fmla="*/ 1367073 w 2254313"/>
              <a:gd name="connsiteY4" fmla="*/ 624708 h 663325"/>
              <a:gd name="connsiteX5" fmla="*/ 620823 w 2254313"/>
              <a:gd name="connsiteY5" fmla="*/ 638351 h 663325"/>
              <a:gd name="connsiteX6" fmla="*/ 280657 w 2254313"/>
              <a:gd name="connsiteY6" fmla="*/ 353104 h 663325"/>
              <a:gd name="connsiteX7" fmla="*/ 0 w 2254313"/>
              <a:gd name="connsiteY7" fmla="*/ 344050 h 663325"/>
              <a:gd name="connsiteX0" fmla="*/ 2254313 w 2254313"/>
              <a:gd name="connsiteY0" fmla="*/ 533333 h 663551"/>
              <a:gd name="connsiteX1" fmla="*/ 2064190 w 2254313"/>
              <a:gd name="connsiteY1" fmla="*/ 35392 h 663551"/>
              <a:gd name="connsiteX2" fmla="*/ 1683945 w 2254313"/>
              <a:gd name="connsiteY2" fmla="*/ 80660 h 663551"/>
              <a:gd name="connsiteX3" fmla="*/ 1551318 w 2254313"/>
              <a:gd name="connsiteY3" fmla="*/ 402466 h 663551"/>
              <a:gd name="connsiteX4" fmla="*/ 1367073 w 2254313"/>
              <a:gd name="connsiteY4" fmla="*/ 623868 h 663551"/>
              <a:gd name="connsiteX5" fmla="*/ 620823 w 2254313"/>
              <a:gd name="connsiteY5" fmla="*/ 637511 h 663551"/>
              <a:gd name="connsiteX6" fmla="*/ 280657 w 2254313"/>
              <a:gd name="connsiteY6" fmla="*/ 352264 h 663551"/>
              <a:gd name="connsiteX7" fmla="*/ 0 w 2254313"/>
              <a:gd name="connsiteY7" fmla="*/ 343210 h 663551"/>
              <a:gd name="connsiteX0" fmla="*/ 2254313 w 2254313"/>
              <a:gd name="connsiteY0" fmla="*/ 533333 h 663551"/>
              <a:gd name="connsiteX1" fmla="*/ 2064190 w 2254313"/>
              <a:gd name="connsiteY1" fmla="*/ 35392 h 663551"/>
              <a:gd name="connsiteX2" fmla="*/ 1683945 w 2254313"/>
              <a:gd name="connsiteY2" fmla="*/ 80660 h 663551"/>
              <a:gd name="connsiteX3" fmla="*/ 1551318 w 2254313"/>
              <a:gd name="connsiteY3" fmla="*/ 402466 h 663551"/>
              <a:gd name="connsiteX4" fmla="*/ 1367073 w 2254313"/>
              <a:gd name="connsiteY4" fmla="*/ 623868 h 663551"/>
              <a:gd name="connsiteX5" fmla="*/ 620823 w 2254313"/>
              <a:gd name="connsiteY5" fmla="*/ 637511 h 663551"/>
              <a:gd name="connsiteX6" fmla="*/ 280657 w 2254313"/>
              <a:gd name="connsiteY6" fmla="*/ 352264 h 663551"/>
              <a:gd name="connsiteX7" fmla="*/ 0 w 2254313"/>
              <a:gd name="connsiteY7" fmla="*/ 343210 h 663551"/>
              <a:gd name="connsiteX0" fmla="*/ 2254313 w 2254313"/>
              <a:gd name="connsiteY0" fmla="*/ 533333 h 667985"/>
              <a:gd name="connsiteX1" fmla="*/ 2064190 w 2254313"/>
              <a:gd name="connsiteY1" fmla="*/ 35392 h 667985"/>
              <a:gd name="connsiteX2" fmla="*/ 1683945 w 2254313"/>
              <a:gd name="connsiteY2" fmla="*/ 80660 h 667985"/>
              <a:gd name="connsiteX3" fmla="*/ 1551318 w 2254313"/>
              <a:gd name="connsiteY3" fmla="*/ 402466 h 667985"/>
              <a:gd name="connsiteX4" fmla="*/ 1328973 w 2254313"/>
              <a:gd name="connsiteY4" fmla="*/ 633393 h 667985"/>
              <a:gd name="connsiteX5" fmla="*/ 620823 w 2254313"/>
              <a:gd name="connsiteY5" fmla="*/ 637511 h 667985"/>
              <a:gd name="connsiteX6" fmla="*/ 280657 w 2254313"/>
              <a:gd name="connsiteY6" fmla="*/ 352264 h 667985"/>
              <a:gd name="connsiteX7" fmla="*/ 0 w 2254313"/>
              <a:gd name="connsiteY7" fmla="*/ 343210 h 667985"/>
              <a:gd name="connsiteX0" fmla="*/ 2254313 w 2254313"/>
              <a:gd name="connsiteY0" fmla="*/ 533333 h 667985"/>
              <a:gd name="connsiteX1" fmla="*/ 2064190 w 2254313"/>
              <a:gd name="connsiteY1" fmla="*/ 35392 h 667985"/>
              <a:gd name="connsiteX2" fmla="*/ 1683945 w 2254313"/>
              <a:gd name="connsiteY2" fmla="*/ 80660 h 667985"/>
              <a:gd name="connsiteX3" fmla="*/ 1551318 w 2254313"/>
              <a:gd name="connsiteY3" fmla="*/ 402466 h 667985"/>
              <a:gd name="connsiteX4" fmla="*/ 1328973 w 2254313"/>
              <a:gd name="connsiteY4" fmla="*/ 633393 h 667985"/>
              <a:gd name="connsiteX5" fmla="*/ 620823 w 2254313"/>
              <a:gd name="connsiteY5" fmla="*/ 637511 h 667985"/>
              <a:gd name="connsiteX6" fmla="*/ 280657 w 2254313"/>
              <a:gd name="connsiteY6" fmla="*/ 352264 h 667985"/>
              <a:gd name="connsiteX7" fmla="*/ 0 w 2254313"/>
              <a:gd name="connsiteY7" fmla="*/ 343210 h 667985"/>
              <a:gd name="connsiteX0" fmla="*/ 2254313 w 2254313"/>
              <a:gd name="connsiteY0" fmla="*/ 519052 h 653704"/>
              <a:gd name="connsiteX1" fmla="*/ 2095940 w 2254313"/>
              <a:gd name="connsiteY1" fmla="*/ 40161 h 653704"/>
              <a:gd name="connsiteX2" fmla="*/ 1683945 w 2254313"/>
              <a:gd name="connsiteY2" fmla="*/ 66379 h 653704"/>
              <a:gd name="connsiteX3" fmla="*/ 1551318 w 2254313"/>
              <a:gd name="connsiteY3" fmla="*/ 388185 h 653704"/>
              <a:gd name="connsiteX4" fmla="*/ 1328973 w 2254313"/>
              <a:gd name="connsiteY4" fmla="*/ 619112 h 653704"/>
              <a:gd name="connsiteX5" fmla="*/ 620823 w 2254313"/>
              <a:gd name="connsiteY5" fmla="*/ 623230 h 653704"/>
              <a:gd name="connsiteX6" fmla="*/ 280657 w 2254313"/>
              <a:gd name="connsiteY6" fmla="*/ 337983 h 653704"/>
              <a:gd name="connsiteX7" fmla="*/ 0 w 2254313"/>
              <a:gd name="connsiteY7" fmla="*/ 328929 h 653704"/>
              <a:gd name="connsiteX0" fmla="*/ 2209863 w 2209863"/>
              <a:gd name="connsiteY0" fmla="*/ 529271 h 654398"/>
              <a:gd name="connsiteX1" fmla="*/ 2095940 w 2209863"/>
              <a:gd name="connsiteY1" fmla="*/ 40855 h 654398"/>
              <a:gd name="connsiteX2" fmla="*/ 1683945 w 2209863"/>
              <a:gd name="connsiteY2" fmla="*/ 67073 h 654398"/>
              <a:gd name="connsiteX3" fmla="*/ 1551318 w 2209863"/>
              <a:gd name="connsiteY3" fmla="*/ 388879 h 654398"/>
              <a:gd name="connsiteX4" fmla="*/ 1328973 w 2209863"/>
              <a:gd name="connsiteY4" fmla="*/ 619806 h 654398"/>
              <a:gd name="connsiteX5" fmla="*/ 620823 w 2209863"/>
              <a:gd name="connsiteY5" fmla="*/ 623924 h 654398"/>
              <a:gd name="connsiteX6" fmla="*/ 280657 w 2209863"/>
              <a:gd name="connsiteY6" fmla="*/ 338677 h 654398"/>
              <a:gd name="connsiteX7" fmla="*/ 0 w 2209863"/>
              <a:gd name="connsiteY7" fmla="*/ 329623 h 654398"/>
              <a:gd name="connsiteX0" fmla="*/ 2209863 w 2209863"/>
              <a:gd name="connsiteY0" fmla="*/ 529271 h 654398"/>
              <a:gd name="connsiteX1" fmla="*/ 2095940 w 2209863"/>
              <a:gd name="connsiteY1" fmla="*/ 40855 h 654398"/>
              <a:gd name="connsiteX2" fmla="*/ 1683945 w 2209863"/>
              <a:gd name="connsiteY2" fmla="*/ 67073 h 654398"/>
              <a:gd name="connsiteX3" fmla="*/ 1551318 w 2209863"/>
              <a:gd name="connsiteY3" fmla="*/ 388879 h 654398"/>
              <a:gd name="connsiteX4" fmla="*/ 1328973 w 2209863"/>
              <a:gd name="connsiteY4" fmla="*/ 619806 h 654398"/>
              <a:gd name="connsiteX5" fmla="*/ 620823 w 2209863"/>
              <a:gd name="connsiteY5" fmla="*/ 623924 h 654398"/>
              <a:gd name="connsiteX6" fmla="*/ 280657 w 2209863"/>
              <a:gd name="connsiteY6" fmla="*/ 338677 h 654398"/>
              <a:gd name="connsiteX7" fmla="*/ 0 w 2209863"/>
              <a:gd name="connsiteY7" fmla="*/ 329623 h 654398"/>
              <a:gd name="connsiteX0" fmla="*/ 2209863 w 2209863"/>
              <a:gd name="connsiteY0" fmla="*/ 529271 h 654398"/>
              <a:gd name="connsiteX1" fmla="*/ 2095940 w 2209863"/>
              <a:gd name="connsiteY1" fmla="*/ 40855 h 654398"/>
              <a:gd name="connsiteX2" fmla="*/ 1683945 w 2209863"/>
              <a:gd name="connsiteY2" fmla="*/ 67073 h 654398"/>
              <a:gd name="connsiteX3" fmla="*/ 1551318 w 2209863"/>
              <a:gd name="connsiteY3" fmla="*/ 388879 h 654398"/>
              <a:gd name="connsiteX4" fmla="*/ 1328973 w 2209863"/>
              <a:gd name="connsiteY4" fmla="*/ 619806 h 654398"/>
              <a:gd name="connsiteX5" fmla="*/ 620823 w 2209863"/>
              <a:gd name="connsiteY5" fmla="*/ 623924 h 654398"/>
              <a:gd name="connsiteX6" fmla="*/ 280657 w 2209863"/>
              <a:gd name="connsiteY6" fmla="*/ 338677 h 654398"/>
              <a:gd name="connsiteX7" fmla="*/ 0 w 2209863"/>
              <a:gd name="connsiteY7" fmla="*/ 329623 h 654398"/>
              <a:gd name="connsiteX0" fmla="*/ 2197163 w 2197163"/>
              <a:gd name="connsiteY0" fmla="*/ 529271 h 654398"/>
              <a:gd name="connsiteX1" fmla="*/ 2083240 w 2197163"/>
              <a:gd name="connsiteY1" fmla="*/ 40855 h 654398"/>
              <a:gd name="connsiteX2" fmla="*/ 1671245 w 2197163"/>
              <a:gd name="connsiteY2" fmla="*/ 67073 h 654398"/>
              <a:gd name="connsiteX3" fmla="*/ 1538618 w 2197163"/>
              <a:gd name="connsiteY3" fmla="*/ 388879 h 654398"/>
              <a:gd name="connsiteX4" fmla="*/ 1316273 w 2197163"/>
              <a:gd name="connsiteY4" fmla="*/ 619806 h 654398"/>
              <a:gd name="connsiteX5" fmla="*/ 608123 w 2197163"/>
              <a:gd name="connsiteY5" fmla="*/ 623924 h 654398"/>
              <a:gd name="connsiteX6" fmla="*/ 267957 w 2197163"/>
              <a:gd name="connsiteY6" fmla="*/ 338677 h 654398"/>
              <a:gd name="connsiteX7" fmla="*/ 0 w 2197163"/>
              <a:gd name="connsiteY7" fmla="*/ 377248 h 654398"/>
              <a:gd name="connsiteX0" fmla="*/ 2197163 w 2197163"/>
              <a:gd name="connsiteY0" fmla="*/ 529271 h 654398"/>
              <a:gd name="connsiteX1" fmla="*/ 2083240 w 2197163"/>
              <a:gd name="connsiteY1" fmla="*/ 40855 h 654398"/>
              <a:gd name="connsiteX2" fmla="*/ 1671245 w 2197163"/>
              <a:gd name="connsiteY2" fmla="*/ 67073 h 654398"/>
              <a:gd name="connsiteX3" fmla="*/ 1538618 w 2197163"/>
              <a:gd name="connsiteY3" fmla="*/ 388879 h 654398"/>
              <a:gd name="connsiteX4" fmla="*/ 1316273 w 2197163"/>
              <a:gd name="connsiteY4" fmla="*/ 619806 h 654398"/>
              <a:gd name="connsiteX5" fmla="*/ 608123 w 2197163"/>
              <a:gd name="connsiteY5" fmla="*/ 623924 h 654398"/>
              <a:gd name="connsiteX6" fmla="*/ 267957 w 2197163"/>
              <a:gd name="connsiteY6" fmla="*/ 338677 h 654398"/>
              <a:gd name="connsiteX7" fmla="*/ 0 w 2197163"/>
              <a:gd name="connsiteY7" fmla="*/ 377248 h 654398"/>
              <a:gd name="connsiteX0" fmla="*/ 2197163 w 2197163"/>
              <a:gd name="connsiteY0" fmla="*/ 529271 h 654398"/>
              <a:gd name="connsiteX1" fmla="*/ 2083240 w 2197163"/>
              <a:gd name="connsiteY1" fmla="*/ 40855 h 654398"/>
              <a:gd name="connsiteX2" fmla="*/ 1671245 w 2197163"/>
              <a:gd name="connsiteY2" fmla="*/ 67073 h 654398"/>
              <a:gd name="connsiteX3" fmla="*/ 1538618 w 2197163"/>
              <a:gd name="connsiteY3" fmla="*/ 388879 h 654398"/>
              <a:gd name="connsiteX4" fmla="*/ 1316273 w 2197163"/>
              <a:gd name="connsiteY4" fmla="*/ 619806 h 654398"/>
              <a:gd name="connsiteX5" fmla="*/ 608123 w 2197163"/>
              <a:gd name="connsiteY5" fmla="*/ 623924 h 654398"/>
              <a:gd name="connsiteX6" fmla="*/ 267957 w 2197163"/>
              <a:gd name="connsiteY6" fmla="*/ 338677 h 654398"/>
              <a:gd name="connsiteX7" fmla="*/ 0 w 2197163"/>
              <a:gd name="connsiteY7" fmla="*/ 377248 h 654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7163" h="654398">
                <a:moveTo>
                  <a:pt x="2197163" y="529271"/>
                </a:moveTo>
                <a:cubicBezTo>
                  <a:pt x="2181382" y="314848"/>
                  <a:pt x="2170893" y="117888"/>
                  <a:pt x="2083240" y="40855"/>
                </a:cubicBezTo>
                <a:cubicBezTo>
                  <a:pt x="1995587" y="-36178"/>
                  <a:pt x="1762015" y="9069"/>
                  <a:pt x="1671245" y="67073"/>
                </a:cubicBezTo>
                <a:cubicBezTo>
                  <a:pt x="1580475" y="125077"/>
                  <a:pt x="1585080" y="293582"/>
                  <a:pt x="1538618" y="388879"/>
                </a:cubicBezTo>
                <a:cubicBezTo>
                  <a:pt x="1492156" y="484176"/>
                  <a:pt x="1471356" y="580632"/>
                  <a:pt x="1316273" y="619806"/>
                </a:cubicBezTo>
                <a:cubicBezTo>
                  <a:pt x="1161191" y="658980"/>
                  <a:pt x="782842" y="670779"/>
                  <a:pt x="608123" y="623924"/>
                </a:cubicBezTo>
                <a:cubicBezTo>
                  <a:pt x="433404" y="577069"/>
                  <a:pt x="356611" y="402015"/>
                  <a:pt x="267957" y="338677"/>
                </a:cubicBezTo>
                <a:cubicBezTo>
                  <a:pt x="179303" y="275339"/>
                  <a:pt x="67366" y="259050"/>
                  <a:pt x="0" y="37724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Flèche : chevron 3">
            <a:extLst>
              <a:ext uri="{FF2B5EF4-FFF2-40B4-BE49-F238E27FC236}">
                <a16:creationId xmlns:a16="http://schemas.microsoft.com/office/drawing/2014/main" id="{717F8AE6-AACF-4C7C-920C-5AC0B5DD8728}"/>
              </a:ext>
            </a:extLst>
          </p:cNvPr>
          <p:cNvSpPr/>
          <p:nvPr/>
        </p:nvSpPr>
        <p:spPr>
          <a:xfrm>
            <a:off x="3647936" y="3604765"/>
            <a:ext cx="561975" cy="685800"/>
          </a:xfrm>
          <a:prstGeom prst="chevr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solidFill>
                <a:schemeClr val="tx1"/>
              </a:solidFill>
            </a:endParaRPr>
          </a:p>
        </p:txBody>
      </p:sp>
      <p:grpSp>
        <p:nvGrpSpPr>
          <p:cNvPr id="8" name="Groupe 7">
            <a:extLst>
              <a:ext uri="{FF2B5EF4-FFF2-40B4-BE49-F238E27FC236}">
                <a16:creationId xmlns:a16="http://schemas.microsoft.com/office/drawing/2014/main" id="{C551EA58-E693-4A51-B6C7-963D64489C0B}"/>
              </a:ext>
            </a:extLst>
          </p:cNvPr>
          <p:cNvGrpSpPr/>
          <p:nvPr/>
        </p:nvGrpSpPr>
        <p:grpSpPr>
          <a:xfrm>
            <a:off x="4596412" y="3065729"/>
            <a:ext cx="2815621" cy="1775980"/>
            <a:chOff x="4596412" y="3065729"/>
            <a:chExt cx="2815621" cy="1775980"/>
          </a:xfrm>
        </p:grpSpPr>
        <p:sp>
          <p:nvSpPr>
            <p:cNvPr id="39" name="Rectangle 38">
              <a:extLst>
                <a:ext uri="{FF2B5EF4-FFF2-40B4-BE49-F238E27FC236}">
                  <a16:creationId xmlns:a16="http://schemas.microsoft.com/office/drawing/2014/main" id="{B04FC6CF-5758-4A91-8CBC-97AC961E8947}"/>
                </a:ext>
              </a:extLst>
            </p:cNvPr>
            <p:cNvSpPr/>
            <p:nvPr/>
          </p:nvSpPr>
          <p:spPr>
            <a:xfrm>
              <a:off x="4596412" y="3065729"/>
              <a:ext cx="2815621" cy="177598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2" name="Connecteur droit avec flèche 41">
              <a:extLst>
                <a:ext uri="{FF2B5EF4-FFF2-40B4-BE49-F238E27FC236}">
                  <a16:creationId xmlns:a16="http://schemas.microsoft.com/office/drawing/2014/main" id="{6A916F09-1F8A-4B50-86DA-595EB6755096}"/>
                </a:ext>
              </a:extLst>
            </p:cNvPr>
            <p:cNvCxnSpPr/>
            <p:nvPr/>
          </p:nvCxnSpPr>
          <p:spPr>
            <a:xfrm>
              <a:off x="4779966" y="4700496"/>
              <a:ext cx="24760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cteur droit avec flèche 42">
              <a:extLst>
                <a:ext uri="{FF2B5EF4-FFF2-40B4-BE49-F238E27FC236}">
                  <a16:creationId xmlns:a16="http://schemas.microsoft.com/office/drawing/2014/main" id="{ECB15F49-0AC6-4127-896E-DB6BDEDD03D2}"/>
                </a:ext>
              </a:extLst>
            </p:cNvPr>
            <p:cNvCxnSpPr>
              <a:cxnSpLocks/>
            </p:cNvCxnSpPr>
            <p:nvPr/>
          </p:nvCxnSpPr>
          <p:spPr>
            <a:xfrm flipV="1">
              <a:off x="4779966" y="3203039"/>
              <a:ext cx="0" cy="1497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Forme libre : forme 43">
              <a:extLst>
                <a:ext uri="{FF2B5EF4-FFF2-40B4-BE49-F238E27FC236}">
                  <a16:creationId xmlns:a16="http://schemas.microsoft.com/office/drawing/2014/main" id="{32A1B92E-73DE-4CBA-B756-7139881FA17A}"/>
                </a:ext>
              </a:extLst>
            </p:cNvPr>
            <p:cNvSpPr/>
            <p:nvPr/>
          </p:nvSpPr>
          <p:spPr>
            <a:xfrm flipV="1">
              <a:off x="4784659" y="3718900"/>
              <a:ext cx="2197163" cy="654398"/>
            </a:xfrm>
            <a:custGeom>
              <a:avLst/>
              <a:gdLst>
                <a:gd name="connsiteX0" fmla="*/ 2254313 w 2254313"/>
                <a:gd name="connsiteY0" fmla="*/ 534173 h 644504"/>
                <a:gd name="connsiteX1" fmla="*/ 2064190 w 2254313"/>
                <a:gd name="connsiteY1" fmla="*/ 36232 h 644504"/>
                <a:gd name="connsiteX2" fmla="*/ 1683945 w 2254313"/>
                <a:gd name="connsiteY2" fmla="*/ 81500 h 644504"/>
                <a:gd name="connsiteX3" fmla="*/ 1548143 w 2254313"/>
                <a:gd name="connsiteY3" fmla="*/ 425531 h 644504"/>
                <a:gd name="connsiteX4" fmla="*/ 1367073 w 2254313"/>
                <a:gd name="connsiteY4" fmla="*/ 624708 h 644504"/>
                <a:gd name="connsiteX5" fmla="*/ 516048 w 2254313"/>
                <a:gd name="connsiteY5" fmla="*/ 606601 h 644504"/>
                <a:gd name="connsiteX6" fmla="*/ 280657 w 2254313"/>
                <a:gd name="connsiteY6" fmla="*/ 353104 h 644504"/>
                <a:gd name="connsiteX7" fmla="*/ 0 w 2254313"/>
                <a:gd name="connsiteY7" fmla="*/ 344050 h 644504"/>
                <a:gd name="connsiteX0" fmla="*/ 2254313 w 2254313"/>
                <a:gd name="connsiteY0" fmla="*/ 534173 h 663325"/>
                <a:gd name="connsiteX1" fmla="*/ 2064190 w 2254313"/>
                <a:gd name="connsiteY1" fmla="*/ 36232 h 663325"/>
                <a:gd name="connsiteX2" fmla="*/ 1683945 w 2254313"/>
                <a:gd name="connsiteY2" fmla="*/ 81500 h 663325"/>
                <a:gd name="connsiteX3" fmla="*/ 1548143 w 2254313"/>
                <a:gd name="connsiteY3" fmla="*/ 425531 h 663325"/>
                <a:gd name="connsiteX4" fmla="*/ 1367073 w 2254313"/>
                <a:gd name="connsiteY4" fmla="*/ 624708 h 663325"/>
                <a:gd name="connsiteX5" fmla="*/ 620823 w 2254313"/>
                <a:gd name="connsiteY5" fmla="*/ 638351 h 663325"/>
                <a:gd name="connsiteX6" fmla="*/ 280657 w 2254313"/>
                <a:gd name="connsiteY6" fmla="*/ 353104 h 663325"/>
                <a:gd name="connsiteX7" fmla="*/ 0 w 2254313"/>
                <a:gd name="connsiteY7" fmla="*/ 344050 h 663325"/>
                <a:gd name="connsiteX0" fmla="*/ 2254313 w 2254313"/>
                <a:gd name="connsiteY0" fmla="*/ 533333 h 663551"/>
                <a:gd name="connsiteX1" fmla="*/ 2064190 w 2254313"/>
                <a:gd name="connsiteY1" fmla="*/ 35392 h 663551"/>
                <a:gd name="connsiteX2" fmla="*/ 1683945 w 2254313"/>
                <a:gd name="connsiteY2" fmla="*/ 80660 h 663551"/>
                <a:gd name="connsiteX3" fmla="*/ 1551318 w 2254313"/>
                <a:gd name="connsiteY3" fmla="*/ 402466 h 663551"/>
                <a:gd name="connsiteX4" fmla="*/ 1367073 w 2254313"/>
                <a:gd name="connsiteY4" fmla="*/ 623868 h 663551"/>
                <a:gd name="connsiteX5" fmla="*/ 620823 w 2254313"/>
                <a:gd name="connsiteY5" fmla="*/ 637511 h 663551"/>
                <a:gd name="connsiteX6" fmla="*/ 280657 w 2254313"/>
                <a:gd name="connsiteY6" fmla="*/ 352264 h 663551"/>
                <a:gd name="connsiteX7" fmla="*/ 0 w 2254313"/>
                <a:gd name="connsiteY7" fmla="*/ 343210 h 663551"/>
                <a:gd name="connsiteX0" fmla="*/ 2254313 w 2254313"/>
                <a:gd name="connsiteY0" fmla="*/ 533333 h 663551"/>
                <a:gd name="connsiteX1" fmla="*/ 2064190 w 2254313"/>
                <a:gd name="connsiteY1" fmla="*/ 35392 h 663551"/>
                <a:gd name="connsiteX2" fmla="*/ 1683945 w 2254313"/>
                <a:gd name="connsiteY2" fmla="*/ 80660 h 663551"/>
                <a:gd name="connsiteX3" fmla="*/ 1551318 w 2254313"/>
                <a:gd name="connsiteY3" fmla="*/ 402466 h 663551"/>
                <a:gd name="connsiteX4" fmla="*/ 1367073 w 2254313"/>
                <a:gd name="connsiteY4" fmla="*/ 623868 h 663551"/>
                <a:gd name="connsiteX5" fmla="*/ 620823 w 2254313"/>
                <a:gd name="connsiteY5" fmla="*/ 637511 h 663551"/>
                <a:gd name="connsiteX6" fmla="*/ 280657 w 2254313"/>
                <a:gd name="connsiteY6" fmla="*/ 352264 h 663551"/>
                <a:gd name="connsiteX7" fmla="*/ 0 w 2254313"/>
                <a:gd name="connsiteY7" fmla="*/ 343210 h 663551"/>
                <a:gd name="connsiteX0" fmla="*/ 2254313 w 2254313"/>
                <a:gd name="connsiteY0" fmla="*/ 533333 h 667985"/>
                <a:gd name="connsiteX1" fmla="*/ 2064190 w 2254313"/>
                <a:gd name="connsiteY1" fmla="*/ 35392 h 667985"/>
                <a:gd name="connsiteX2" fmla="*/ 1683945 w 2254313"/>
                <a:gd name="connsiteY2" fmla="*/ 80660 h 667985"/>
                <a:gd name="connsiteX3" fmla="*/ 1551318 w 2254313"/>
                <a:gd name="connsiteY3" fmla="*/ 402466 h 667985"/>
                <a:gd name="connsiteX4" fmla="*/ 1328973 w 2254313"/>
                <a:gd name="connsiteY4" fmla="*/ 633393 h 667985"/>
                <a:gd name="connsiteX5" fmla="*/ 620823 w 2254313"/>
                <a:gd name="connsiteY5" fmla="*/ 637511 h 667985"/>
                <a:gd name="connsiteX6" fmla="*/ 280657 w 2254313"/>
                <a:gd name="connsiteY6" fmla="*/ 352264 h 667985"/>
                <a:gd name="connsiteX7" fmla="*/ 0 w 2254313"/>
                <a:gd name="connsiteY7" fmla="*/ 343210 h 667985"/>
                <a:gd name="connsiteX0" fmla="*/ 2254313 w 2254313"/>
                <a:gd name="connsiteY0" fmla="*/ 533333 h 667985"/>
                <a:gd name="connsiteX1" fmla="*/ 2064190 w 2254313"/>
                <a:gd name="connsiteY1" fmla="*/ 35392 h 667985"/>
                <a:gd name="connsiteX2" fmla="*/ 1683945 w 2254313"/>
                <a:gd name="connsiteY2" fmla="*/ 80660 h 667985"/>
                <a:gd name="connsiteX3" fmla="*/ 1551318 w 2254313"/>
                <a:gd name="connsiteY3" fmla="*/ 402466 h 667985"/>
                <a:gd name="connsiteX4" fmla="*/ 1328973 w 2254313"/>
                <a:gd name="connsiteY4" fmla="*/ 633393 h 667985"/>
                <a:gd name="connsiteX5" fmla="*/ 620823 w 2254313"/>
                <a:gd name="connsiteY5" fmla="*/ 637511 h 667985"/>
                <a:gd name="connsiteX6" fmla="*/ 280657 w 2254313"/>
                <a:gd name="connsiteY6" fmla="*/ 352264 h 667985"/>
                <a:gd name="connsiteX7" fmla="*/ 0 w 2254313"/>
                <a:gd name="connsiteY7" fmla="*/ 343210 h 667985"/>
                <a:gd name="connsiteX0" fmla="*/ 2254313 w 2254313"/>
                <a:gd name="connsiteY0" fmla="*/ 519052 h 653704"/>
                <a:gd name="connsiteX1" fmla="*/ 2095940 w 2254313"/>
                <a:gd name="connsiteY1" fmla="*/ 40161 h 653704"/>
                <a:gd name="connsiteX2" fmla="*/ 1683945 w 2254313"/>
                <a:gd name="connsiteY2" fmla="*/ 66379 h 653704"/>
                <a:gd name="connsiteX3" fmla="*/ 1551318 w 2254313"/>
                <a:gd name="connsiteY3" fmla="*/ 388185 h 653704"/>
                <a:gd name="connsiteX4" fmla="*/ 1328973 w 2254313"/>
                <a:gd name="connsiteY4" fmla="*/ 619112 h 653704"/>
                <a:gd name="connsiteX5" fmla="*/ 620823 w 2254313"/>
                <a:gd name="connsiteY5" fmla="*/ 623230 h 653704"/>
                <a:gd name="connsiteX6" fmla="*/ 280657 w 2254313"/>
                <a:gd name="connsiteY6" fmla="*/ 337983 h 653704"/>
                <a:gd name="connsiteX7" fmla="*/ 0 w 2254313"/>
                <a:gd name="connsiteY7" fmla="*/ 328929 h 653704"/>
                <a:gd name="connsiteX0" fmla="*/ 2209863 w 2209863"/>
                <a:gd name="connsiteY0" fmla="*/ 529271 h 654398"/>
                <a:gd name="connsiteX1" fmla="*/ 2095940 w 2209863"/>
                <a:gd name="connsiteY1" fmla="*/ 40855 h 654398"/>
                <a:gd name="connsiteX2" fmla="*/ 1683945 w 2209863"/>
                <a:gd name="connsiteY2" fmla="*/ 67073 h 654398"/>
                <a:gd name="connsiteX3" fmla="*/ 1551318 w 2209863"/>
                <a:gd name="connsiteY3" fmla="*/ 388879 h 654398"/>
                <a:gd name="connsiteX4" fmla="*/ 1328973 w 2209863"/>
                <a:gd name="connsiteY4" fmla="*/ 619806 h 654398"/>
                <a:gd name="connsiteX5" fmla="*/ 620823 w 2209863"/>
                <a:gd name="connsiteY5" fmla="*/ 623924 h 654398"/>
                <a:gd name="connsiteX6" fmla="*/ 280657 w 2209863"/>
                <a:gd name="connsiteY6" fmla="*/ 338677 h 654398"/>
                <a:gd name="connsiteX7" fmla="*/ 0 w 2209863"/>
                <a:gd name="connsiteY7" fmla="*/ 329623 h 654398"/>
                <a:gd name="connsiteX0" fmla="*/ 2209863 w 2209863"/>
                <a:gd name="connsiteY0" fmla="*/ 529271 h 654398"/>
                <a:gd name="connsiteX1" fmla="*/ 2095940 w 2209863"/>
                <a:gd name="connsiteY1" fmla="*/ 40855 h 654398"/>
                <a:gd name="connsiteX2" fmla="*/ 1683945 w 2209863"/>
                <a:gd name="connsiteY2" fmla="*/ 67073 h 654398"/>
                <a:gd name="connsiteX3" fmla="*/ 1551318 w 2209863"/>
                <a:gd name="connsiteY3" fmla="*/ 388879 h 654398"/>
                <a:gd name="connsiteX4" fmla="*/ 1328973 w 2209863"/>
                <a:gd name="connsiteY4" fmla="*/ 619806 h 654398"/>
                <a:gd name="connsiteX5" fmla="*/ 620823 w 2209863"/>
                <a:gd name="connsiteY5" fmla="*/ 623924 h 654398"/>
                <a:gd name="connsiteX6" fmla="*/ 280657 w 2209863"/>
                <a:gd name="connsiteY6" fmla="*/ 338677 h 654398"/>
                <a:gd name="connsiteX7" fmla="*/ 0 w 2209863"/>
                <a:gd name="connsiteY7" fmla="*/ 329623 h 654398"/>
                <a:gd name="connsiteX0" fmla="*/ 2209863 w 2209863"/>
                <a:gd name="connsiteY0" fmla="*/ 529271 h 654398"/>
                <a:gd name="connsiteX1" fmla="*/ 2095940 w 2209863"/>
                <a:gd name="connsiteY1" fmla="*/ 40855 h 654398"/>
                <a:gd name="connsiteX2" fmla="*/ 1683945 w 2209863"/>
                <a:gd name="connsiteY2" fmla="*/ 67073 h 654398"/>
                <a:gd name="connsiteX3" fmla="*/ 1551318 w 2209863"/>
                <a:gd name="connsiteY3" fmla="*/ 388879 h 654398"/>
                <a:gd name="connsiteX4" fmla="*/ 1328973 w 2209863"/>
                <a:gd name="connsiteY4" fmla="*/ 619806 h 654398"/>
                <a:gd name="connsiteX5" fmla="*/ 620823 w 2209863"/>
                <a:gd name="connsiteY5" fmla="*/ 623924 h 654398"/>
                <a:gd name="connsiteX6" fmla="*/ 280657 w 2209863"/>
                <a:gd name="connsiteY6" fmla="*/ 338677 h 654398"/>
                <a:gd name="connsiteX7" fmla="*/ 0 w 2209863"/>
                <a:gd name="connsiteY7" fmla="*/ 329623 h 654398"/>
                <a:gd name="connsiteX0" fmla="*/ 2197163 w 2197163"/>
                <a:gd name="connsiteY0" fmla="*/ 529271 h 654398"/>
                <a:gd name="connsiteX1" fmla="*/ 2083240 w 2197163"/>
                <a:gd name="connsiteY1" fmla="*/ 40855 h 654398"/>
                <a:gd name="connsiteX2" fmla="*/ 1671245 w 2197163"/>
                <a:gd name="connsiteY2" fmla="*/ 67073 h 654398"/>
                <a:gd name="connsiteX3" fmla="*/ 1538618 w 2197163"/>
                <a:gd name="connsiteY3" fmla="*/ 388879 h 654398"/>
                <a:gd name="connsiteX4" fmla="*/ 1316273 w 2197163"/>
                <a:gd name="connsiteY4" fmla="*/ 619806 h 654398"/>
                <a:gd name="connsiteX5" fmla="*/ 608123 w 2197163"/>
                <a:gd name="connsiteY5" fmla="*/ 623924 h 654398"/>
                <a:gd name="connsiteX6" fmla="*/ 267957 w 2197163"/>
                <a:gd name="connsiteY6" fmla="*/ 338677 h 654398"/>
                <a:gd name="connsiteX7" fmla="*/ 0 w 2197163"/>
                <a:gd name="connsiteY7" fmla="*/ 377248 h 654398"/>
                <a:gd name="connsiteX0" fmla="*/ 2197163 w 2197163"/>
                <a:gd name="connsiteY0" fmla="*/ 529271 h 654398"/>
                <a:gd name="connsiteX1" fmla="*/ 2083240 w 2197163"/>
                <a:gd name="connsiteY1" fmla="*/ 40855 h 654398"/>
                <a:gd name="connsiteX2" fmla="*/ 1671245 w 2197163"/>
                <a:gd name="connsiteY2" fmla="*/ 67073 h 654398"/>
                <a:gd name="connsiteX3" fmla="*/ 1538618 w 2197163"/>
                <a:gd name="connsiteY3" fmla="*/ 388879 h 654398"/>
                <a:gd name="connsiteX4" fmla="*/ 1316273 w 2197163"/>
                <a:gd name="connsiteY4" fmla="*/ 619806 h 654398"/>
                <a:gd name="connsiteX5" fmla="*/ 608123 w 2197163"/>
                <a:gd name="connsiteY5" fmla="*/ 623924 h 654398"/>
                <a:gd name="connsiteX6" fmla="*/ 267957 w 2197163"/>
                <a:gd name="connsiteY6" fmla="*/ 338677 h 654398"/>
                <a:gd name="connsiteX7" fmla="*/ 0 w 2197163"/>
                <a:gd name="connsiteY7" fmla="*/ 377248 h 654398"/>
                <a:gd name="connsiteX0" fmla="*/ 2197163 w 2197163"/>
                <a:gd name="connsiteY0" fmla="*/ 529271 h 654398"/>
                <a:gd name="connsiteX1" fmla="*/ 2083240 w 2197163"/>
                <a:gd name="connsiteY1" fmla="*/ 40855 h 654398"/>
                <a:gd name="connsiteX2" fmla="*/ 1671245 w 2197163"/>
                <a:gd name="connsiteY2" fmla="*/ 67073 h 654398"/>
                <a:gd name="connsiteX3" fmla="*/ 1538618 w 2197163"/>
                <a:gd name="connsiteY3" fmla="*/ 388879 h 654398"/>
                <a:gd name="connsiteX4" fmla="*/ 1316273 w 2197163"/>
                <a:gd name="connsiteY4" fmla="*/ 619806 h 654398"/>
                <a:gd name="connsiteX5" fmla="*/ 608123 w 2197163"/>
                <a:gd name="connsiteY5" fmla="*/ 623924 h 654398"/>
                <a:gd name="connsiteX6" fmla="*/ 267957 w 2197163"/>
                <a:gd name="connsiteY6" fmla="*/ 338677 h 654398"/>
                <a:gd name="connsiteX7" fmla="*/ 0 w 2197163"/>
                <a:gd name="connsiteY7" fmla="*/ 377248 h 654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7163" h="654398">
                  <a:moveTo>
                    <a:pt x="2197163" y="529271"/>
                  </a:moveTo>
                  <a:cubicBezTo>
                    <a:pt x="2181382" y="314848"/>
                    <a:pt x="2170893" y="117888"/>
                    <a:pt x="2083240" y="40855"/>
                  </a:cubicBezTo>
                  <a:cubicBezTo>
                    <a:pt x="1995587" y="-36178"/>
                    <a:pt x="1762015" y="9069"/>
                    <a:pt x="1671245" y="67073"/>
                  </a:cubicBezTo>
                  <a:cubicBezTo>
                    <a:pt x="1580475" y="125077"/>
                    <a:pt x="1585080" y="293582"/>
                    <a:pt x="1538618" y="388879"/>
                  </a:cubicBezTo>
                  <a:cubicBezTo>
                    <a:pt x="1492156" y="484176"/>
                    <a:pt x="1471356" y="580632"/>
                    <a:pt x="1316273" y="619806"/>
                  </a:cubicBezTo>
                  <a:cubicBezTo>
                    <a:pt x="1161191" y="658980"/>
                    <a:pt x="782842" y="670779"/>
                    <a:pt x="608123" y="623924"/>
                  </a:cubicBezTo>
                  <a:cubicBezTo>
                    <a:pt x="433404" y="577069"/>
                    <a:pt x="356611" y="402015"/>
                    <a:pt x="267957" y="338677"/>
                  </a:cubicBezTo>
                  <a:cubicBezTo>
                    <a:pt x="179303" y="275339"/>
                    <a:pt x="67366" y="259050"/>
                    <a:pt x="0" y="37724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5" name="Flèche : chevron 44">
            <a:extLst>
              <a:ext uri="{FF2B5EF4-FFF2-40B4-BE49-F238E27FC236}">
                <a16:creationId xmlns:a16="http://schemas.microsoft.com/office/drawing/2014/main" id="{D92481F6-EABB-45EB-9BD1-E7E3AA3CAEF5}"/>
              </a:ext>
            </a:extLst>
          </p:cNvPr>
          <p:cNvSpPr/>
          <p:nvPr/>
        </p:nvSpPr>
        <p:spPr>
          <a:xfrm>
            <a:off x="7794722" y="3604765"/>
            <a:ext cx="561975" cy="685800"/>
          </a:xfrm>
          <a:prstGeom prst="chevr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dirty="0">
              <a:solidFill>
                <a:schemeClr val="tx1"/>
              </a:solidFill>
            </a:endParaRPr>
          </a:p>
        </p:txBody>
      </p:sp>
      <p:grpSp>
        <p:nvGrpSpPr>
          <p:cNvPr id="13" name="Groupe 12">
            <a:extLst>
              <a:ext uri="{FF2B5EF4-FFF2-40B4-BE49-F238E27FC236}">
                <a16:creationId xmlns:a16="http://schemas.microsoft.com/office/drawing/2014/main" id="{4D51728C-F702-401D-A78C-E683703B4DEA}"/>
              </a:ext>
            </a:extLst>
          </p:cNvPr>
          <p:cNvGrpSpPr/>
          <p:nvPr/>
        </p:nvGrpSpPr>
        <p:grpSpPr>
          <a:xfrm>
            <a:off x="8739386" y="3061627"/>
            <a:ext cx="2815621" cy="1775980"/>
            <a:chOff x="8739386" y="3061627"/>
            <a:chExt cx="2815621" cy="1775980"/>
          </a:xfrm>
        </p:grpSpPr>
        <p:sp>
          <p:nvSpPr>
            <p:cNvPr id="51" name="Rectangle 50">
              <a:extLst>
                <a:ext uri="{FF2B5EF4-FFF2-40B4-BE49-F238E27FC236}">
                  <a16:creationId xmlns:a16="http://schemas.microsoft.com/office/drawing/2014/main" id="{89229020-456F-4840-A472-05A16FE1CDAE}"/>
                </a:ext>
              </a:extLst>
            </p:cNvPr>
            <p:cNvSpPr/>
            <p:nvPr/>
          </p:nvSpPr>
          <p:spPr>
            <a:xfrm>
              <a:off x="8739386" y="3061627"/>
              <a:ext cx="2815621" cy="177598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2" name="Connecteur droit avec flèche 51">
              <a:extLst>
                <a:ext uri="{FF2B5EF4-FFF2-40B4-BE49-F238E27FC236}">
                  <a16:creationId xmlns:a16="http://schemas.microsoft.com/office/drawing/2014/main" id="{365DCB29-2088-489B-84AA-3CFEE9191FB3}"/>
                </a:ext>
              </a:extLst>
            </p:cNvPr>
            <p:cNvCxnSpPr/>
            <p:nvPr/>
          </p:nvCxnSpPr>
          <p:spPr>
            <a:xfrm>
              <a:off x="8922940" y="4696394"/>
              <a:ext cx="24760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cteur droit avec flèche 52">
              <a:extLst>
                <a:ext uri="{FF2B5EF4-FFF2-40B4-BE49-F238E27FC236}">
                  <a16:creationId xmlns:a16="http://schemas.microsoft.com/office/drawing/2014/main" id="{9337AC08-94FD-4441-AA0C-E118046BCF54}"/>
                </a:ext>
              </a:extLst>
            </p:cNvPr>
            <p:cNvCxnSpPr>
              <a:cxnSpLocks/>
            </p:cNvCxnSpPr>
            <p:nvPr/>
          </p:nvCxnSpPr>
          <p:spPr>
            <a:xfrm flipV="1">
              <a:off x="8922940" y="3198937"/>
              <a:ext cx="0" cy="1497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Forme libre : forme 53">
              <a:extLst>
                <a:ext uri="{FF2B5EF4-FFF2-40B4-BE49-F238E27FC236}">
                  <a16:creationId xmlns:a16="http://schemas.microsoft.com/office/drawing/2014/main" id="{640B250C-A8C5-42B7-82D3-B0B05C19F9E9}"/>
                </a:ext>
              </a:extLst>
            </p:cNvPr>
            <p:cNvSpPr/>
            <p:nvPr/>
          </p:nvSpPr>
          <p:spPr>
            <a:xfrm flipH="1" flipV="1">
              <a:off x="8927633" y="3714798"/>
              <a:ext cx="2197163" cy="654398"/>
            </a:xfrm>
            <a:custGeom>
              <a:avLst/>
              <a:gdLst>
                <a:gd name="connsiteX0" fmla="*/ 2254313 w 2254313"/>
                <a:gd name="connsiteY0" fmla="*/ 534173 h 644504"/>
                <a:gd name="connsiteX1" fmla="*/ 2064190 w 2254313"/>
                <a:gd name="connsiteY1" fmla="*/ 36232 h 644504"/>
                <a:gd name="connsiteX2" fmla="*/ 1683945 w 2254313"/>
                <a:gd name="connsiteY2" fmla="*/ 81500 h 644504"/>
                <a:gd name="connsiteX3" fmla="*/ 1548143 w 2254313"/>
                <a:gd name="connsiteY3" fmla="*/ 425531 h 644504"/>
                <a:gd name="connsiteX4" fmla="*/ 1367073 w 2254313"/>
                <a:gd name="connsiteY4" fmla="*/ 624708 h 644504"/>
                <a:gd name="connsiteX5" fmla="*/ 516048 w 2254313"/>
                <a:gd name="connsiteY5" fmla="*/ 606601 h 644504"/>
                <a:gd name="connsiteX6" fmla="*/ 280657 w 2254313"/>
                <a:gd name="connsiteY6" fmla="*/ 353104 h 644504"/>
                <a:gd name="connsiteX7" fmla="*/ 0 w 2254313"/>
                <a:gd name="connsiteY7" fmla="*/ 344050 h 644504"/>
                <a:gd name="connsiteX0" fmla="*/ 2254313 w 2254313"/>
                <a:gd name="connsiteY0" fmla="*/ 534173 h 663325"/>
                <a:gd name="connsiteX1" fmla="*/ 2064190 w 2254313"/>
                <a:gd name="connsiteY1" fmla="*/ 36232 h 663325"/>
                <a:gd name="connsiteX2" fmla="*/ 1683945 w 2254313"/>
                <a:gd name="connsiteY2" fmla="*/ 81500 h 663325"/>
                <a:gd name="connsiteX3" fmla="*/ 1548143 w 2254313"/>
                <a:gd name="connsiteY3" fmla="*/ 425531 h 663325"/>
                <a:gd name="connsiteX4" fmla="*/ 1367073 w 2254313"/>
                <a:gd name="connsiteY4" fmla="*/ 624708 h 663325"/>
                <a:gd name="connsiteX5" fmla="*/ 620823 w 2254313"/>
                <a:gd name="connsiteY5" fmla="*/ 638351 h 663325"/>
                <a:gd name="connsiteX6" fmla="*/ 280657 w 2254313"/>
                <a:gd name="connsiteY6" fmla="*/ 353104 h 663325"/>
                <a:gd name="connsiteX7" fmla="*/ 0 w 2254313"/>
                <a:gd name="connsiteY7" fmla="*/ 344050 h 663325"/>
                <a:gd name="connsiteX0" fmla="*/ 2254313 w 2254313"/>
                <a:gd name="connsiteY0" fmla="*/ 533333 h 663551"/>
                <a:gd name="connsiteX1" fmla="*/ 2064190 w 2254313"/>
                <a:gd name="connsiteY1" fmla="*/ 35392 h 663551"/>
                <a:gd name="connsiteX2" fmla="*/ 1683945 w 2254313"/>
                <a:gd name="connsiteY2" fmla="*/ 80660 h 663551"/>
                <a:gd name="connsiteX3" fmla="*/ 1551318 w 2254313"/>
                <a:gd name="connsiteY3" fmla="*/ 402466 h 663551"/>
                <a:gd name="connsiteX4" fmla="*/ 1367073 w 2254313"/>
                <a:gd name="connsiteY4" fmla="*/ 623868 h 663551"/>
                <a:gd name="connsiteX5" fmla="*/ 620823 w 2254313"/>
                <a:gd name="connsiteY5" fmla="*/ 637511 h 663551"/>
                <a:gd name="connsiteX6" fmla="*/ 280657 w 2254313"/>
                <a:gd name="connsiteY6" fmla="*/ 352264 h 663551"/>
                <a:gd name="connsiteX7" fmla="*/ 0 w 2254313"/>
                <a:gd name="connsiteY7" fmla="*/ 343210 h 663551"/>
                <a:gd name="connsiteX0" fmla="*/ 2254313 w 2254313"/>
                <a:gd name="connsiteY0" fmla="*/ 533333 h 663551"/>
                <a:gd name="connsiteX1" fmla="*/ 2064190 w 2254313"/>
                <a:gd name="connsiteY1" fmla="*/ 35392 h 663551"/>
                <a:gd name="connsiteX2" fmla="*/ 1683945 w 2254313"/>
                <a:gd name="connsiteY2" fmla="*/ 80660 h 663551"/>
                <a:gd name="connsiteX3" fmla="*/ 1551318 w 2254313"/>
                <a:gd name="connsiteY3" fmla="*/ 402466 h 663551"/>
                <a:gd name="connsiteX4" fmla="*/ 1367073 w 2254313"/>
                <a:gd name="connsiteY4" fmla="*/ 623868 h 663551"/>
                <a:gd name="connsiteX5" fmla="*/ 620823 w 2254313"/>
                <a:gd name="connsiteY5" fmla="*/ 637511 h 663551"/>
                <a:gd name="connsiteX6" fmla="*/ 280657 w 2254313"/>
                <a:gd name="connsiteY6" fmla="*/ 352264 h 663551"/>
                <a:gd name="connsiteX7" fmla="*/ 0 w 2254313"/>
                <a:gd name="connsiteY7" fmla="*/ 343210 h 663551"/>
                <a:gd name="connsiteX0" fmla="*/ 2254313 w 2254313"/>
                <a:gd name="connsiteY0" fmla="*/ 533333 h 667985"/>
                <a:gd name="connsiteX1" fmla="*/ 2064190 w 2254313"/>
                <a:gd name="connsiteY1" fmla="*/ 35392 h 667985"/>
                <a:gd name="connsiteX2" fmla="*/ 1683945 w 2254313"/>
                <a:gd name="connsiteY2" fmla="*/ 80660 h 667985"/>
                <a:gd name="connsiteX3" fmla="*/ 1551318 w 2254313"/>
                <a:gd name="connsiteY3" fmla="*/ 402466 h 667985"/>
                <a:gd name="connsiteX4" fmla="*/ 1328973 w 2254313"/>
                <a:gd name="connsiteY4" fmla="*/ 633393 h 667985"/>
                <a:gd name="connsiteX5" fmla="*/ 620823 w 2254313"/>
                <a:gd name="connsiteY5" fmla="*/ 637511 h 667985"/>
                <a:gd name="connsiteX6" fmla="*/ 280657 w 2254313"/>
                <a:gd name="connsiteY6" fmla="*/ 352264 h 667985"/>
                <a:gd name="connsiteX7" fmla="*/ 0 w 2254313"/>
                <a:gd name="connsiteY7" fmla="*/ 343210 h 667985"/>
                <a:gd name="connsiteX0" fmla="*/ 2254313 w 2254313"/>
                <a:gd name="connsiteY0" fmla="*/ 533333 h 667985"/>
                <a:gd name="connsiteX1" fmla="*/ 2064190 w 2254313"/>
                <a:gd name="connsiteY1" fmla="*/ 35392 h 667985"/>
                <a:gd name="connsiteX2" fmla="*/ 1683945 w 2254313"/>
                <a:gd name="connsiteY2" fmla="*/ 80660 h 667985"/>
                <a:gd name="connsiteX3" fmla="*/ 1551318 w 2254313"/>
                <a:gd name="connsiteY3" fmla="*/ 402466 h 667985"/>
                <a:gd name="connsiteX4" fmla="*/ 1328973 w 2254313"/>
                <a:gd name="connsiteY4" fmla="*/ 633393 h 667985"/>
                <a:gd name="connsiteX5" fmla="*/ 620823 w 2254313"/>
                <a:gd name="connsiteY5" fmla="*/ 637511 h 667985"/>
                <a:gd name="connsiteX6" fmla="*/ 280657 w 2254313"/>
                <a:gd name="connsiteY6" fmla="*/ 352264 h 667985"/>
                <a:gd name="connsiteX7" fmla="*/ 0 w 2254313"/>
                <a:gd name="connsiteY7" fmla="*/ 343210 h 667985"/>
                <a:gd name="connsiteX0" fmla="*/ 2254313 w 2254313"/>
                <a:gd name="connsiteY0" fmla="*/ 519052 h 653704"/>
                <a:gd name="connsiteX1" fmla="*/ 2095940 w 2254313"/>
                <a:gd name="connsiteY1" fmla="*/ 40161 h 653704"/>
                <a:gd name="connsiteX2" fmla="*/ 1683945 w 2254313"/>
                <a:gd name="connsiteY2" fmla="*/ 66379 h 653704"/>
                <a:gd name="connsiteX3" fmla="*/ 1551318 w 2254313"/>
                <a:gd name="connsiteY3" fmla="*/ 388185 h 653704"/>
                <a:gd name="connsiteX4" fmla="*/ 1328973 w 2254313"/>
                <a:gd name="connsiteY4" fmla="*/ 619112 h 653704"/>
                <a:gd name="connsiteX5" fmla="*/ 620823 w 2254313"/>
                <a:gd name="connsiteY5" fmla="*/ 623230 h 653704"/>
                <a:gd name="connsiteX6" fmla="*/ 280657 w 2254313"/>
                <a:gd name="connsiteY6" fmla="*/ 337983 h 653704"/>
                <a:gd name="connsiteX7" fmla="*/ 0 w 2254313"/>
                <a:gd name="connsiteY7" fmla="*/ 328929 h 653704"/>
                <a:gd name="connsiteX0" fmla="*/ 2209863 w 2209863"/>
                <a:gd name="connsiteY0" fmla="*/ 529271 h 654398"/>
                <a:gd name="connsiteX1" fmla="*/ 2095940 w 2209863"/>
                <a:gd name="connsiteY1" fmla="*/ 40855 h 654398"/>
                <a:gd name="connsiteX2" fmla="*/ 1683945 w 2209863"/>
                <a:gd name="connsiteY2" fmla="*/ 67073 h 654398"/>
                <a:gd name="connsiteX3" fmla="*/ 1551318 w 2209863"/>
                <a:gd name="connsiteY3" fmla="*/ 388879 h 654398"/>
                <a:gd name="connsiteX4" fmla="*/ 1328973 w 2209863"/>
                <a:gd name="connsiteY4" fmla="*/ 619806 h 654398"/>
                <a:gd name="connsiteX5" fmla="*/ 620823 w 2209863"/>
                <a:gd name="connsiteY5" fmla="*/ 623924 h 654398"/>
                <a:gd name="connsiteX6" fmla="*/ 280657 w 2209863"/>
                <a:gd name="connsiteY6" fmla="*/ 338677 h 654398"/>
                <a:gd name="connsiteX7" fmla="*/ 0 w 2209863"/>
                <a:gd name="connsiteY7" fmla="*/ 329623 h 654398"/>
                <a:gd name="connsiteX0" fmla="*/ 2209863 w 2209863"/>
                <a:gd name="connsiteY0" fmla="*/ 529271 h 654398"/>
                <a:gd name="connsiteX1" fmla="*/ 2095940 w 2209863"/>
                <a:gd name="connsiteY1" fmla="*/ 40855 h 654398"/>
                <a:gd name="connsiteX2" fmla="*/ 1683945 w 2209863"/>
                <a:gd name="connsiteY2" fmla="*/ 67073 h 654398"/>
                <a:gd name="connsiteX3" fmla="*/ 1551318 w 2209863"/>
                <a:gd name="connsiteY3" fmla="*/ 388879 h 654398"/>
                <a:gd name="connsiteX4" fmla="*/ 1328973 w 2209863"/>
                <a:gd name="connsiteY4" fmla="*/ 619806 h 654398"/>
                <a:gd name="connsiteX5" fmla="*/ 620823 w 2209863"/>
                <a:gd name="connsiteY5" fmla="*/ 623924 h 654398"/>
                <a:gd name="connsiteX6" fmla="*/ 280657 w 2209863"/>
                <a:gd name="connsiteY6" fmla="*/ 338677 h 654398"/>
                <a:gd name="connsiteX7" fmla="*/ 0 w 2209863"/>
                <a:gd name="connsiteY7" fmla="*/ 329623 h 654398"/>
                <a:gd name="connsiteX0" fmla="*/ 2209863 w 2209863"/>
                <a:gd name="connsiteY0" fmla="*/ 529271 h 654398"/>
                <a:gd name="connsiteX1" fmla="*/ 2095940 w 2209863"/>
                <a:gd name="connsiteY1" fmla="*/ 40855 h 654398"/>
                <a:gd name="connsiteX2" fmla="*/ 1683945 w 2209863"/>
                <a:gd name="connsiteY2" fmla="*/ 67073 h 654398"/>
                <a:gd name="connsiteX3" fmla="*/ 1551318 w 2209863"/>
                <a:gd name="connsiteY3" fmla="*/ 388879 h 654398"/>
                <a:gd name="connsiteX4" fmla="*/ 1328973 w 2209863"/>
                <a:gd name="connsiteY4" fmla="*/ 619806 h 654398"/>
                <a:gd name="connsiteX5" fmla="*/ 620823 w 2209863"/>
                <a:gd name="connsiteY5" fmla="*/ 623924 h 654398"/>
                <a:gd name="connsiteX6" fmla="*/ 280657 w 2209863"/>
                <a:gd name="connsiteY6" fmla="*/ 338677 h 654398"/>
                <a:gd name="connsiteX7" fmla="*/ 0 w 2209863"/>
                <a:gd name="connsiteY7" fmla="*/ 329623 h 654398"/>
                <a:gd name="connsiteX0" fmla="*/ 2197163 w 2197163"/>
                <a:gd name="connsiteY0" fmla="*/ 529271 h 654398"/>
                <a:gd name="connsiteX1" fmla="*/ 2083240 w 2197163"/>
                <a:gd name="connsiteY1" fmla="*/ 40855 h 654398"/>
                <a:gd name="connsiteX2" fmla="*/ 1671245 w 2197163"/>
                <a:gd name="connsiteY2" fmla="*/ 67073 h 654398"/>
                <a:gd name="connsiteX3" fmla="*/ 1538618 w 2197163"/>
                <a:gd name="connsiteY3" fmla="*/ 388879 h 654398"/>
                <a:gd name="connsiteX4" fmla="*/ 1316273 w 2197163"/>
                <a:gd name="connsiteY4" fmla="*/ 619806 h 654398"/>
                <a:gd name="connsiteX5" fmla="*/ 608123 w 2197163"/>
                <a:gd name="connsiteY5" fmla="*/ 623924 h 654398"/>
                <a:gd name="connsiteX6" fmla="*/ 267957 w 2197163"/>
                <a:gd name="connsiteY6" fmla="*/ 338677 h 654398"/>
                <a:gd name="connsiteX7" fmla="*/ 0 w 2197163"/>
                <a:gd name="connsiteY7" fmla="*/ 377248 h 654398"/>
                <a:gd name="connsiteX0" fmla="*/ 2197163 w 2197163"/>
                <a:gd name="connsiteY0" fmla="*/ 529271 h 654398"/>
                <a:gd name="connsiteX1" fmla="*/ 2083240 w 2197163"/>
                <a:gd name="connsiteY1" fmla="*/ 40855 h 654398"/>
                <a:gd name="connsiteX2" fmla="*/ 1671245 w 2197163"/>
                <a:gd name="connsiteY2" fmla="*/ 67073 h 654398"/>
                <a:gd name="connsiteX3" fmla="*/ 1538618 w 2197163"/>
                <a:gd name="connsiteY3" fmla="*/ 388879 h 654398"/>
                <a:gd name="connsiteX4" fmla="*/ 1316273 w 2197163"/>
                <a:gd name="connsiteY4" fmla="*/ 619806 h 654398"/>
                <a:gd name="connsiteX5" fmla="*/ 608123 w 2197163"/>
                <a:gd name="connsiteY5" fmla="*/ 623924 h 654398"/>
                <a:gd name="connsiteX6" fmla="*/ 267957 w 2197163"/>
                <a:gd name="connsiteY6" fmla="*/ 338677 h 654398"/>
                <a:gd name="connsiteX7" fmla="*/ 0 w 2197163"/>
                <a:gd name="connsiteY7" fmla="*/ 377248 h 654398"/>
                <a:gd name="connsiteX0" fmla="*/ 2197163 w 2197163"/>
                <a:gd name="connsiteY0" fmla="*/ 529271 h 654398"/>
                <a:gd name="connsiteX1" fmla="*/ 2083240 w 2197163"/>
                <a:gd name="connsiteY1" fmla="*/ 40855 h 654398"/>
                <a:gd name="connsiteX2" fmla="*/ 1671245 w 2197163"/>
                <a:gd name="connsiteY2" fmla="*/ 67073 h 654398"/>
                <a:gd name="connsiteX3" fmla="*/ 1538618 w 2197163"/>
                <a:gd name="connsiteY3" fmla="*/ 388879 h 654398"/>
                <a:gd name="connsiteX4" fmla="*/ 1316273 w 2197163"/>
                <a:gd name="connsiteY4" fmla="*/ 619806 h 654398"/>
                <a:gd name="connsiteX5" fmla="*/ 608123 w 2197163"/>
                <a:gd name="connsiteY5" fmla="*/ 623924 h 654398"/>
                <a:gd name="connsiteX6" fmla="*/ 267957 w 2197163"/>
                <a:gd name="connsiteY6" fmla="*/ 338677 h 654398"/>
                <a:gd name="connsiteX7" fmla="*/ 0 w 2197163"/>
                <a:gd name="connsiteY7" fmla="*/ 377248 h 654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7163" h="654398">
                  <a:moveTo>
                    <a:pt x="2197163" y="529271"/>
                  </a:moveTo>
                  <a:cubicBezTo>
                    <a:pt x="2181382" y="314848"/>
                    <a:pt x="2170893" y="117888"/>
                    <a:pt x="2083240" y="40855"/>
                  </a:cubicBezTo>
                  <a:cubicBezTo>
                    <a:pt x="1995587" y="-36178"/>
                    <a:pt x="1762015" y="9069"/>
                    <a:pt x="1671245" y="67073"/>
                  </a:cubicBezTo>
                  <a:cubicBezTo>
                    <a:pt x="1580475" y="125077"/>
                    <a:pt x="1585080" y="293582"/>
                    <a:pt x="1538618" y="388879"/>
                  </a:cubicBezTo>
                  <a:cubicBezTo>
                    <a:pt x="1492156" y="484176"/>
                    <a:pt x="1471356" y="580632"/>
                    <a:pt x="1316273" y="619806"/>
                  </a:cubicBezTo>
                  <a:cubicBezTo>
                    <a:pt x="1161191" y="658980"/>
                    <a:pt x="782842" y="670779"/>
                    <a:pt x="608123" y="623924"/>
                  </a:cubicBezTo>
                  <a:cubicBezTo>
                    <a:pt x="433404" y="577069"/>
                    <a:pt x="356611" y="402015"/>
                    <a:pt x="267957" y="338677"/>
                  </a:cubicBezTo>
                  <a:cubicBezTo>
                    <a:pt x="179303" y="275339"/>
                    <a:pt x="67366" y="259050"/>
                    <a:pt x="0" y="37724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5" name="Groupe 54">
            <a:extLst>
              <a:ext uri="{FF2B5EF4-FFF2-40B4-BE49-F238E27FC236}">
                <a16:creationId xmlns:a16="http://schemas.microsoft.com/office/drawing/2014/main" id="{AFB4535A-572C-4B68-A493-995B2337A29B}"/>
              </a:ext>
            </a:extLst>
          </p:cNvPr>
          <p:cNvGrpSpPr/>
          <p:nvPr/>
        </p:nvGrpSpPr>
        <p:grpSpPr>
          <a:xfrm>
            <a:off x="3610020" y="3561454"/>
            <a:ext cx="4815929" cy="3122460"/>
            <a:chOff x="8739385" y="3061628"/>
            <a:chExt cx="2815621" cy="1775981"/>
          </a:xfrm>
        </p:grpSpPr>
        <p:sp>
          <p:nvSpPr>
            <p:cNvPr id="56" name="Rectangle 55">
              <a:extLst>
                <a:ext uri="{FF2B5EF4-FFF2-40B4-BE49-F238E27FC236}">
                  <a16:creationId xmlns:a16="http://schemas.microsoft.com/office/drawing/2014/main" id="{117E7C4D-74BF-4EA9-9C41-DBCC438859BE}"/>
                </a:ext>
              </a:extLst>
            </p:cNvPr>
            <p:cNvSpPr/>
            <p:nvPr/>
          </p:nvSpPr>
          <p:spPr>
            <a:xfrm>
              <a:off x="8739385" y="3061628"/>
              <a:ext cx="2815621" cy="17759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7" name="Connecteur droit avec flèche 56">
              <a:extLst>
                <a:ext uri="{FF2B5EF4-FFF2-40B4-BE49-F238E27FC236}">
                  <a16:creationId xmlns:a16="http://schemas.microsoft.com/office/drawing/2014/main" id="{F4B8A906-C203-4DBA-99AC-B2B98422ED77}"/>
                </a:ext>
              </a:extLst>
            </p:cNvPr>
            <p:cNvCxnSpPr/>
            <p:nvPr/>
          </p:nvCxnSpPr>
          <p:spPr>
            <a:xfrm>
              <a:off x="8922939" y="4696396"/>
              <a:ext cx="24760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necteur droit avec flèche 57">
              <a:extLst>
                <a:ext uri="{FF2B5EF4-FFF2-40B4-BE49-F238E27FC236}">
                  <a16:creationId xmlns:a16="http://schemas.microsoft.com/office/drawing/2014/main" id="{51219F31-EE73-4A34-AF87-A01F41D03A59}"/>
                </a:ext>
              </a:extLst>
            </p:cNvPr>
            <p:cNvCxnSpPr>
              <a:cxnSpLocks/>
            </p:cNvCxnSpPr>
            <p:nvPr/>
          </p:nvCxnSpPr>
          <p:spPr>
            <a:xfrm flipV="1">
              <a:off x="8922939" y="3198939"/>
              <a:ext cx="0" cy="14974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Forme libre : forme 58">
              <a:extLst>
                <a:ext uri="{FF2B5EF4-FFF2-40B4-BE49-F238E27FC236}">
                  <a16:creationId xmlns:a16="http://schemas.microsoft.com/office/drawing/2014/main" id="{F05C7BF2-7CBD-4FBE-B186-F6BB581874CE}"/>
                </a:ext>
              </a:extLst>
            </p:cNvPr>
            <p:cNvSpPr/>
            <p:nvPr/>
          </p:nvSpPr>
          <p:spPr>
            <a:xfrm flipH="1" flipV="1">
              <a:off x="8927633" y="3714798"/>
              <a:ext cx="2197163" cy="654398"/>
            </a:xfrm>
            <a:custGeom>
              <a:avLst/>
              <a:gdLst>
                <a:gd name="connsiteX0" fmla="*/ 2254313 w 2254313"/>
                <a:gd name="connsiteY0" fmla="*/ 534173 h 644504"/>
                <a:gd name="connsiteX1" fmla="*/ 2064190 w 2254313"/>
                <a:gd name="connsiteY1" fmla="*/ 36232 h 644504"/>
                <a:gd name="connsiteX2" fmla="*/ 1683945 w 2254313"/>
                <a:gd name="connsiteY2" fmla="*/ 81500 h 644504"/>
                <a:gd name="connsiteX3" fmla="*/ 1548143 w 2254313"/>
                <a:gd name="connsiteY3" fmla="*/ 425531 h 644504"/>
                <a:gd name="connsiteX4" fmla="*/ 1367073 w 2254313"/>
                <a:gd name="connsiteY4" fmla="*/ 624708 h 644504"/>
                <a:gd name="connsiteX5" fmla="*/ 516048 w 2254313"/>
                <a:gd name="connsiteY5" fmla="*/ 606601 h 644504"/>
                <a:gd name="connsiteX6" fmla="*/ 280657 w 2254313"/>
                <a:gd name="connsiteY6" fmla="*/ 353104 h 644504"/>
                <a:gd name="connsiteX7" fmla="*/ 0 w 2254313"/>
                <a:gd name="connsiteY7" fmla="*/ 344050 h 644504"/>
                <a:gd name="connsiteX0" fmla="*/ 2254313 w 2254313"/>
                <a:gd name="connsiteY0" fmla="*/ 534173 h 663325"/>
                <a:gd name="connsiteX1" fmla="*/ 2064190 w 2254313"/>
                <a:gd name="connsiteY1" fmla="*/ 36232 h 663325"/>
                <a:gd name="connsiteX2" fmla="*/ 1683945 w 2254313"/>
                <a:gd name="connsiteY2" fmla="*/ 81500 h 663325"/>
                <a:gd name="connsiteX3" fmla="*/ 1548143 w 2254313"/>
                <a:gd name="connsiteY3" fmla="*/ 425531 h 663325"/>
                <a:gd name="connsiteX4" fmla="*/ 1367073 w 2254313"/>
                <a:gd name="connsiteY4" fmla="*/ 624708 h 663325"/>
                <a:gd name="connsiteX5" fmla="*/ 620823 w 2254313"/>
                <a:gd name="connsiteY5" fmla="*/ 638351 h 663325"/>
                <a:gd name="connsiteX6" fmla="*/ 280657 w 2254313"/>
                <a:gd name="connsiteY6" fmla="*/ 353104 h 663325"/>
                <a:gd name="connsiteX7" fmla="*/ 0 w 2254313"/>
                <a:gd name="connsiteY7" fmla="*/ 344050 h 663325"/>
                <a:gd name="connsiteX0" fmla="*/ 2254313 w 2254313"/>
                <a:gd name="connsiteY0" fmla="*/ 533333 h 663551"/>
                <a:gd name="connsiteX1" fmla="*/ 2064190 w 2254313"/>
                <a:gd name="connsiteY1" fmla="*/ 35392 h 663551"/>
                <a:gd name="connsiteX2" fmla="*/ 1683945 w 2254313"/>
                <a:gd name="connsiteY2" fmla="*/ 80660 h 663551"/>
                <a:gd name="connsiteX3" fmla="*/ 1551318 w 2254313"/>
                <a:gd name="connsiteY3" fmla="*/ 402466 h 663551"/>
                <a:gd name="connsiteX4" fmla="*/ 1367073 w 2254313"/>
                <a:gd name="connsiteY4" fmla="*/ 623868 h 663551"/>
                <a:gd name="connsiteX5" fmla="*/ 620823 w 2254313"/>
                <a:gd name="connsiteY5" fmla="*/ 637511 h 663551"/>
                <a:gd name="connsiteX6" fmla="*/ 280657 w 2254313"/>
                <a:gd name="connsiteY6" fmla="*/ 352264 h 663551"/>
                <a:gd name="connsiteX7" fmla="*/ 0 w 2254313"/>
                <a:gd name="connsiteY7" fmla="*/ 343210 h 663551"/>
                <a:gd name="connsiteX0" fmla="*/ 2254313 w 2254313"/>
                <a:gd name="connsiteY0" fmla="*/ 533333 h 663551"/>
                <a:gd name="connsiteX1" fmla="*/ 2064190 w 2254313"/>
                <a:gd name="connsiteY1" fmla="*/ 35392 h 663551"/>
                <a:gd name="connsiteX2" fmla="*/ 1683945 w 2254313"/>
                <a:gd name="connsiteY2" fmla="*/ 80660 h 663551"/>
                <a:gd name="connsiteX3" fmla="*/ 1551318 w 2254313"/>
                <a:gd name="connsiteY3" fmla="*/ 402466 h 663551"/>
                <a:gd name="connsiteX4" fmla="*/ 1367073 w 2254313"/>
                <a:gd name="connsiteY4" fmla="*/ 623868 h 663551"/>
                <a:gd name="connsiteX5" fmla="*/ 620823 w 2254313"/>
                <a:gd name="connsiteY5" fmla="*/ 637511 h 663551"/>
                <a:gd name="connsiteX6" fmla="*/ 280657 w 2254313"/>
                <a:gd name="connsiteY6" fmla="*/ 352264 h 663551"/>
                <a:gd name="connsiteX7" fmla="*/ 0 w 2254313"/>
                <a:gd name="connsiteY7" fmla="*/ 343210 h 663551"/>
                <a:gd name="connsiteX0" fmla="*/ 2254313 w 2254313"/>
                <a:gd name="connsiteY0" fmla="*/ 533333 h 667985"/>
                <a:gd name="connsiteX1" fmla="*/ 2064190 w 2254313"/>
                <a:gd name="connsiteY1" fmla="*/ 35392 h 667985"/>
                <a:gd name="connsiteX2" fmla="*/ 1683945 w 2254313"/>
                <a:gd name="connsiteY2" fmla="*/ 80660 h 667985"/>
                <a:gd name="connsiteX3" fmla="*/ 1551318 w 2254313"/>
                <a:gd name="connsiteY3" fmla="*/ 402466 h 667985"/>
                <a:gd name="connsiteX4" fmla="*/ 1328973 w 2254313"/>
                <a:gd name="connsiteY4" fmla="*/ 633393 h 667985"/>
                <a:gd name="connsiteX5" fmla="*/ 620823 w 2254313"/>
                <a:gd name="connsiteY5" fmla="*/ 637511 h 667985"/>
                <a:gd name="connsiteX6" fmla="*/ 280657 w 2254313"/>
                <a:gd name="connsiteY6" fmla="*/ 352264 h 667985"/>
                <a:gd name="connsiteX7" fmla="*/ 0 w 2254313"/>
                <a:gd name="connsiteY7" fmla="*/ 343210 h 667985"/>
                <a:gd name="connsiteX0" fmla="*/ 2254313 w 2254313"/>
                <a:gd name="connsiteY0" fmla="*/ 533333 h 667985"/>
                <a:gd name="connsiteX1" fmla="*/ 2064190 w 2254313"/>
                <a:gd name="connsiteY1" fmla="*/ 35392 h 667985"/>
                <a:gd name="connsiteX2" fmla="*/ 1683945 w 2254313"/>
                <a:gd name="connsiteY2" fmla="*/ 80660 h 667985"/>
                <a:gd name="connsiteX3" fmla="*/ 1551318 w 2254313"/>
                <a:gd name="connsiteY3" fmla="*/ 402466 h 667985"/>
                <a:gd name="connsiteX4" fmla="*/ 1328973 w 2254313"/>
                <a:gd name="connsiteY4" fmla="*/ 633393 h 667985"/>
                <a:gd name="connsiteX5" fmla="*/ 620823 w 2254313"/>
                <a:gd name="connsiteY5" fmla="*/ 637511 h 667985"/>
                <a:gd name="connsiteX6" fmla="*/ 280657 w 2254313"/>
                <a:gd name="connsiteY6" fmla="*/ 352264 h 667985"/>
                <a:gd name="connsiteX7" fmla="*/ 0 w 2254313"/>
                <a:gd name="connsiteY7" fmla="*/ 343210 h 667985"/>
                <a:gd name="connsiteX0" fmla="*/ 2254313 w 2254313"/>
                <a:gd name="connsiteY0" fmla="*/ 519052 h 653704"/>
                <a:gd name="connsiteX1" fmla="*/ 2095940 w 2254313"/>
                <a:gd name="connsiteY1" fmla="*/ 40161 h 653704"/>
                <a:gd name="connsiteX2" fmla="*/ 1683945 w 2254313"/>
                <a:gd name="connsiteY2" fmla="*/ 66379 h 653704"/>
                <a:gd name="connsiteX3" fmla="*/ 1551318 w 2254313"/>
                <a:gd name="connsiteY3" fmla="*/ 388185 h 653704"/>
                <a:gd name="connsiteX4" fmla="*/ 1328973 w 2254313"/>
                <a:gd name="connsiteY4" fmla="*/ 619112 h 653704"/>
                <a:gd name="connsiteX5" fmla="*/ 620823 w 2254313"/>
                <a:gd name="connsiteY5" fmla="*/ 623230 h 653704"/>
                <a:gd name="connsiteX6" fmla="*/ 280657 w 2254313"/>
                <a:gd name="connsiteY6" fmla="*/ 337983 h 653704"/>
                <a:gd name="connsiteX7" fmla="*/ 0 w 2254313"/>
                <a:gd name="connsiteY7" fmla="*/ 328929 h 653704"/>
                <a:gd name="connsiteX0" fmla="*/ 2209863 w 2209863"/>
                <a:gd name="connsiteY0" fmla="*/ 529271 h 654398"/>
                <a:gd name="connsiteX1" fmla="*/ 2095940 w 2209863"/>
                <a:gd name="connsiteY1" fmla="*/ 40855 h 654398"/>
                <a:gd name="connsiteX2" fmla="*/ 1683945 w 2209863"/>
                <a:gd name="connsiteY2" fmla="*/ 67073 h 654398"/>
                <a:gd name="connsiteX3" fmla="*/ 1551318 w 2209863"/>
                <a:gd name="connsiteY3" fmla="*/ 388879 h 654398"/>
                <a:gd name="connsiteX4" fmla="*/ 1328973 w 2209863"/>
                <a:gd name="connsiteY4" fmla="*/ 619806 h 654398"/>
                <a:gd name="connsiteX5" fmla="*/ 620823 w 2209863"/>
                <a:gd name="connsiteY5" fmla="*/ 623924 h 654398"/>
                <a:gd name="connsiteX6" fmla="*/ 280657 w 2209863"/>
                <a:gd name="connsiteY6" fmla="*/ 338677 h 654398"/>
                <a:gd name="connsiteX7" fmla="*/ 0 w 2209863"/>
                <a:gd name="connsiteY7" fmla="*/ 329623 h 654398"/>
                <a:gd name="connsiteX0" fmla="*/ 2209863 w 2209863"/>
                <a:gd name="connsiteY0" fmla="*/ 529271 h 654398"/>
                <a:gd name="connsiteX1" fmla="*/ 2095940 w 2209863"/>
                <a:gd name="connsiteY1" fmla="*/ 40855 h 654398"/>
                <a:gd name="connsiteX2" fmla="*/ 1683945 w 2209863"/>
                <a:gd name="connsiteY2" fmla="*/ 67073 h 654398"/>
                <a:gd name="connsiteX3" fmla="*/ 1551318 w 2209863"/>
                <a:gd name="connsiteY3" fmla="*/ 388879 h 654398"/>
                <a:gd name="connsiteX4" fmla="*/ 1328973 w 2209863"/>
                <a:gd name="connsiteY4" fmla="*/ 619806 h 654398"/>
                <a:gd name="connsiteX5" fmla="*/ 620823 w 2209863"/>
                <a:gd name="connsiteY5" fmla="*/ 623924 h 654398"/>
                <a:gd name="connsiteX6" fmla="*/ 280657 w 2209863"/>
                <a:gd name="connsiteY6" fmla="*/ 338677 h 654398"/>
                <a:gd name="connsiteX7" fmla="*/ 0 w 2209863"/>
                <a:gd name="connsiteY7" fmla="*/ 329623 h 654398"/>
                <a:gd name="connsiteX0" fmla="*/ 2209863 w 2209863"/>
                <a:gd name="connsiteY0" fmla="*/ 529271 h 654398"/>
                <a:gd name="connsiteX1" fmla="*/ 2095940 w 2209863"/>
                <a:gd name="connsiteY1" fmla="*/ 40855 h 654398"/>
                <a:gd name="connsiteX2" fmla="*/ 1683945 w 2209863"/>
                <a:gd name="connsiteY2" fmla="*/ 67073 h 654398"/>
                <a:gd name="connsiteX3" fmla="*/ 1551318 w 2209863"/>
                <a:gd name="connsiteY3" fmla="*/ 388879 h 654398"/>
                <a:gd name="connsiteX4" fmla="*/ 1328973 w 2209863"/>
                <a:gd name="connsiteY4" fmla="*/ 619806 h 654398"/>
                <a:gd name="connsiteX5" fmla="*/ 620823 w 2209863"/>
                <a:gd name="connsiteY5" fmla="*/ 623924 h 654398"/>
                <a:gd name="connsiteX6" fmla="*/ 280657 w 2209863"/>
                <a:gd name="connsiteY6" fmla="*/ 338677 h 654398"/>
                <a:gd name="connsiteX7" fmla="*/ 0 w 2209863"/>
                <a:gd name="connsiteY7" fmla="*/ 329623 h 654398"/>
                <a:gd name="connsiteX0" fmla="*/ 2197163 w 2197163"/>
                <a:gd name="connsiteY0" fmla="*/ 529271 h 654398"/>
                <a:gd name="connsiteX1" fmla="*/ 2083240 w 2197163"/>
                <a:gd name="connsiteY1" fmla="*/ 40855 h 654398"/>
                <a:gd name="connsiteX2" fmla="*/ 1671245 w 2197163"/>
                <a:gd name="connsiteY2" fmla="*/ 67073 h 654398"/>
                <a:gd name="connsiteX3" fmla="*/ 1538618 w 2197163"/>
                <a:gd name="connsiteY3" fmla="*/ 388879 h 654398"/>
                <a:gd name="connsiteX4" fmla="*/ 1316273 w 2197163"/>
                <a:gd name="connsiteY4" fmla="*/ 619806 h 654398"/>
                <a:gd name="connsiteX5" fmla="*/ 608123 w 2197163"/>
                <a:gd name="connsiteY5" fmla="*/ 623924 h 654398"/>
                <a:gd name="connsiteX6" fmla="*/ 267957 w 2197163"/>
                <a:gd name="connsiteY6" fmla="*/ 338677 h 654398"/>
                <a:gd name="connsiteX7" fmla="*/ 0 w 2197163"/>
                <a:gd name="connsiteY7" fmla="*/ 377248 h 654398"/>
                <a:gd name="connsiteX0" fmla="*/ 2197163 w 2197163"/>
                <a:gd name="connsiteY0" fmla="*/ 529271 h 654398"/>
                <a:gd name="connsiteX1" fmla="*/ 2083240 w 2197163"/>
                <a:gd name="connsiteY1" fmla="*/ 40855 h 654398"/>
                <a:gd name="connsiteX2" fmla="*/ 1671245 w 2197163"/>
                <a:gd name="connsiteY2" fmla="*/ 67073 h 654398"/>
                <a:gd name="connsiteX3" fmla="*/ 1538618 w 2197163"/>
                <a:gd name="connsiteY3" fmla="*/ 388879 h 654398"/>
                <a:gd name="connsiteX4" fmla="*/ 1316273 w 2197163"/>
                <a:gd name="connsiteY4" fmla="*/ 619806 h 654398"/>
                <a:gd name="connsiteX5" fmla="*/ 608123 w 2197163"/>
                <a:gd name="connsiteY5" fmla="*/ 623924 h 654398"/>
                <a:gd name="connsiteX6" fmla="*/ 267957 w 2197163"/>
                <a:gd name="connsiteY6" fmla="*/ 338677 h 654398"/>
                <a:gd name="connsiteX7" fmla="*/ 0 w 2197163"/>
                <a:gd name="connsiteY7" fmla="*/ 377248 h 654398"/>
                <a:gd name="connsiteX0" fmla="*/ 2197163 w 2197163"/>
                <a:gd name="connsiteY0" fmla="*/ 529271 h 654398"/>
                <a:gd name="connsiteX1" fmla="*/ 2083240 w 2197163"/>
                <a:gd name="connsiteY1" fmla="*/ 40855 h 654398"/>
                <a:gd name="connsiteX2" fmla="*/ 1671245 w 2197163"/>
                <a:gd name="connsiteY2" fmla="*/ 67073 h 654398"/>
                <a:gd name="connsiteX3" fmla="*/ 1538618 w 2197163"/>
                <a:gd name="connsiteY3" fmla="*/ 388879 h 654398"/>
                <a:gd name="connsiteX4" fmla="*/ 1316273 w 2197163"/>
                <a:gd name="connsiteY4" fmla="*/ 619806 h 654398"/>
                <a:gd name="connsiteX5" fmla="*/ 608123 w 2197163"/>
                <a:gd name="connsiteY5" fmla="*/ 623924 h 654398"/>
                <a:gd name="connsiteX6" fmla="*/ 267957 w 2197163"/>
                <a:gd name="connsiteY6" fmla="*/ 338677 h 654398"/>
                <a:gd name="connsiteX7" fmla="*/ 0 w 2197163"/>
                <a:gd name="connsiteY7" fmla="*/ 377248 h 654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7163" h="654398">
                  <a:moveTo>
                    <a:pt x="2197163" y="529271"/>
                  </a:moveTo>
                  <a:cubicBezTo>
                    <a:pt x="2181382" y="314848"/>
                    <a:pt x="2170893" y="117888"/>
                    <a:pt x="2083240" y="40855"/>
                  </a:cubicBezTo>
                  <a:cubicBezTo>
                    <a:pt x="1995587" y="-36178"/>
                    <a:pt x="1762015" y="9069"/>
                    <a:pt x="1671245" y="67073"/>
                  </a:cubicBezTo>
                  <a:cubicBezTo>
                    <a:pt x="1580475" y="125077"/>
                    <a:pt x="1585080" y="293582"/>
                    <a:pt x="1538618" y="388879"/>
                  </a:cubicBezTo>
                  <a:cubicBezTo>
                    <a:pt x="1492156" y="484176"/>
                    <a:pt x="1471356" y="580632"/>
                    <a:pt x="1316273" y="619806"/>
                  </a:cubicBezTo>
                  <a:cubicBezTo>
                    <a:pt x="1161191" y="658980"/>
                    <a:pt x="782842" y="670779"/>
                    <a:pt x="608123" y="623924"/>
                  </a:cubicBezTo>
                  <a:cubicBezTo>
                    <a:pt x="433404" y="577069"/>
                    <a:pt x="356611" y="402015"/>
                    <a:pt x="267957" y="338677"/>
                  </a:cubicBezTo>
                  <a:cubicBezTo>
                    <a:pt x="179303" y="275339"/>
                    <a:pt x="67366" y="259050"/>
                    <a:pt x="0" y="37724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3" name="Forme libre : forme 72">
            <a:extLst>
              <a:ext uri="{FF2B5EF4-FFF2-40B4-BE49-F238E27FC236}">
                <a16:creationId xmlns:a16="http://schemas.microsoft.com/office/drawing/2014/main" id="{C0D8CC55-C8AC-4ABE-B3A2-2C4C3ABC797C}"/>
              </a:ext>
            </a:extLst>
          </p:cNvPr>
          <p:cNvSpPr/>
          <p:nvPr/>
        </p:nvSpPr>
        <p:spPr>
          <a:xfrm>
            <a:off x="3919524" y="4574806"/>
            <a:ext cx="3788979" cy="1369149"/>
          </a:xfrm>
          <a:custGeom>
            <a:avLst/>
            <a:gdLst>
              <a:gd name="connsiteX0" fmla="*/ 26993 w 3953048"/>
              <a:gd name="connsiteY0" fmla="*/ 178169 h 1369149"/>
              <a:gd name="connsiteX1" fmla="*/ 141293 w 3953048"/>
              <a:gd name="connsiteY1" fmla="*/ 225794 h 1369149"/>
              <a:gd name="connsiteX2" fmla="*/ 393705 w 3953048"/>
              <a:gd name="connsiteY2" fmla="*/ 940169 h 1369149"/>
              <a:gd name="connsiteX3" fmla="*/ 679455 w 3953048"/>
              <a:gd name="connsiteY3" fmla="*/ 925882 h 1369149"/>
              <a:gd name="connsiteX4" fmla="*/ 1231905 w 3953048"/>
              <a:gd name="connsiteY4" fmla="*/ 159119 h 1369149"/>
              <a:gd name="connsiteX5" fmla="*/ 2746380 w 3953048"/>
              <a:gd name="connsiteY5" fmla="*/ 30532 h 1369149"/>
              <a:gd name="connsiteX6" fmla="*/ 3522668 w 3953048"/>
              <a:gd name="connsiteY6" fmla="*/ 568694 h 1369149"/>
              <a:gd name="connsiteX7" fmla="*/ 3898905 w 3953048"/>
              <a:gd name="connsiteY7" fmla="*/ 335332 h 1369149"/>
              <a:gd name="connsiteX8" fmla="*/ 3903668 w 3953048"/>
              <a:gd name="connsiteY8" fmla="*/ 873494 h 1369149"/>
              <a:gd name="connsiteX9" fmla="*/ 3455993 w 3953048"/>
              <a:gd name="connsiteY9" fmla="*/ 949694 h 1369149"/>
              <a:gd name="connsiteX10" fmla="*/ 2784480 w 3953048"/>
              <a:gd name="connsiteY10" fmla="*/ 440107 h 1369149"/>
              <a:gd name="connsiteX11" fmla="*/ 1641480 w 3953048"/>
              <a:gd name="connsiteY11" fmla="*/ 378194 h 1369149"/>
              <a:gd name="connsiteX12" fmla="*/ 1060455 w 3953048"/>
              <a:gd name="connsiteY12" fmla="*/ 1230682 h 1369149"/>
              <a:gd name="connsiteX13" fmla="*/ 274643 w 3953048"/>
              <a:gd name="connsiteY13" fmla="*/ 1335457 h 1369149"/>
              <a:gd name="connsiteX14" fmla="*/ 22230 w 3953048"/>
              <a:gd name="connsiteY14" fmla="*/ 892544 h 1369149"/>
              <a:gd name="connsiteX15" fmla="*/ 26993 w 3953048"/>
              <a:gd name="connsiteY15" fmla="*/ 178169 h 1369149"/>
              <a:gd name="connsiteX0" fmla="*/ 36324 w 3962379"/>
              <a:gd name="connsiteY0" fmla="*/ 178169 h 1369149"/>
              <a:gd name="connsiteX1" fmla="*/ 150624 w 3962379"/>
              <a:gd name="connsiteY1" fmla="*/ 225794 h 1369149"/>
              <a:gd name="connsiteX2" fmla="*/ 403036 w 3962379"/>
              <a:gd name="connsiteY2" fmla="*/ 940169 h 1369149"/>
              <a:gd name="connsiteX3" fmla="*/ 688786 w 3962379"/>
              <a:gd name="connsiteY3" fmla="*/ 925882 h 1369149"/>
              <a:gd name="connsiteX4" fmla="*/ 1241236 w 3962379"/>
              <a:gd name="connsiteY4" fmla="*/ 159119 h 1369149"/>
              <a:gd name="connsiteX5" fmla="*/ 2755711 w 3962379"/>
              <a:gd name="connsiteY5" fmla="*/ 30532 h 1369149"/>
              <a:gd name="connsiteX6" fmla="*/ 3531999 w 3962379"/>
              <a:gd name="connsiteY6" fmla="*/ 568694 h 1369149"/>
              <a:gd name="connsiteX7" fmla="*/ 3908236 w 3962379"/>
              <a:gd name="connsiteY7" fmla="*/ 335332 h 1369149"/>
              <a:gd name="connsiteX8" fmla="*/ 3912999 w 3962379"/>
              <a:gd name="connsiteY8" fmla="*/ 873494 h 1369149"/>
              <a:gd name="connsiteX9" fmla="*/ 3465324 w 3962379"/>
              <a:gd name="connsiteY9" fmla="*/ 949694 h 1369149"/>
              <a:gd name="connsiteX10" fmla="*/ 2793811 w 3962379"/>
              <a:gd name="connsiteY10" fmla="*/ 440107 h 1369149"/>
              <a:gd name="connsiteX11" fmla="*/ 1650811 w 3962379"/>
              <a:gd name="connsiteY11" fmla="*/ 378194 h 1369149"/>
              <a:gd name="connsiteX12" fmla="*/ 1069786 w 3962379"/>
              <a:gd name="connsiteY12" fmla="*/ 1230682 h 1369149"/>
              <a:gd name="connsiteX13" fmla="*/ 283974 w 3962379"/>
              <a:gd name="connsiteY13" fmla="*/ 1335457 h 1369149"/>
              <a:gd name="connsiteX14" fmla="*/ 31561 w 3962379"/>
              <a:gd name="connsiteY14" fmla="*/ 892544 h 1369149"/>
              <a:gd name="connsiteX15" fmla="*/ 36324 w 3962379"/>
              <a:gd name="connsiteY15" fmla="*/ 178169 h 1369149"/>
              <a:gd name="connsiteX0" fmla="*/ 32929 w 3958984"/>
              <a:gd name="connsiteY0" fmla="*/ 178169 h 1369149"/>
              <a:gd name="connsiteX1" fmla="*/ 147229 w 3958984"/>
              <a:gd name="connsiteY1" fmla="*/ 225794 h 1369149"/>
              <a:gd name="connsiteX2" fmla="*/ 399641 w 3958984"/>
              <a:gd name="connsiteY2" fmla="*/ 940169 h 1369149"/>
              <a:gd name="connsiteX3" fmla="*/ 685391 w 3958984"/>
              <a:gd name="connsiteY3" fmla="*/ 925882 h 1369149"/>
              <a:gd name="connsiteX4" fmla="*/ 1237841 w 3958984"/>
              <a:gd name="connsiteY4" fmla="*/ 159119 h 1369149"/>
              <a:gd name="connsiteX5" fmla="*/ 2752316 w 3958984"/>
              <a:gd name="connsiteY5" fmla="*/ 30532 h 1369149"/>
              <a:gd name="connsiteX6" fmla="*/ 3528604 w 3958984"/>
              <a:gd name="connsiteY6" fmla="*/ 568694 h 1369149"/>
              <a:gd name="connsiteX7" fmla="*/ 3904841 w 3958984"/>
              <a:gd name="connsiteY7" fmla="*/ 335332 h 1369149"/>
              <a:gd name="connsiteX8" fmla="*/ 3909604 w 3958984"/>
              <a:gd name="connsiteY8" fmla="*/ 873494 h 1369149"/>
              <a:gd name="connsiteX9" fmla="*/ 3461929 w 3958984"/>
              <a:gd name="connsiteY9" fmla="*/ 949694 h 1369149"/>
              <a:gd name="connsiteX10" fmla="*/ 2790416 w 3958984"/>
              <a:gd name="connsiteY10" fmla="*/ 440107 h 1369149"/>
              <a:gd name="connsiteX11" fmla="*/ 1647416 w 3958984"/>
              <a:gd name="connsiteY11" fmla="*/ 378194 h 1369149"/>
              <a:gd name="connsiteX12" fmla="*/ 1066391 w 3958984"/>
              <a:gd name="connsiteY12" fmla="*/ 1230682 h 1369149"/>
              <a:gd name="connsiteX13" fmla="*/ 280579 w 3958984"/>
              <a:gd name="connsiteY13" fmla="*/ 1335457 h 1369149"/>
              <a:gd name="connsiteX14" fmla="*/ 28166 w 3958984"/>
              <a:gd name="connsiteY14" fmla="*/ 892544 h 1369149"/>
              <a:gd name="connsiteX15" fmla="*/ 32929 w 3958984"/>
              <a:gd name="connsiteY15" fmla="*/ 178169 h 1369149"/>
              <a:gd name="connsiteX0" fmla="*/ 32929 w 3958984"/>
              <a:gd name="connsiteY0" fmla="*/ 178169 h 1369149"/>
              <a:gd name="connsiteX1" fmla="*/ 147229 w 3958984"/>
              <a:gd name="connsiteY1" fmla="*/ 225794 h 1369149"/>
              <a:gd name="connsiteX2" fmla="*/ 399641 w 3958984"/>
              <a:gd name="connsiteY2" fmla="*/ 940169 h 1369149"/>
              <a:gd name="connsiteX3" fmla="*/ 685391 w 3958984"/>
              <a:gd name="connsiteY3" fmla="*/ 925882 h 1369149"/>
              <a:gd name="connsiteX4" fmla="*/ 1237841 w 3958984"/>
              <a:gd name="connsiteY4" fmla="*/ 159119 h 1369149"/>
              <a:gd name="connsiteX5" fmla="*/ 2752316 w 3958984"/>
              <a:gd name="connsiteY5" fmla="*/ 30532 h 1369149"/>
              <a:gd name="connsiteX6" fmla="*/ 3528604 w 3958984"/>
              <a:gd name="connsiteY6" fmla="*/ 568694 h 1369149"/>
              <a:gd name="connsiteX7" fmla="*/ 3904841 w 3958984"/>
              <a:gd name="connsiteY7" fmla="*/ 335332 h 1369149"/>
              <a:gd name="connsiteX8" fmla="*/ 3909604 w 3958984"/>
              <a:gd name="connsiteY8" fmla="*/ 873494 h 1369149"/>
              <a:gd name="connsiteX9" fmla="*/ 3461929 w 3958984"/>
              <a:gd name="connsiteY9" fmla="*/ 949694 h 1369149"/>
              <a:gd name="connsiteX10" fmla="*/ 2790416 w 3958984"/>
              <a:gd name="connsiteY10" fmla="*/ 440107 h 1369149"/>
              <a:gd name="connsiteX11" fmla="*/ 1647416 w 3958984"/>
              <a:gd name="connsiteY11" fmla="*/ 378194 h 1369149"/>
              <a:gd name="connsiteX12" fmla="*/ 1066391 w 3958984"/>
              <a:gd name="connsiteY12" fmla="*/ 1230682 h 1369149"/>
              <a:gd name="connsiteX13" fmla="*/ 280579 w 3958984"/>
              <a:gd name="connsiteY13" fmla="*/ 1335457 h 1369149"/>
              <a:gd name="connsiteX14" fmla="*/ 28166 w 3958984"/>
              <a:gd name="connsiteY14" fmla="*/ 892544 h 1369149"/>
              <a:gd name="connsiteX15" fmla="*/ 32929 w 3958984"/>
              <a:gd name="connsiteY15" fmla="*/ 178169 h 1369149"/>
              <a:gd name="connsiteX0" fmla="*/ 32929 w 3958984"/>
              <a:gd name="connsiteY0" fmla="*/ 178169 h 1369149"/>
              <a:gd name="connsiteX1" fmla="*/ 147229 w 3958984"/>
              <a:gd name="connsiteY1" fmla="*/ 225794 h 1369149"/>
              <a:gd name="connsiteX2" fmla="*/ 399641 w 3958984"/>
              <a:gd name="connsiteY2" fmla="*/ 940169 h 1369149"/>
              <a:gd name="connsiteX3" fmla="*/ 685391 w 3958984"/>
              <a:gd name="connsiteY3" fmla="*/ 925882 h 1369149"/>
              <a:gd name="connsiteX4" fmla="*/ 1237841 w 3958984"/>
              <a:gd name="connsiteY4" fmla="*/ 159119 h 1369149"/>
              <a:gd name="connsiteX5" fmla="*/ 2752316 w 3958984"/>
              <a:gd name="connsiteY5" fmla="*/ 30532 h 1369149"/>
              <a:gd name="connsiteX6" fmla="*/ 3528604 w 3958984"/>
              <a:gd name="connsiteY6" fmla="*/ 568694 h 1369149"/>
              <a:gd name="connsiteX7" fmla="*/ 3904841 w 3958984"/>
              <a:gd name="connsiteY7" fmla="*/ 335332 h 1369149"/>
              <a:gd name="connsiteX8" fmla="*/ 3909604 w 3958984"/>
              <a:gd name="connsiteY8" fmla="*/ 873494 h 1369149"/>
              <a:gd name="connsiteX9" fmla="*/ 3461929 w 3958984"/>
              <a:gd name="connsiteY9" fmla="*/ 949694 h 1369149"/>
              <a:gd name="connsiteX10" fmla="*/ 2790416 w 3958984"/>
              <a:gd name="connsiteY10" fmla="*/ 440107 h 1369149"/>
              <a:gd name="connsiteX11" fmla="*/ 1647416 w 3958984"/>
              <a:gd name="connsiteY11" fmla="*/ 378194 h 1369149"/>
              <a:gd name="connsiteX12" fmla="*/ 1066391 w 3958984"/>
              <a:gd name="connsiteY12" fmla="*/ 1230682 h 1369149"/>
              <a:gd name="connsiteX13" fmla="*/ 280579 w 3958984"/>
              <a:gd name="connsiteY13" fmla="*/ 1335457 h 1369149"/>
              <a:gd name="connsiteX14" fmla="*/ 28166 w 3958984"/>
              <a:gd name="connsiteY14" fmla="*/ 892544 h 1369149"/>
              <a:gd name="connsiteX15" fmla="*/ 32929 w 3958984"/>
              <a:gd name="connsiteY15" fmla="*/ 178169 h 1369149"/>
              <a:gd name="connsiteX0" fmla="*/ 19652 w 3945707"/>
              <a:gd name="connsiteY0" fmla="*/ 178169 h 1369149"/>
              <a:gd name="connsiteX1" fmla="*/ 133952 w 3945707"/>
              <a:gd name="connsiteY1" fmla="*/ 225794 h 1369149"/>
              <a:gd name="connsiteX2" fmla="*/ 386364 w 3945707"/>
              <a:gd name="connsiteY2" fmla="*/ 940169 h 1369149"/>
              <a:gd name="connsiteX3" fmla="*/ 672114 w 3945707"/>
              <a:gd name="connsiteY3" fmla="*/ 925882 h 1369149"/>
              <a:gd name="connsiteX4" fmla="*/ 1224564 w 3945707"/>
              <a:gd name="connsiteY4" fmla="*/ 159119 h 1369149"/>
              <a:gd name="connsiteX5" fmla="*/ 2739039 w 3945707"/>
              <a:gd name="connsiteY5" fmla="*/ 30532 h 1369149"/>
              <a:gd name="connsiteX6" fmla="*/ 3515327 w 3945707"/>
              <a:gd name="connsiteY6" fmla="*/ 568694 h 1369149"/>
              <a:gd name="connsiteX7" fmla="*/ 3891564 w 3945707"/>
              <a:gd name="connsiteY7" fmla="*/ 335332 h 1369149"/>
              <a:gd name="connsiteX8" fmla="*/ 3896327 w 3945707"/>
              <a:gd name="connsiteY8" fmla="*/ 873494 h 1369149"/>
              <a:gd name="connsiteX9" fmla="*/ 3448652 w 3945707"/>
              <a:gd name="connsiteY9" fmla="*/ 949694 h 1369149"/>
              <a:gd name="connsiteX10" fmla="*/ 2777139 w 3945707"/>
              <a:gd name="connsiteY10" fmla="*/ 440107 h 1369149"/>
              <a:gd name="connsiteX11" fmla="*/ 1634139 w 3945707"/>
              <a:gd name="connsiteY11" fmla="*/ 378194 h 1369149"/>
              <a:gd name="connsiteX12" fmla="*/ 1053114 w 3945707"/>
              <a:gd name="connsiteY12" fmla="*/ 1230682 h 1369149"/>
              <a:gd name="connsiteX13" fmla="*/ 267302 w 3945707"/>
              <a:gd name="connsiteY13" fmla="*/ 1335457 h 1369149"/>
              <a:gd name="connsiteX14" fmla="*/ 14889 w 3945707"/>
              <a:gd name="connsiteY14" fmla="*/ 892544 h 1369149"/>
              <a:gd name="connsiteX15" fmla="*/ 19652 w 3945707"/>
              <a:gd name="connsiteY15" fmla="*/ 178169 h 1369149"/>
              <a:gd name="connsiteX0" fmla="*/ 9538 w 3935593"/>
              <a:gd name="connsiteY0" fmla="*/ 178169 h 1369149"/>
              <a:gd name="connsiteX1" fmla="*/ 123838 w 3935593"/>
              <a:gd name="connsiteY1" fmla="*/ 225794 h 1369149"/>
              <a:gd name="connsiteX2" fmla="*/ 376250 w 3935593"/>
              <a:gd name="connsiteY2" fmla="*/ 940169 h 1369149"/>
              <a:gd name="connsiteX3" fmla="*/ 662000 w 3935593"/>
              <a:gd name="connsiteY3" fmla="*/ 925882 h 1369149"/>
              <a:gd name="connsiteX4" fmla="*/ 1214450 w 3935593"/>
              <a:gd name="connsiteY4" fmla="*/ 159119 h 1369149"/>
              <a:gd name="connsiteX5" fmla="*/ 2728925 w 3935593"/>
              <a:gd name="connsiteY5" fmla="*/ 30532 h 1369149"/>
              <a:gd name="connsiteX6" fmla="*/ 3505213 w 3935593"/>
              <a:gd name="connsiteY6" fmla="*/ 568694 h 1369149"/>
              <a:gd name="connsiteX7" fmla="*/ 3881450 w 3935593"/>
              <a:gd name="connsiteY7" fmla="*/ 335332 h 1369149"/>
              <a:gd name="connsiteX8" fmla="*/ 3886213 w 3935593"/>
              <a:gd name="connsiteY8" fmla="*/ 873494 h 1369149"/>
              <a:gd name="connsiteX9" fmla="*/ 3438538 w 3935593"/>
              <a:gd name="connsiteY9" fmla="*/ 949694 h 1369149"/>
              <a:gd name="connsiteX10" fmla="*/ 2767025 w 3935593"/>
              <a:gd name="connsiteY10" fmla="*/ 440107 h 1369149"/>
              <a:gd name="connsiteX11" fmla="*/ 1624025 w 3935593"/>
              <a:gd name="connsiteY11" fmla="*/ 378194 h 1369149"/>
              <a:gd name="connsiteX12" fmla="*/ 1043000 w 3935593"/>
              <a:gd name="connsiteY12" fmla="*/ 1230682 h 1369149"/>
              <a:gd name="connsiteX13" fmla="*/ 257188 w 3935593"/>
              <a:gd name="connsiteY13" fmla="*/ 1335457 h 1369149"/>
              <a:gd name="connsiteX14" fmla="*/ 4775 w 3935593"/>
              <a:gd name="connsiteY14" fmla="*/ 892544 h 1369149"/>
              <a:gd name="connsiteX15" fmla="*/ 9538 w 3935593"/>
              <a:gd name="connsiteY15" fmla="*/ 178169 h 1369149"/>
              <a:gd name="connsiteX0" fmla="*/ 9538 w 3903399"/>
              <a:gd name="connsiteY0" fmla="*/ 178169 h 1369149"/>
              <a:gd name="connsiteX1" fmla="*/ 123838 w 3903399"/>
              <a:gd name="connsiteY1" fmla="*/ 225794 h 1369149"/>
              <a:gd name="connsiteX2" fmla="*/ 376250 w 3903399"/>
              <a:gd name="connsiteY2" fmla="*/ 940169 h 1369149"/>
              <a:gd name="connsiteX3" fmla="*/ 662000 w 3903399"/>
              <a:gd name="connsiteY3" fmla="*/ 925882 h 1369149"/>
              <a:gd name="connsiteX4" fmla="*/ 1214450 w 3903399"/>
              <a:gd name="connsiteY4" fmla="*/ 159119 h 1369149"/>
              <a:gd name="connsiteX5" fmla="*/ 2728925 w 3903399"/>
              <a:gd name="connsiteY5" fmla="*/ 30532 h 1369149"/>
              <a:gd name="connsiteX6" fmla="*/ 3505213 w 3903399"/>
              <a:gd name="connsiteY6" fmla="*/ 568694 h 1369149"/>
              <a:gd name="connsiteX7" fmla="*/ 3781438 w 3903399"/>
              <a:gd name="connsiteY7" fmla="*/ 449632 h 1369149"/>
              <a:gd name="connsiteX8" fmla="*/ 3886213 w 3903399"/>
              <a:gd name="connsiteY8" fmla="*/ 873494 h 1369149"/>
              <a:gd name="connsiteX9" fmla="*/ 3438538 w 3903399"/>
              <a:gd name="connsiteY9" fmla="*/ 949694 h 1369149"/>
              <a:gd name="connsiteX10" fmla="*/ 2767025 w 3903399"/>
              <a:gd name="connsiteY10" fmla="*/ 440107 h 1369149"/>
              <a:gd name="connsiteX11" fmla="*/ 1624025 w 3903399"/>
              <a:gd name="connsiteY11" fmla="*/ 378194 h 1369149"/>
              <a:gd name="connsiteX12" fmla="*/ 1043000 w 3903399"/>
              <a:gd name="connsiteY12" fmla="*/ 1230682 h 1369149"/>
              <a:gd name="connsiteX13" fmla="*/ 257188 w 3903399"/>
              <a:gd name="connsiteY13" fmla="*/ 1335457 h 1369149"/>
              <a:gd name="connsiteX14" fmla="*/ 4775 w 3903399"/>
              <a:gd name="connsiteY14" fmla="*/ 892544 h 1369149"/>
              <a:gd name="connsiteX15" fmla="*/ 9538 w 3903399"/>
              <a:gd name="connsiteY15" fmla="*/ 178169 h 1369149"/>
              <a:gd name="connsiteX0" fmla="*/ 9538 w 3900065"/>
              <a:gd name="connsiteY0" fmla="*/ 178169 h 1369149"/>
              <a:gd name="connsiteX1" fmla="*/ 123838 w 3900065"/>
              <a:gd name="connsiteY1" fmla="*/ 225794 h 1369149"/>
              <a:gd name="connsiteX2" fmla="*/ 376250 w 3900065"/>
              <a:gd name="connsiteY2" fmla="*/ 940169 h 1369149"/>
              <a:gd name="connsiteX3" fmla="*/ 662000 w 3900065"/>
              <a:gd name="connsiteY3" fmla="*/ 925882 h 1369149"/>
              <a:gd name="connsiteX4" fmla="*/ 1214450 w 3900065"/>
              <a:gd name="connsiteY4" fmla="*/ 159119 h 1369149"/>
              <a:gd name="connsiteX5" fmla="*/ 2728925 w 3900065"/>
              <a:gd name="connsiteY5" fmla="*/ 30532 h 1369149"/>
              <a:gd name="connsiteX6" fmla="*/ 3505213 w 3900065"/>
              <a:gd name="connsiteY6" fmla="*/ 568694 h 1369149"/>
              <a:gd name="connsiteX7" fmla="*/ 3781438 w 3900065"/>
              <a:gd name="connsiteY7" fmla="*/ 449632 h 1369149"/>
              <a:gd name="connsiteX8" fmla="*/ 3886213 w 3900065"/>
              <a:gd name="connsiteY8" fmla="*/ 873494 h 1369149"/>
              <a:gd name="connsiteX9" fmla="*/ 3438538 w 3900065"/>
              <a:gd name="connsiteY9" fmla="*/ 949694 h 1369149"/>
              <a:gd name="connsiteX10" fmla="*/ 2767025 w 3900065"/>
              <a:gd name="connsiteY10" fmla="*/ 440107 h 1369149"/>
              <a:gd name="connsiteX11" fmla="*/ 1624025 w 3900065"/>
              <a:gd name="connsiteY11" fmla="*/ 378194 h 1369149"/>
              <a:gd name="connsiteX12" fmla="*/ 1043000 w 3900065"/>
              <a:gd name="connsiteY12" fmla="*/ 1230682 h 1369149"/>
              <a:gd name="connsiteX13" fmla="*/ 257188 w 3900065"/>
              <a:gd name="connsiteY13" fmla="*/ 1335457 h 1369149"/>
              <a:gd name="connsiteX14" fmla="*/ 4775 w 3900065"/>
              <a:gd name="connsiteY14" fmla="*/ 892544 h 1369149"/>
              <a:gd name="connsiteX15" fmla="*/ 9538 w 3900065"/>
              <a:gd name="connsiteY15" fmla="*/ 178169 h 1369149"/>
              <a:gd name="connsiteX0" fmla="*/ 9538 w 3823163"/>
              <a:gd name="connsiteY0" fmla="*/ 178169 h 1369149"/>
              <a:gd name="connsiteX1" fmla="*/ 123838 w 3823163"/>
              <a:gd name="connsiteY1" fmla="*/ 225794 h 1369149"/>
              <a:gd name="connsiteX2" fmla="*/ 376250 w 3823163"/>
              <a:gd name="connsiteY2" fmla="*/ 940169 h 1369149"/>
              <a:gd name="connsiteX3" fmla="*/ 662000 w 3823163"/>
              <a:gd name="connsiteY3" fmla="*/ 925882 h 1369149"/>
              <a:gd name="connsiteX4" fmla="*/ 1214450 w 3823163"/>
              <a:gd name="connsiteY4" fmla="*/ 159119 h 1369149"/>
              <a:gd name="connsiteX5" fmla="*/ 2728925 w 3823163"/>
              <a:gd name="connsiteY5" fmla="*/ 30532 h 1369149"/>
              <a:gd name="connsiteX6" fmla="*/ 3505213 w 3823163"/>
              <a:gd name="connsiteY6" fmla="*/ 568694 h 1369149"/>
              <a:gd name="connsiteX7" fmla="*/ 3781438 w 3823163"/>
              <a:gd name="connsiteY7" fmla="*/ 449632 h 1369149"/>
              <a:gd name="connsiteX8" fmla="*/ 3786201 w 3823163"/>
              <a:gd name="connsiteY8" fmla="*/ 935406 h 1369149"/>
              <a:gd name="connsiteX9" fmla="*/ 3438538 w 3823163"/>
              <a:gd name="connsiteY9" fmla="*/ 949694 h 1369149"/>
              <a:gd name="connsiteX10" fmla="*/ 2767025 w 3823163"/>
              <a:gd name="connsiteY10" fmla="*/ 440107 h 1369149"/>
              <a:gd name="connsiteX11" fmla="*/ 1624025 w 3823163"/>
              <a:gd name="connsiteY11" fmla="*/ 378194 h 1369149"/>
              <a:gd name="connsiteX12" fmla="*/ 1043000 w 3823163"/>
              <a:gd name="connsiteY12" fmla="*/ 1230682 h 1369149"/>
              <a:gd name="connsiteX13" fmla="*/ 257188 w 3823163"/>
              <a:gd name="connsiteY13" fmla="*/ 1335457 h 1369149"/>
              <a:gd name="connsiteX14" fmla="*/ 4775 w 3823163"/>
              <a:gd name="connsiteY14" fmla="*/ 892544 h 1369149"/>
              <a:gd name="connsiteX15" fmla="*/ 9538 w 3823163"/>
              <a:gd name="connsiteY15" fmla="*/ 178169 h 1369149"/>
              <a:gd name="connsiteX0" fmla="*/ 9538 w 3803562"/>
              <a:gd name="connsiteY0" fmla="*/ 178169 h 1369149"/>
              <a:gd name="connsiteX1" fmla="*/ 123838 w 3803562"/>
              <a:gd name="connsiteY1" fmla="*/ 225794 h 1369149"/>
              <a:gd name="connsiteX2" fmla="*/ 376250 w 3803562"/>
              <a:gd name="connsiteY2" fmla="*/ 940169 h 1369149"/>
              <a:gd name="connsiteX3" fmla="*/ 662000 w 3803562"/>
              <a:gd name="connsiteY3" fmla="*/ 925882 h 1369149"/>
              <a:gd name="connsiteX4" fmla="*/ 1214450 w 3803562"/>
              <a:gd name="connsiteY4" fmla="*/ 159119 h 1369149"/>
              <a:gd name="connsiteX5" fmla="*/ 2728925 w 3803562"/>
              <a:gd name="connsiteY5" fmla="*/ 30532 h 1369149"/>
              <a:gd name="connsiteX6" fmla="*/ 3505213 w 3803562"/>
              <a:gd name="connsiteY6" fmla="*/ 568694 h 1369149"/>
              <a:gd name="connsiteX7" fmla="*/ 3781438 w 3803562"/>
              <a:gd name="connsiteY7" fmla="*/ 449632 h 1369149"/>
              <a:gd name="connsiteX8" fmla="*/ 3786201 w 3803562"/>
              <a:gd name="connsiteY8" fmla="*/ 935406 h 1369149"/>
              <a:gd name="connsiteX9" fmla="*/ 3438538 w 3803562"/>
              <a:gd name="connsiteY9" fmla="*/ 949694 h 1369149"/>
              <a:gd name="connsiteX10" fmla="*/ 2767025 w 3803562"/>
              <a:gd name="connsiteY10" fmla="*/ 440107 h 1369149"/>
              <a:gd name="connsiteX11" fmla="*/ 1624025 w 3803562"/>
              <a:gd name="connsiteY11" fmla="*/ 378194 h 1369149"/>
              <a:gd name="connsiteX12" fmla="*/ 1043000 w 3803562"/>
              <a:gd name="connsiteY12" fmla="*/ 1230682 h 1369149"/>
              <a:gd name="connsiteX13" fmla="*/ 257188 w 3803562"/>
              <a:gd name="connsiteY13" fmla="*/ 1335457 h 1369149"/>
              <a:gd name="connsiteX14" fmla="*/ 4775 w 3803562"/>
              <a:gd name="connsiteY14" fmla="*/ 892544 h 1369149"/>
              <a:gd name="connsiteX15" fmla="*/ 9538 w 3803562"/>
              <a:gd name="connsiteY15" fmla="*/ 178169 h 1369149"/>
              <a:gd name="connsiteX0" fmla="*/ 9538 w 3788979"/>
              <a:gd name="connsiteY0" fmla="*/ 178169 h 1369149"/>
              <a:gd name="connsiteX1" fmla="*/ 123838 w 3788979"/>
              <a:gd name="connsiteY1" fmla="*/ 225794 h 1369149"/>
              <a:gd name="connsiteX2" fmla="*/ 376250 w 3788979"/>
              <a:gd name="connsiteY2" fmla="*/ 940169 h 1369149"/>
              <a:gd name="connsiteX3" fmla="*/ 662000 w 3788979"/>
              <a:gd name="connsiteY3" fmla="*/ 925882 h 1369149"/>
              <a:gd name="connsiteX4" fmla="*/ 1214450 w 3788979"/>
              <a:gd name="connsiteY4" fmla="*/ 159119 h 1369149"/>
              <a:gd name="connsiteX5" fmla="*/ 2728925 w 3788979"/>
              <a:gd name="connsiteY5" fmla="*/ 30532 h 1369149"/>
              <a:gd name="connsiteX6" fmla="*/ 3505213 w 3788979"/>
              <a:gd name="connsiteY6" fmla="*/ 568694 h 1369149"/>
              <a:gd name="connsiteX7" fmla="*/ 3781438 w 3788979"/>
              <a:gd name="connsiteY7" fmla="*/ 449632 h 1369149"/>
              <a:gd name="connsiteX8" fmla="*/ 3786201 w 3788979"/>
              <a:gd name="connsiteY8" fmla="*/ 935406 h 1369149"/>
              <a:gd name="connsiteX9" fmla="*/ 3438538 w 3788979"/>
              <a:gd name="connsiteY9" fmla="*/ 949694 h 1369149"/>
              <a:gd name="connsiteX10" fmla="*/ 2767025 w 3788979"/>
              <a:gd name="connsiteY10" fmla="*/ 440107 h 1369149"/>
              <a:gd name="connsiteX11" fmla="*/ 1624025 w 3788979"/>
              <a:gd name="connsiteY11" fmla="*/ 378194 h 1369149"/>
              <a:gd name="connsiteX12" fmla="*/ 1043000 w 3788979"/>
              <a:gd name="connsiteY12" fmla="*/ 1230682 h 1369149"/>
              <a:gd name="connsiteX13" fmla="*/ 257188 w 3788979"/>
              <a:gd name="connsiteY13" fmla="*/ 1335457 h 1369149"/>
              <a:gd name="connsiteX14" fmla="*/ 4775 w 3788979"/>
              <a:gd name="connsiteY14" fmla="*/ 892544 h 1369149"/>
              <a:gd name="connsiteX15" fmla="*/ 9538 w 3788979"/>
              <a:gd name="connsiteY15" fmla="*/ 178169 h 1369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88979" h="1369149">
                <a:moveTo>
                  <a:pt x="9538" y="178169"/>
                </a:moveTo>
                <a:cubicBezTo>
                  <a:pt x="24619" y="181344"/>
                  <a:pt x="15094" y="165469"/>
                  <a:pt x="123838" y="225794"/>
                </a:cubicBezTo>
                <a:cubicBezTo>
                  <a:pt x="232582" y="286119"/>
                  <a:pt x="286556" y="823488"/>
                  <a:pt x="376250" y="940169"/>
                </a:cubicBezTo>
                <a:cubicBezTo>
                  <a:pt x="465944" y="1056850"/>
                  <a:pt x="522300" y="1056057"/>
                  <a:pt x="662000" y="925882"/>
                </a:cubicBezTo>
                <a:cubicBezTo>
                  <a:pt x="801700" y="795707"/>
                  <a:pt x="869963" y="308344"/>
                  <a:pt x="1214450" y="159119"/>
                </a:cubicBezTo>
                <a:cubicBezTo>
                  <a:pt x="1558937" y="9894"/>
                  <a:pt x="2347131" y="-37731"/>
                  <a:pt x="2728925" y="30532"/>
                </a:cubicBezTo>
                <a:cubicBezTo>
                  <a:pt x="3110719" y="98794"/>
                  <a:pt x="3329794" y="498844"/>
                  <a:pt x="3505213" y="568694"/>
                </a:cubicBezTo>
                <a:cubicBezTo>
                  <a:pt x="3680632" y="638544"/>
                  <a:pt x="3767944" y="445663"/>
                  <a:pt x="3781438" y="449632"/>
                </a:cubicBezTo>
                <a:cubicBezTo>
                  <a:pt x="3794932" y="453601"/>
                  <a:pt x="3786201" y="947312"/>
                  <a:pt x="3786201" y="935406"/>
                </a:cubicBezTo>
                <a:cubicBezTo>
                  <a:pt x="3786201" y="923500"/>
                  <a:pt x="3608401" y="1032244"/>
                  <a:pt x="3438538" y="949694"/>
                </a:cubicBezTo>
                <a:cubicBezTo>
                  <a:pt x="3268675" y="867144"/>
                  <a:pt x="3069444" y="535357"/>
                  <a:pt x="2767025" y="440107"/>
                </a:cubicBezTo>
                <a:cubicBezTo>
                  <a:pt x="2464606" y="344857"/>
                  <a:pt x="1911362" y="246432"/>
                  <a:pt x="1624025" y="378194"/>
                </a:cubicBezTo>
                <a:cubicBezTo>
                  <a:pt x="1336688" y="509956"/>
                  <a:pt x="1270806" y="1071138"/>
                  <a:pt x="1043000" y="1230682"/>
                </a:cubicBezTo>
                <a:cubicBezTo>
                  <a:pt x="815194" y="1390226"/>
                  <a:pt x="430225" y="1391813"/>
                  <a:pt x="257188" y="1335457"/>
                </a:cubicBezTo>
                <a:cubicBezTo>
                  <a:pt x="84151" y="1279101"/>
                  <a:pt x="8744" y="1082250"/>
                  <a:pt x="4775" y="892544"/>
                </a:cubicBezTo>
                <a:cubicBezTo>
                  <a:pt x="806" y="702838"/>
                  <a:pt x="-5543" y="174994"/>
                  <a:pt x="9538" y="178169"/>
                </a:cubicBezTo>
                <a:close/>
              </a:path>
            </a:pathLst>
          </a:custGeom>
          <a:solidFill>
            <a:srgbClr val="96C4FC">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70" name="Groupe 69">
            <a:extLst>
              <a:ext uri="{FF2B5EF4-FFF2-40B4-BE49-F238E27FC236}">
                <a16:creationId xmlns:a16="http://schemas.microsoft.com/office/drawing/2014/main" id="{59B0B1C6-9A8F-47E8-A43A-94EE64F2B6E2}"/>
              </a:ext>
            </a:extLst>
          </p:cNvPr>
          <p:cNvGrpSpPr/>
          <p:nvPr/>
        </p:nvGrpSpPr>
        <p:grpSpPr>
          <a:xfrm>
            <a:off x="3932003" y="4763413"/>
            <a:ext cx="3766124" cy="1106297"/>
            <a:chOff x="3932003" y="4763413"/>
            <a:chExt cx="3766124" cy="1106297"/>
          </a:xfrm>
        </p:grpSpPr>
        <p:cxnSp>
          <p:nvCxnSpPr>
            <p:cNvPr id="28" name="Connecteur droit avec flèche 27">
              <a:extLst>
                <a:ext uri="{FF2B5EF4-FFF2-40B4-BE49-F238E27FC236}">
                  <a16:creationId xmlns:a16="http://schemas.microsoft.com/office/drawing/2014/main" id="{1E806005-7DDE-400A-BED9-CA1505FE8EDC}"/>
                </a:ext>
              </a:extLst>
            </p:cNvPr>
            <p:cNvCxnSpPr>
              <a:cxnSpLocks/>
              <a:stCxn id="59" idx="0"/>
            </p:cNvCxnSpPr>
            <p:nvPr/>
          </p:nvCxnSpPr>
          <p:spPr>
            <a:xfrm>
              <a:off x="3932003" y="4929828"/>
              <a:ext cx="430447" cy="9398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eur droit avec flèche 59">
              <a:extLst>
                <a:ext uri="{FF2B5EF4-FFF2-40B4-BE49-F238E27FC236}">
                  <a16:creationId xmlns:a16="http://schemas.microsoft.com/office/drawing/2014/main" id="{410D3B43-4106-4095-B174-AACF7814F8A0}"/>
                </a:ext>
              </a:extLst>
            </p:cNvPr>
            <p:cNvCxnSpPr>
              <a:cxnSpLocks/>
              <a:endCxn id="59" idx="4"/>
            </p:cNvCxnSpPr>
            <p:nvPr/>
          </p:nvCxnSpPr>
          <p:spPr>
            <a:xfrm flipV="1">
              <a:off x="4370476" y="4770653"/>
              <a:ext cx="1068229" cy="108972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eur droit avec flèche 61">
              <a:extLst>
                <a:ext uri="{FF2B5EF4-FFF2-40B4-BE49-F238E27FC236}">
                  <a16:creationId xmlns:a16="http://schemas.microsoft.com/office/drawing/2014/main" id="{A781EE3E-292F-49C0-9349-20FE87527ABE}"/>
                </a:ext>
              </a:extLst>
            </p:cNvPr>
            <p:cNvCxnSpPr>
              <a:cxnSpLocks/>
              <a:stCxn id="59" idx="5"/>
            </p:cNvCxnSpPr>
            <p:nvPr/>
          </p:nvCxnSpPr>
          <p:spPr>
            <a:xfrm>
              <a:off x="6649948" y="4763413"/>
              <a:ext cx="770111" cy="59145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eur droit avec flèche 62">
              <a:extLst>
                <a:ext uri="{FF2B5EF4-FFF2-40B4-BE49-F238E27FC236}">
                  <a16:creationId xmlns:a16="http://schemas.microsoft.com/office/drawing/2014/main" id="{BC6A7B4F-7362-40A8-91E9-739916F2A396}"/>
                </a:ext>
              </a:extLst>
            </p:cNvPr>
            <p:cNvCxnSpPr>
              <a:cxnSpLocks/>
              <a:stCxn id="59" idx="4"/>
              <a:endCxn id="59" idx="5"/>
            </p:cNvCxnSpPr>
            <p:nvPr/>
          </p:nvCxnSpPr>
          <p:spPr>
            <a:xfrm flipV="1">
              <a:off x="5438705" y="4763413"/>
              <a:ext cx="1211243" cy="72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eur droit avec flèche 63">
              <a:extLst>
                <a:ext uri="{FF2B5EF4-FFF2-40B4-BE49-F238E27FC236}">
                  <a16:creationId xmlns:a16="http://schemas.microsoft.com/office/drawing/2014/main" id="{9D84D884-307C-4E86-8E49-BAB3CD3C7BDE}"/>
                </a:ext>
              </a:extLst>
            </p:cNvPr>
            <p:cNvCxnSpPr>
              <a:cxnSpLocks/>
            </p:cNvCxnSpPr>
            <p:nvPr/>
          </p:nvCxnSpPr>
          <p:spPr>
            <a:xfrm flipV="1">
              <a:off x="7412033" y="5178246"/>
              <a:ext cx="286094" cy="1766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75" name="ZoneTexte 74">
            <a:extLst>
              <a:ext uri="{FF2B5EF4-FFF2-40B4-BE49-F238E27FC236}">
                <a16:creationId xmlns:a16="http://schemas.microsoft.com/office/drawing/2014/main" id="{8069A729-F9AC-4716-AAFE-3C8D00D869B5}"/>
              </a:ext>
            </a:extLst>
          </p:cNvPr>
          <p:cNvSpPr txBox="1"/>
          <p:nvPr/>
        </p:nvSpPr>
        <p:spPr>
          <a:xfrm>
            <a:off x="2623084" y="2590454"/>
            <a:ext cx="2815621" cy="307777"/>
          </a:xfrm>
          <a:prstGeom prst="rect">
            <a:avLst/>
          </a:prstGeom>
          <a:noFill/>
        </p:spPr>
        <p:txBody>
          <a:bodyPr wrap="square" rtlCol="0">
            <a:spAutoFit/>
          </a:bodyPr>
          <a:lstStyle/>
          <a:p>
            <a:r>
              <a:rPr lang="fr-FR" sz="1400" dirty="0">
                <a:latin typeface="Tw Cen MT Condensed" panose="020B0606020104020203" pitchFamily="34" charset="0"/>
              </a:rPr>
              <a:t>Mesure l’inverse de la différence à la normale</a:t>
            </a:r>
          </a:p>
        </p:txBody>
      </p:sp>
      <p:sp>
        <p:nvSpPr>
          <p:cNvPr id="76" name="ZoneTexte 75">
            <a:extLst>
              <a:ext uri="{FF2B5EF4-FFF2-40B4-BE49-F238E27FC236}">
                <a16:creationId xmlns:a16="http://schemas.microsoft.com/office/drawing/2014/main" id="{6A6E35DC-FB5E-42DA-9E02-1CC68AA4DE3D}"/>
              </a:ext>
            </a:extLst>
          </p:cNvPr>
          <p:cNvSpPr txBox="1"/>
          <p:nvPr/>
        </p:nvSpPr>
        <p:spPr>
          <a:xfrm>
            <a:off x="6861568" y="2590182"/>
            <a:ext cx="2815621" cy="307777"/>
          </a:xfrm>
          <a:prstGeom prst="rect">
            <a:avLst/>
          </a:prstGeom>
          <a:noFill/>
        </p:spPr>
        <p:txBody>
          <a:bodyPr wrap="square" rtlCol="0">
            <a:spAutoFit/>
          </a:bodyPr>
          <a:lstStyle/>
          <a:p>
            <a:r>
              <a:rPr lang="fr-FR" sz="1400" dirty="0">
                <a:latin typeface="Tw Cen MT Condensed" panose="020B0606020104020203" pitchFamily="34" charset="0"/>
              </a:rPr>
              <a:t>Remettre en fonction du temps croissant</a:t>
            </a:r>
          </a:p>
        </p:txBody>
      </p:sp>
      <p:sp>
        <p:nvSpPr>
          <p:cNvPr id="3" name="Rectangle 2">
            <a:extLst>
              <a:ext uri="{FF2B5EF4-FFF2-40B4-BE49-F238E27FC236}">
                <a16:creationId xmlns:a16="http://schemas.microsoft.com/office/drawing/2014/main" id="{D4FB3EEA-B12A-44E5-A9E2-3B1739818619}"/>
              </a:ext>
            </a:extLst>
          </p:cNvPr>
          <p:cNvSpPr/>
          <p:nvPr/>
        </p:nvSpPr>
        <p:spPr>
          <a:xfrm>
            <a:off x="0" y="0"/>
            <a:ext cx="12189772" cy="1251778"/>
          </a:xfrm>
          <a:prstGeom prst="rect">
            <a:avLst/>
          </a:prstGeom>
          <a:solidFill>
            <a:srgbClr val="D558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necteur droit 5">
            <a:extLst>
              <a:ext uri="{FF2B5EF4-FFF2-40B4-BE49-F238E27FC236}">
                <a16:creationId xmlns:a16="http://schemas.microsoft.com/office/drawing/2014/main" id="{CDDBCAF9-CA97-4870-B386-AA635284A9FA}"/>
              </a:ext>
            </a:extLst>
          </p:cNvPr>
          <p:cNvCxnSpPr/>
          <p:nvPr/>
        </p:nvCxnSpPr>
        <p:spPr>
          <a:xfrm>
            <a:off x="1247774" y="216611"/>
            <a:ext cx="0" cy="75247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46D0A723-02AA-4FA7-B7AD-0DF48D6A9C56}"/>
              </a:ext>
            </a:extLst>
          </p:cNvPr>
          <p:cNvSpPr txBox="1"/>
          <p:nvPr/>
        </p:nvSpPr>
        <p:spPr>
          <a:xfrm>
            <a:off x="1428749" y="130775"/>
            <a:ext cx="11106147" cy="923330"/>
          </a:xfrm>
          <a:prstGeom prst="rect">
            <a:avLst/>
          </a:prstGeom>
          <a:noFill/>
        </p:spPr>
        <p:txBody>
          <a:bodyPr wrap="square" rtlCol="0">
            <a:spAutoFit/>
          </a:bodyPr>
          <a:lstStyle/>
          <a:p>
            <a:r>
              <a:rPr lang="fr-FR" sz="5400" dirty="0">
                <a:solidFill>
                  <a:schemeClr val="bg1"/>
                </a:solidFill>
                <a:latin typeface="Tw Cen MT Condensed" panose="020B0606020104020203" pitchFamily="34" charset="0"/>
              </a:rPr>
              <a:t>RECONNAISSANCE DES POULES</a:t>
            </a:r>
          </a:p>
        </p:txBody>
      </p:sp>
      <p:pic>
        <p:nvPicPr>
          <p:cNvPr id="10" name="Image 9">
            <a:extLst>
              <a:ext uri="{FF2B5EF4-FFF2-40B4-BE49-F238E27FC236}">
                <a16:creationId xmlns:a16="http://schemas.microsoft.com/office/drawing/2014/main" id="{92CF29A2-F3C2-40EF-992C-8CD24B8FE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15" y="53239"/>
            <a:ext cx="1436989" cy="1078401"/>
          </a:xfrm>
          <a:prstGeom prst="rect">
            <a:avLst/>
          </a:prstGeom>
        </p:spPr>
      </p:pic>
    </p:spTree>
    <p:extLst>
      <p:ext uri="{BB962C8B-B14F-4D97-AF65-F5344CB8AC3E}">
        <p14:creationId xmlns:p14="http://schemas.microsoft.com/office/powerpoint/2010/main" val="33812656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1" nodeType="withEffect">
                                  <p:stCondLst>
                                    <p:cond delay="0"/>
                                  </p:stCondLst>
                                  <p:childTnLst>
                                    <p:set>
                                      <p:cBhvr>
                                        <p:cTn id="14" dur="1" fill="hold">
                                          <p:stCondLst>
                                            <p:cond delay="0"/>
                                          </p:stCondLst>
                                        </p:cTn>
                                        <p:tgtEl>
                                          <p:spTgt spid="75"/>
                                        </p:tgtEl>
                                        <p:attrNameLst>
                                          <p:attrName>style.visibility</p:attrName>
                                        </p:attrNameLst>
                                      </p:cBhvr>
                                      <p:to>
                                        <p:strVal val="visible"/>
                                      </p:to>
                                    </p:set>
                                    <p:anim calcmode="lin" valueType="num">
                                      <p:cBhvr additive="base">
                                        <p:cTn id="15" dur="500" fill="hold"/>
                                        <p:tgtEl>
                                          <p:spTgt spid="75"/>
                                        </p:tgtEl>
                                        <p:attrNameLst>
                                          <p:attrName>ppt_x</p:attrName>
                                        </p:attrNameLst>
                                      </p:cBhvr>
                                      <p:tavLst>
                                        <p:tav tm="0">
                                          <p:val>
                                            <p:strVal val="0-#ppt_w/2"/>
                                          </p:val>
                                        </p:tav>
                                        <p:tav tm="100000">
                                          <p:val>
                                            <p:strVal val="#ppt_x"/>
                                          </p:val>
                                        </p:tav>
                                      </p:tavLst>
                                    </p:anim>
                                    <p:anim calcmode="lin" valueType="num">
                                      <p:cBhvr additive="base">
                                        <p:cTn id="16"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500" fill="hold"/>
                                        <p:tgtEl>
                                          <p:spTgt spid="45"/>
                                        </p:tgtEl>
                                        <p:attrNameLst>
                                          <p:attrName>ppt_x</p:attrName>
                                        </p:attrNameLst>
                                      </p:cBhvr>
                                      <p:tavLst>
                                        <p:tav tm="0">
                                          <p:val>
                                            <p:strVal val="0-#ppt_w/2"/>
                                          </p:val>
                                        </p:tav>
                                        <p:tav tm="100000">
                                          <p:val>
                                            <p:strVal val="#ppt_x"/>
                                          </p:val>
                                        </p:tav>
                                      </p:tavLst>
                                    </p:anim>
                                    <p:anim calcmode="lin" valueType="num">
                                      <p:cBhvr additive="base">
                                        <p:cTn id="22" dur="500" fill="hold"/>
                                        <p:tgtEl>
                                          <p:spTgt spid="45"/>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0-#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par>
                                <p:cTn id="27" presetID="2" presetClass="entr" presetSubtype="8" fill="hold" grpId="1" nodeType="withEffect">
                                  <p:stCondLst>
                                    <p:cond delay="0"/>
                                  </p:stCondLst>
                                  <p:childTnLst>
                                    <p:set>
                                      <p:cBhvr>
                                        <p:cTn id="28" dur="1" fill="hold">
                                          <p:stCondLst>
                                            <p:cond delay="0"/>
                                          </p:stCondLst>
                                        </p:cTn>
                                        <p:tgtEl>
                                          <p:spTgt spid="76"/>
                                        </p:tgtEl>
                                        <p:attrNameLst>
                                          <p:attrName>style.visibility</p:attrName>
                                        </p:attrNameLst>
                                      </p:cBhvr>
                                      <p:to>
                                        <p:strVal val="visible"/>
                                      </p:to>
                                    </p:set>
                                    <p:anim calcmode="lin" valueType="num">
                                      <p:cBhvr additive="base">
                                        <p:cTn id="29" dur="500" fill="hold"/>
                                        <p:tgtEl>
                                          <p:spTgt spid="76"/>
                                        </p:tgtEl>
                                        <p:attrNameLst>
                                          <p:attrName>ppt_x</p:attrName>
                                        </p:attrNameLst>
                                      </p:cBhvr>
                                      <p:tavLst>
                                        <p:tav tm="0">
                                          <p:val>
                                            <p:strVal val="0-#ppt_w/2"/>
                                          </p:val>
                                        </p:tav>
                                        <p:tav tm="100000">
                                          <p:val>
                                            <p:strVal val="#ppt_x"/>
                                          </p:val>
                                        </p:tav>
                                      </p:tavLst>
                                    </p:anim>
                                    <p:anim calcmode="lin" valueType="num">
                                      <p:cBhvr additive="base">
                                        <p:cTn id="30"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4" presetClass="path" presetSubtype="0" accel="50000" decel="50000" fill="hold" grpId="2" nodeType="clickEffect">
                                  <p:stCondLst>
                                    <p:cond delay="0"/>
                                  </p:stCondLst>
                                  <p:childTnLst>
                                    <p:animMotion origin="layout" path="M 0 0 L 0 -0.25 E" pathEditMode="relative" ptsTypes="">
                                      <p:cBhvr>
                                        <p:cTn id="34" dur="2000" fill="hold"/>
                                        <p:tgtEl>
                                          <p:spTgt spid="4"/>
                                        </p:tgtEl>
                                        <p:attrNameLst>
                                          <p:attrName>ppt_x</p:attrName>
                                          <p:attrName>ppt_y</p:attrName>
                                        </p:attrNameLst>
                                      </p:cBhvr>
                                    </p:animMotion>
                                  </p:childTnLst>
                                </p:cTn>
                              </p:par>
                              <p:par>
                                <p:cTn id="35" presetID="64" presetClass="path" presetSubtype="0" accel="50000" decel="50000" fill="hold" nodeType="withEffect">
                                  <p:stCondLst>
                                    <p:cond delay="0"/>
                                  </p:stCondLst>
                                  <p:childTnLst>
                                    <p:animMotion origin="layout" path="M 0 0 L 0 -0.25 E" pathEditMode="relative" ptsTypes="">
                                      <p:cBhvr>
                                        <p:cTn id="36" dur="2000" fill="hold"/>
                                        <p:tgtEl>
                                          <p:spTgt spid="8"/>
                                        </p:tgtEl>
                                        <p:attrNameLst>
                                          <p:attrName>ppt_x</p:attrName>
                                          <p:attrName>ppt_y</p:attrName>
                                        </p:attrNameLst>
                                      </p:cBhvr>
                                    </p:animMotion>
                                  </p:childTnLst>
                                </p:cTn>
                              </p:par>
                              <p:par>
                                <p:cTn id="37" presetID="64" presetClass="path" presetSubtype="0" accel="50000" decel="50000" fill="hold" grpId="2" nodeType="withEffect">
                                  <p:stCondLst>
                                    <p:cond delay="0"/>
                                  </p:stCondLst>
                                  <p:childTnLst>
                                    <p:animMotion origin="layout" path="M 0 0 L 0 -0.25 E" pathEditMode="relative" ptsTypes="">
                                      <p:cBhvr>
                                        <p:cTn id="38" dur="2000" fill="hold"/>
                                        <p:tgtEl>
                                          <p:spTgt spid="45"/>
                                        </p:tgtEl>
                                        <p:attrNameLst>
                                          <p:attrName>ppt_x</p:attrName>
                                          <p:attrName>ppt_y</p:attrName>
                                        </p:attrNameLst>
                                      </p:cBhvr>
                                    </p:animMotion>
                                  </p:childTnLst>
                                </p:cTn>
                              </p:par>
                              <p:par>
                                <p:cTn id="39" presetID="64" presetClass="path" presetSubtype="0" accel="50000" decel="50000" fill="hold" nodeType="withEffect">
                                  <p:stCondLst>
                                    <p:cond delay="0"/>
                                  </p:stCondLst>
                                  <p:childTnLst>
                                    <p:animMotion origin="layout" path="M 0 0 L 0 -0.25 E" pathEditMode="relative" ptsTypes="">
                                      <p:cBhvr>
                                        <p:cTn id="40" dur="2000" fill="hold"/>
                                        <p:tgtEl>
                                          <p:spTgt spid="13"/>
                                        </p:tgtEl>
                                        <p:attrNameLst>
                                          <p:attrName>ppt_x</p:attrName>
                                          <p:attrName>ppt_y</p:attrName>
                                        </p:attrNameLst>
                                      </p:cBhvr>
                                    </p:animMotion>
                                  </p:childTnLst>
                                </p:cTn>
                              </p:par>
                              <p:par>
                                <p:cTn id="41" presetID="64" presetClass="path" presetSubtype="0" accel="50000" decel="50000" fill="hold" grpId="1" nodeType="withEffect">
                                  <p:stCondLst>
                                    <p:cond delay="0"/>
                                  </p:stCondLst>
                                  <p:childTnLst>
                                    <p:animMotion origin="layout" path="M 0 0 L 0 -0.25 E" pathEditMode="relative" ptsTypes="">
                                      <p:cBhvr>
                                        <p:cTn id="42" dur="2000" fill="hold"/>
                                        <p:tgtEl>
                                          <p:spTgt spid="36"/>
                                        </p:tgtEl>
                                        <p:attrNameLst>
                                          <p:attrName>ppt_x</p:attrName>
                                          <p:attrName>ppt_y</p:attrName>
                                        </p:attrNameLst>
                                      </p:cBhvr>
                                    </p:animMotion>
                                  </p:childTnLst>
                                </p:cTn>
                              </p:par>
                              <p:par>
                                <p:cTn id="43" presetID="64" presetClass="path" presetSubtype="0" accel="50000" decel="50000" fill="hold" nodeType="withEffect">
                                  <p:stCondLst>
                                    <p:cond delay="0"/>
                                  </p:stCondLst>
                                  <p:childTnLst>
                                    <p:animMotion origin="layout" path="M 0 0 L 0 -0.25 E" pathEditMode="relative" ptsTypes="">
                                      <p:cBhvr>
                                        <p:cTn id="44" dur="2000" fill="hold"/>
                                        <p:tgtEl>
                                          <p:spTgt spid="40"/>
                                        </p:tgtEl>
                                        <p:attrNameLst>
                                          <p:attrName>ppt_x</p:attrName>
                                          <p:attrName>ppt_y</p:attrName>
                                        </p:attrNameLst>
                                      </p:cBhvr>
                                    </p:animMotion>
                                  </p:childTnLst>
                                </p:cTn>
                              </p:par>
                              <p:par>
                                <p:cTn id="45" presetID="64" presetClass="path" presetSubtype="0" accel="50000" decel="50000" fill="hold" nodeType="withEffect">
                                  <p:stCondLst>
                                    <p:cond delay="0"/>
                                  </p:stCondLst>
                                  <p:childTnLst>
                                    <p:animMotion origin="layout" path="M 0 0 L 0 -0.25 E" pathEditMode="relative" ptsTypes="">
                                      <p:cBhvr>
                                        <p:cTn id="46" dur="2000" fill="hold"/>
                                        <p:tgtEl>
                                          <p:spTgt spid="41"/>
                                        </p:tgtEl>
                                        <p:attrNameLst>
                                          <p:attrName>ppt_x</p:attrName>
                                          <p:attrName>ppt_y</p:attrName>
                                        </p:attrNameLst>
                                      </p:cBhvr>
                                    </p:animMotion>
                                  </p:childTnLst>
                                </p:cTn>
                              </p:par>
                              <p:par>
                                <p:cTn id="47" presetID="64" presetClass="path" presetSubtype="0" accel="50000" decel="50000" fill="hold" grpId="1" nodeType="withEffect">
                                  <p:stCondLst>
                                    <p:cond delay="0"/>
                                  </p:stCondLst>
                                  <p:childTnLst>
                                    <p:animMotion origin="layout" path="M 0 0 L 0 -0.25 E" pathEditMode="relative" ptsTypes="">
                                      <p:cBhvr>
                                        <p:cTn id="48" dur="2000" fill="hold"/>
                                        <p:tgtEl>
                                          <p:spTgt spid="46"/>
                                        </p:tgtEl>
                                        <p:attrNameLst>
                                          <p:attrName>ppt_x</p:attrName>
                                          <p:attrName>ppt_y</p:attrName>
                                        </p:attrNameLst>
                                      </p:cBhvr>
                                    </p:animMotion>
                                  </p:childTnLst>
                                </p:cTn>
                              </p:par>
                              <p:par>
                                <p:cTn id="49" presetID="64" presetClass="path" presetSubtype="0" accel="50000" decel="50000" fill="hold" grpId="0" nodeType="withEffect">
                                  <p:stCondLst>
                                    <p:cond delay="0"/>
                                  </p:stCondLst>
                                  <p:childTnLst>
                                    <p:animMotion origin="layout" path="M 0 0 L 0 -0.25 E" pathEditMode="relative" ptsTypes="">
                                      <p:cBhvr>
                                        <p:cTn id="50" dur="2000" fill="hold"/>
                                        <p:tgtEl>
                                          <p:spTgt spid="75"/>
                                        </p:tgtEl>
                                        <p:attrNameLst>
                                          <p:attrName>ppt_x</p:attrName>
                                          <p:attrName>ppt_y</p:attrName>
                                        </p:attrNameLst>
                                      </p:cBhvr>
                                    </p:animMotion>
                                  </p:childTnLst>
                                </p:cTn>
                              </p:par>
                              <p:par>
                                <p:cTn id="51" presetID="64" presetClass="path" presetSubtype="0" accel="50000" decel="50000" fill="hold" grpId="0" nodeType="withEffect">
                                  <p:stCondLst>
                                    <p:cond delay="0"/>
                                  </p:stCondLst>
                                  <p:childTnLst>
                                    <p:animMotion origin="layout" path="M 0 0 L 0 -0.25 E" pathEditMode="relative" ptsTypes="">
                                      <p:cBhvr>
                                        <p:cTn id="52" dur="2000" fill="hold"/>
                                        <p:tgtEl>
                                          <p:spTgt spid="76"/>
                                        </p:tgtEl>
                                        <p:attrNameLst>
                                          <p:attrName>ppt_x</p:attrName>
                                          <p:attrName>ppt_y</p:attrName>
                                        </p:attrNameLst>
                                      </p:cBhvr>
                                    </p:animMotion>
                                  </p:childTnLst>
                                </p:cTn>
                              </p:par>
                              <p:par>
                                <p:cTn id="53" presetID="2" presetClass="entr" presetSubtype="4" fill="hold" nodeType="withEffect">
                                  <p:stCondLst>
                                    <p:cond delay="0"/>
                                  </p:stCondLst>
                                  <p:childTnLst>
                                    <p:set>
                                      <p:cBhvr>
                                        <p:cTn id="54" dur="1" fill="hold">
                                          <p:stCondLst>
                                            <p:cond delay="0"/>
                                          </p:stCondLst>
                                        </p:cTn>
                                        <p:tgtEl>
                                          <p:spTgt spid="55"/>
                                        </p:tgtEl>
                                        <p:attrNameLst>
                                          <p:attrName>style.visibility</p:attrName>
                                        </p:attrNameLst>
                                      </p:cBhvr>
                                      <p:to>
                                        <p:strVal val="visible"/>
                                      </p:to>
                                    </p:set>
                                    <p:anim calcmode="lin" valueType="num">
                                      <p:cBhvr additive="base">
                                        <p:cTn id="55" dur="1750" fill="hold"/>
                                        <p:tgtEl>
                                          <p:spTgt spid="55"/>
                                        </p:tgtEl>
                                        <p:attrNameLst>
                                          <p:attrName>ppt_x</p:attrName>
                                        </p:attrNameLst>
                                      </p:cBhvr>
                                      <p:tavLst>
                                        <p:tav tm="0">
                                          <p:val>
                                            <p:strVal val="#ppt_x"/>
                                          </p:val>
                                        </p:tav>
                                        <p:tav tm="100000">
                                          <p:val>
                                            <p:strVal val="#ppt_x"/>
                                          </p:val>
                                        </p:tav>
                                      </p:tavLst>
                                    </p:anim>
                                    <p:anim calcmode="lin" valueType="num">
                                      <p:cBhvr additive="base">
                                        <p:cTn id="56" dur="175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2" nodeType="click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500"/>
                                        <p:tgtEl>
                                          <p:spTgt spid="7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70"/>
                                        </p:tgtEl>
                                        <p:attrNameLst>
                                          <p:attrName>style.visibility</p:attrName>
                                        </p:attrNameLst>
                                      </p:cBhvr>
                                      <p:to>
                                        <p:strVal val="visible"/>
                                      </p:to>
                                    </p:set>
                                    <p:animEffect transition="in" filter="fade">
                                      <p:cBhvr>
                                        <p:cTn id="66"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animBg="1"/>
      <p:bldP spid="46" grpId="1" animBg="1"/>
      <p:bldP spid="4" grpId="0" animBg="1"/>
      <p:bldP spid="4" grpId="2" animBg="1"/>
      <p:bldP spid="45" grpId="0" animBg="1"/>
      <p:bldP spid="45" grpId="2" animBg="1"/>
      <p:bldP spid="73" grpId="2" animBg="1"/>
      <p:bldP spid="75" grpId="0"/>
      <p:bldP spid="75" grpId="1"/>
      <p:bldP spid="76" grpId="0"/>
      <p:bldP spid="7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FB3EEA-B12A-44E5-A9E2-3B1739818619}"/>
              </a:ext>
            </a:extLst>
          </p:cNvPr>
          <p:cNvSpPr/>
          <p:nvPr/>
        </p:nvSpPr>
        <p:spPr>
          <a:xfrm>
            <a:off x="0" y="0"/>
            <a:ext cx="12189772" cy="1251778"/>
          </a:xfrm>
          <a:prstGeom prst="rect">
            <a:avLst/>
          </a:prstGeom>
          <a:solidFill>
            <a:srgbClr val="D558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 name="Connecteur droit 5">
            <a:extLst>
              <a:ext uri="{FF2B5EF4-FFF2-40B4-BE49-F238E27FC236}">
                <a16:creationId xmlns:a16="http://schemas.microsoft.com/office/drawing/2014/main" id="{CDDBCAF9-CA97-4870-B386-AA635284A9FA}"/>
              </a:ext>
            </a:extLst>
          </p:cNvPr>
          <p:cNvCxnSpPr/>
          <p:nvPr/>
        </p:nvCxnSpPr>
        <p:spPr>
          <a:xfrm>
            <a:off x="1247774" y="216611"/>
            <a:ext cx="0" cy="75247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46D0A723-02AA-4FA7-B7AD-0DF48D6A9C56}"/>
              </a:ext>
            </a:extLst>
          </p:cNvPr>
          <p:cNvSpPr txBox="1"/>
          <p:nvPr/>
        </p:nvSpPr>
        <p:spPr>
          <a:xfrm>
            <a:off x="1428749" y="130775"/>
            <a:ext cx="1110614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5400" b="0" i="0" u="none" strike="noStrike" kern="1200" cap="none" spc="0" normalizeH="0" baseline="0" noProof="0" dirty="0">
                <a:ln>
                  <a:noFill/>
                </a:ln>
                <a:solidFill>
                  <a:prstClr val="white"/>
                </a:solidFill>
                <a:effectLst/>
                <a:uLnTx/>
                <a:uFillTx/>
                <a:latin typeface="Tw Cen MT Condensed" panose="020B0606020104020203" pitchFamily="34" charset="0"/>
                <a:ea typeface="+mn-ea"/>
                <a:cs typeface="+mn-cs"/>
              </a:rPr>
              <a:t>RECONNAISSANCE DES POULES</a:t>
            </a:r>
          </a:p>
        </p:txBody>
      </p:sp>
      <p:pic>
        <p:nvPicPr>
          <p:cNvPr id="10" name="Image 9">
            <a:extLst>
              <a:ext uri="{FF2B5EF4-FFF2-40B4-BE49-F238E27FC236}">
                <a16:creationId xmlns:a16="http://schemas.microsoft.com/office/drawing/2014/main" id="{92CF29A2-F3C2-40EF-992C-8CD24B8FE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15" y="53239"/>
            <a:ext cx="1436989" cy="1078401"/>
          </a:xfrm>
          <a:prstGeom prst="rect">
            <a:avLst/>
          </a:prstGeom>
        </p:spPr>
      </p:pic>
      <p:grpSp>
        <p:nvGrpSpPr>
          <p:cNvPr id="35" name="Groupe 34">
            <a:extLst>
              <a:ext uri="{FF2B5EF4-FFF2-40B4-BE49-F238E27FC236}">
                <a16:creationId xmlns:a16="http://schemas.microsoft.com/office/drawing/2014/main" id="{060D4C74-D3F9-4622-80E3-B29A00729020}"/>
              </a:ext>
            </a:extLst>
          </p:cNvPr>
          <p:cNvGrpSpPr/>
          <p:nvPr/>
        </p:nvGrpSpPr>
        <p:grpSpPr>
          <a:xfrm>
            <a:off x="3610020" y="3561454"/>
            <a:ext cx="4815929" cy="3122460"/>
            <a:chOff x="3610020" y="3561454"/>
            <a:chExt cx="4815929" cy="3122460"/>
          </a:xfrm>
        </p:grpSpPr>
        <p:grpSp>
          <p:nvGrpSpPr>
            <p:cNvPr id="37" name="Groupe 36">
              <a:extLst>
                <a:ext uri="{FF2B5EF4-FFF2-40B4-BE49-F238E27FC236}">
                  <a16:creationId xmlns:a16="http://schemas.microsoft.com/office/drawing/2014/main" id="{95C79270-22BC-4C5D-89E4-B00282F22A1F}"/>
                </a:ext>
              </a:extLst>
            </p:cNvPr>
            <p:cNvGrpSpPr/>
            <p:nvPr/>
          </p:nvGrpSpPr>
          <p:grpSpPr>
            <a:xfrm>
              <a:off x="3610020" y="3561454"/>
              <a:ext cx="4815929" cy="3122460"/>
              <a:chOff x="8739385" y="3061628"/>
              <a:chExt cx="2815621" cy="1775981"/>
            </a:xfrm>
          </p:grpSpPr>
          <p:sp>
            <p:nvSpPr>
              <p:cNvPr id="66" name="Rectangle 65">
                <a:extLst>
                  <a:ext uri="{FF2B5EF4-FFF2-40B4-BE49-F238E27FC236}">
                    <a16:creationId xmlns:a16="http://schemas.microsoft.com/office/drawing/2014/main" id="{BB359758-C405-463A-BFDA-8A09A9D155EF}"/>
                  </a:ext>
                </a:extLst>
              </p:cNvPr>
              <p:cNvSpPr/>
              <p:nvPr/>
            </p:nvSpPr>
            <p:spPr>
              <a:xfrm>
                <a:off x="8739385" y="3061628"/>
                <a:ext cx="2815621" cy="17759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7" name="Connecteur droit avec flèche 66">
                <a:extLst>
                  <a:ext uri="{FF2B5EF4-FFF2-40B4-BE49-F238E27FC236}">
                    <a16:creationId xmlns:a16="http://schemas.microsoft.com/office/drawing/2014/main" id="{099AA5B7-E07A-4EF2-A2D2-2F6001623F0C}"/>
                  </a:ext>
                </a:extLst>
              </p:cNvPr>
              <p:cNvCxnSpPr/>
              <p:nvPr/>
            </p:nvCxnSpPr>
            <p:spPr>
              <a:xfrm>
                <a:off x="8922939" y="4696396"/>
                <a:ext cx="24760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Connecteur droit avec flèche 67">
                <a:extLst>
                  <a:ext uri="{FF2B5EF4-FFF2-40B4-BE49-F238E27FC236}">
                    <a16:creationId xmlns:a16="http://schemas.microsoft.com/office/drawing/2014/main" id="{58F99368-721D-4E02-AA20-966665ADCEF3}"/>
                  </a:ext>
                </a:extLst>
              </p:cNvPr>
              <p:cNvCxnSpPr>
                <a:cxnSpLocks/>
              </p:cNvCxnSpPr>
              <p:nvPr/>
            </p:nvCxnSpPr>
            <p:spPr>
              <a:xfrm flipV="1">
                <a:off x="8922939" y="3198939"/>
                <a:ext cx="0" cy="14974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Forme libre : forme 68">
                <a:extLst>
                  <a:ext uri="{FF2B5EF4-FFF2-40B4-BE49-F238E27FC236}">
                    <a16:creationId xmlns:a16="http://schemas.microsoft.com/office/drawing/2014/main" id="{56E373C4-6D20-49F4-8CD6-27B095ADD31F}"/>
                  </a:ext>
                </a:extLst>
              </p:cNvPr>
              <p:cNvSpPr/>
              <p:nvPr/>
            </p:nvSpPr>
            <p:spPr>
              <a:xfrm flipH="1" flipV="1">
                <a:off x="8927633" y="3714798"/>
                <a:ext cx="2197163" cy="654398"/>
              </a:xfrm>
              <a:custGeom>
                <a:avLst/>
                <a:gdLst>
                  <a:gd name="connsiteX0" fmla="*/ 2254313 w 2254313"/>
                  <a:gd name="connsiteY0" fmla="*/ 534173 h 644504"/>
                  <a:gd name="connsiteX1" fmla="*/ 2064190 w 2254313"/>
                  <a:gd name="connsiteY1" fmla="*/ 36232 h 644504"/>
                  <a:gd name="connsiteX2" fmla="*/ 1683945 w 2254313"/>
                  <a:gd name="connsiteY2" fmla="*/ 81500 h 644504"/>
                  <a:gd name="connsiteX3" fmla="*/ 1548143 w 2254313"/>
                  <a:gd name="connsiteY3" fmla="*/ 425531 h 644504"/>
                  <a:gd name="connsiteX4" fmla="*/ 1367073 w 2254313"/>
                  <a:gd name="connsiteY4" fmla="*/ 624708 h 644504"/>
                  <a:gd name="connsiteX5" fmla="*/ 516048 w 2254313"/>
                  <a:gd name="connsiteY5" fmla="*/ 606601 h 644504"/>
                  <a:gd name="connsiteX6" fmla="*/ 280657 w 2254313"/>
                  <a:gd name="connsiteY6" fmla="*/ 353104 h 644504"/>
                  <a:gd name="connsiteX7" fmla="*/ 0 w 2254313"/>
                  <a:gd name="connsiteY7" fmla="*/ 344050 h 644504"/>
                  <a:gd name="connsiteX0" fmla="*/ 2254313 w 2254313"/>
                  <a:gd name="connsiteY0" fmla="*/ 534173 h 663325"/>
                  <a:gd name="connsiteX1" fmla="*/ 2064190 w 2254313"/>
                  <a:gd name="connsiteY1" fmla="*/ 36232 h 663325"/>
                  <a:gd name="connsiteX2" fmla="*/ 1683945 w 2254313"/>
                  <a:gd name="connsiteY2" fmla="*/ 81500 h 663325"/>
                  <a:gd name="connsiteX3" fmla="*/ 1548143 w 2254313"/>
                  <a:gd name="connsiteY3" fmla="*/ 425531 h 663325"/>
                  <a:gd name="connsiteX4" fmla="*/ 1367073 w 2254313"/>
                  <a:gd name="connsiteY4" fmla="*/ 624708 h 663325"/>
                  <a:gd name="connsiteX5" fmla="*/ 620823 w 2254313"/>
                  <a:gd name="connsiteY5" fmla="*/ 638351 h 663325"/>
                  <a:gd name="connsiteX6" fmla="*/ 280657 w 2254313"/>
                  <a:gd name="connsiteY6" fmla="*/ 353104 h 663325"/>
                  <a:gd name="connsiteX7" fmla="*/ 0 w 2254313"/>
                  <a:gd name="connsiteY7" fmla="*/ 344050 h 663325"/>
                  <a:gd name="connsiteX0" fmla="*/ 2254313 w 2254313"/>
                  <a:gd name="connsiteY0" fmla="*/ 533333 h 663551"/>
                  <a:gd name="connsiteX1" fmla="*/ 2064190 w 2254313"/>
                  <a:gd name="connsiteY1" fmla="*/ 35392 h 663551"/>
                  <a:gd name="connsiteX2" fmla="*/ 1683945 w 2254313"/>
                  <a:gd name="connsiteY2" fmla="*/ 80660 h 663551"/>
                  <a:gd name="connsiteX3" fmla="*/ 1551318 w 2254313"/>
                  <a:gd name="connsiteY3" fmla="*/ 402466 h 663551"/>
                  <a:gd name="connsiteX4" fmla="*/ 1367073 w 2254313"/>
                  <a:gd name="connsiteY4" fmla="*/ 623868 h 663551"/>
                  <a:gd name="connsiteX5" fmla="*/ 620823 w 2254313"/>
                  <a:gd name="connsiteY5" fmla="*/ 637511 h 663551"/>
                  <a:gd name="connsiteX6" fmla="*/ 280657 w 2254313"/>
                  <a:gd name="connsiteY6" fmla="*/ 352264 h 663551"/>
                  <a:gd name="connsiteX7" fmla="*/ 0 w 2254313"/>
                  <a:gd name="connsiteY7" fmla="*/ 343210 h 663551"/>
                  <a:gd name="connsiteX0" fmla="*/ 2254313 w 2254313"/>
                  <a:gd name="connsiteY0" fmla="*/ 533333 h 663551"/>
                  <a:gd name="connsiteX1" fmla="*/ 2064190 w 2254313"/>
                  <a:gd name="connsiteY1" fmla="*/ 35392 h 663551"/>
                  <a:gd name="connsiteX2" fmla="*/ 1683945 w 2254313"/>
                  <a:gd name="connsiteY2" fmla="*/ 80660 h 663551"/>
                  <a:gd name="connsiteX3" fmla="*/ 1551318 w 2254313"/>
                  <a:gd name="connsiteY3" fmla="*/ 402466 h 663551"/>
                  <a:gd name="connsiteX4" fmla="*/ 1367073 w 2254313"/>
                  <a:gd name="connsiteY4" fmla="*/ 623868 h 663551"/>
                  <a:gd name="connsiteX5" fmla="*/ 620823 w 2254313"/>
                  <a:gd name="connsiteY5" fmla="*/ 637511 h 663551"/>
                  <a:gd name="connsiteX6" fmla="*/ 280657 w 2254313"/>
                  <a:gd name="connsiteY6" fmla="*/ 352264 h 663551"/>
                  <a:gd name="connsiteX7" fmla="*/ 0 w 2254313"/>
                  <a:gd name="connsiteY7" fmla="*/ 343210 h 663551"/>
                  <a:gd name="connsiteX0" fmla="*/ 2254313 w 2254313"/>
                  <a:gd name="connsiteY0" fmla="*/ 533333 h 667985"/>
                  <a:gd name="connsiteX1" fmla="*/ 2064190 w 2254313"/>
                  <a:gd name="connsiteY1" fmla="*/ 35392 h 667985"/>
                  <a:gd name="connsiteX2" fmla="*/ 1683945 w 2254313"/>
                  <a:gd name="connsiteY2" fmla="*/ 80660 h 667985"/>
                  <a:gd name="connsiteX3" fmla="*/ 1551318 w 2254313"/>
                  <a:gd name="connsiteY3" fmla="*/ 402466 h 667985"/>
                  <a:gd name="connsiteX4" fmla="*/ 1328973 w 2254313"/>
                  <a:gd name="connsiteY4" fmla="*/ 633393 h 667985"/>
                  <a:gd name="connsiteX5" fmla="*/ 620823 w 2254313"/>
                  <a:gd name="connsiteY5" fmla="*/ 637511 h 667985"/>
                  <a:gd name="connsiteX6" fmla="*/ 280657 w 2254313"/>
                  <a:gd name="connsiteY6" fmla="*/ 352264 h 667985"/>
                  <a:gd name="connsiteX7" fmla="*/ 0 w 2254313"/>
                  <a:gd name="connsiteY7" fmla="*/ 343210 h 667985"/>
                  <a:gd name="connsiteX0" fmla="*/ 2254313 w 2254313"/>
                  <a:gd name="connsiteY0" fmla="*/ 533333 h 667985"/>
                  <a:gd name="connsiteX1" fmla="*/ 2064190 w 2254313"/>
                  <a:gd name="connsiteY1" fmla="*/ 35392 h 667985"/>
                  <a:gd name="connsiteX2" fmla="*/ 1683945 w 2254313"/>
                  <a:gd name="connsiteY2" fmla="*/ 80660 h 667985"/>
                  <a:gd name="connsiteX3" fmla="*/ 1551318 w 2254313"/>
                  <a:gd name="connsiteY3" fmla="*/ 402466 h 667985"/>
                  <a:gd name="connsiteX4" fmla="*/ 1328973 w 2254313"/>
                  <a:gd name="connsiteY4" fmla="*/ 633393 h 667985"/>
                  <a:gd name="connsiteX5" fmla="*/ 620823 w 2254313"/>
                  <a:gd name="connsiteY5" fmla="*/ 637511 h 667985"/>
                  <a:gd name="connsiteX6" fmla="*/ 280657 w 2254313"/>
                  <a:gd name="connsiteY6" fmla="*/ 352264 h 667985"/>
                  <a:gd name="connsiteX7" fmla="*/ 0 w 2254313"/>
                  <a:gd name="connsiteY7" fmla="*/ 343210 h 667985"/>
                  <a:gd name="connsiteX0" fmla="*/ 2254313 w 2254313"/>
                  <a:gd name="connsiteY0" fmla="*/ 519052 h 653704"/>
                  <a:gd name="connsiteX1" fmla="*/ 2095940 w 2254313"/>
                  <a:gd name="connsiteY1" fmla="*/ 40161 h 653704"/>
                  <a:gd name="connsiteX2" fmla="*/ 1683945 w 2254313"/>
                  <a:gd name="connsiteY2" fmla="*/ 66379 h 653704"/>
                  <a:gd name="connsiteX3" fmla="*/ 1551318 w 2254313"/>
                  <a:gd name="connsiteY3" fmla="*/ 388185 h 653704"/>
                  <a:gd name="connsiteX4" fmla="*/ 1328973 w 2254313"/>
                  <a:gd name="connsiteY4" fmla="*/ 619112 h 653704"/>
                  <a:gd name="connsiteX5" fmla="*/ 620823 w 2254313"/>
                  <a:gd name="connsiteY5" fmla="*/ 623230 h 653704"/>
                  <a:gd name="connsiteX6" fmla="*/ 280657 w 2254313"/>
                  <a:gd name="connsiteY6" fmla="*/ 337983 h 653704"/>
                  <a:gd name="connsiteX7" fmla="*/ 0 w 2254313"/>
                  <a:gd name="connsiteY7" fmla="*/ 328929 h 653704"/>
                  <a:gd name="connsiteX0" fmla="*/ 2209863 w 2209863"/>
                  <a:gd name="connsiteY0" fmla="*/ 529271 h 654398"/>
                  <a:gd name="connsiteX1" fmla="*/ 2095940 w 2209863"/>
                  <a:gd name="connsiteY1" fmla="*/ 40855 h 654398"/>
                  <a:gd name="connsiteX2" fmla="*/ 1683945 w 2209863"/>
                  <a:gd name="connsiteY2" fmla="*/ 67073 h 654398"/>
                  <a:gd name="connsiteX3" fmla="*/ 1551318 w 2209863"/>
                  <a:gd name="connsiteY3" fmla="*/ 388879 h 654398"/>
                  <a:gd name="connsiteX4" fmla="*/ 1328973 w 2209863"/>
                  <a:gd name="connsiteY4" fmla="*/ 619806 h 654398"/>
                  <a:gd name="connsiteX5" fmla="*/ 620823 w 2209863"/>
                  <a:gd name="connsiteY5" fmla="*/ 623924 h 654398"/>
                  <a:gd name="connsiteX6" fmla="*/ 280657 w 2209863"/>
                  <a:gd name="connsiteY6" fmla="*/ 338677 h 654398"/>
                  <a:gd name="connsiteX7" fmla="*/ 0 w 2209863"/>
                  <a:gd name="connsiteY7" fmla="*/ 329623 h 654398"/>
                  <a:gd name="connsiteX0" fmla="*/ 2209863 w 2209863"/>
                  <a:gd name="connsiteY0" fmla="*/ 529271 h 654398"/>
                  <a:gd name="connsiteX1" fmla="*/ 2095940 w 2209863"/>
                  <a:gd name="connsiteY1" fmla="*/ 40855 h 654398"/>
                  <a:gd name="connsiteX2" fmla="*/ 1683945 w 2209863"/>
                  <a:gd name="connsiteY2" fmla="*/ 67073 h 654398"/>
                  <a:gd name="connsiteX3" fmla="*/ 1551318 w 2209863"/>
                  <a:gd name="connsiteY3" fmla="*/ 388879 h 654398"/>
                  <a:gd name="connsiteX4" fmla="*/ 1328973 w 2209863"/>
                  <a:gd name="connsiteY4" fmla="*/ 619806 h 654398"/>
                  <a:gd name="connsiteX5" fmla="*/ 620823 w 2209863"/>
                  <a:gd name="connsiteY5" fmla="*/ 623924 h 654398"/>
                  <a:gd name="connsiteX6" fmla="*/ 280657 w 2209863"/>
                  <a:gd name="connsiteY6" fmla="*/ 338677 h 654398"/>
                  <a:gd name="connsiteX7" fmla="*/ 0 w 2209863"/>
                  <a:gd name="connsiteY7" fmla="*/ 329623 h 654398"/>
                  <a:gd name="connsiteX0" fmla="*/ 2209863 w 2209863"/>
                  <a:gd name="connsiteY0" fmla="*/ 529271 h 654398"/>
                  <a:gd name="connsiteX1" fmla="*/ 2095940 w 2209863"/>
                  <a:gd name="connsiteY1" fmla="*/ 40855 h 654398"/>
                  <a:gd name="connsiteX2" fmla="*/ 1683945 w 2209863"/>
                  <a:gd name="connsiteY2" fmla="*/ 67073 h 654398"/>
                  <a:gd name="connsiteX3" fmla="*/ 1551318 w 2209863"/>
                  <a:gd name="connsiteY3" fmla="*/ 388879 h 654398"/>
                  <a:gd name="connsiteX4" fmla="*/ 1328973 w 2209863"/>
                  <a:gd name="connsiteY4" fmla="*/ 619806 h 654398"/>
                  <a:gd name="connsiteX5" fmla="*/ 620823 w 2209863"/>
                  <a:gd name="connsiteY5" fmla="*/ 623924 h 654398"/>
                  <a:gd name="connsiteX6" fmla="*/ 280657 w 2209863"/>
                  <a:gd name="connsiteY6" fmla="*/ 338677 h 654398"/>
                  <a:gd name="connsiteX7" fmla="*/ 0 w 2209863"/>
                  <a:gd name="connsiteY7" fmla="*/ 329623 h 654398"/>
                  <a:gd name="connsiteX0" fmla="*/ 2197163 w 2197163"/>
                  <a:gd name="connsiteY0" fmla="*/ 529271 h 654398"/>
                  <a:gd name="connsiteX1" fmla="*/ 2083240 w 2197163"/>
                  <a:gd name="connsiteY1" fmla="*/ 40855 h 654398"/>
                  <a:gd name="connsiteX2" fmla="*/ 1671245 w 2197163"/>
                  <a:gd name="connsiteY2" fmla="*/ 67073 h 654398"/>
                  <a:gd name="connsiteX3" fmla="*/ 1538618 w 2197163"/>
                  <a:gd name="connsiteY3" fmla="*/ 388879 h 654398"/>
                  <a:gd name="connsiteX4" fmla="*/ 1316273 w 2197163"/>
                  <a:gd name="connsiteY4" fmla="*/ 619806 h 654398"/>
                  <a:gd name="connsiteX5" fmla="*/ 608123 w 2197163"/>
                  <a:gd name="connsiteY5" fmla="*/ 623924 h 654398"/>
                  <a:gd name="connsiteX6" fmla="*/ 267957 w 2197163"/>
                  <a:gd name="connsiteY6" fmla="*/ 338677 h 654398"/>
                  <a:gd name="connsiteX7" fmla="*/ 0 w 2197163"/>
                  <a:gd name="connsiteY7" fmla="*/ 377248 h 654398"/>
                  <a:gd name="connsiteX0" fmla="*/ 2197163 w 2197163"/>
                  <a:gd name="connsiteY0" fmla="*/ 529271 h 654398"/>
                  <a:gd name="connsiteX1" fmla="*/ 2083240 w 2197163"/>
                  <a:gd name="connsiteY1" fmla="*/ 40855 h 654398"/>
                  <a:gd name="connsiteX2" fmla="*/ 1671245 w 2197163"/>
                  <a:gd name="connsiteY2" fmla="*/ 67073 h 654398"/>
                  <a:gd name="connsiteX3" fmla="*/ 1538618 w 2197163"/>
                  <a:gd name="connsiteY3" fmla="*/ 388879 h 654398"/>
                  <a:gd name="connsiteX4" fmla="*/ 1316273 w 2197163"/>
                  <a:gd name="connsiteY4" fmla="*/ 619806 h 654398"/>
                  <a:gd name="connsiteX5" fmla="*/ 608123 w 2197163"/>
                  <a:gd name="connsiteY5" fmla="*/ 623924 h 654398"/>
                  <a:gd name="connsiteX6" fmla="*/ 267957 w 2197163"/>
                  <a:gd name="connsiteY6" fmla="*/ 338677 h 654398"/>
                  <a:gd name="connsiteX7" fmla="*/ 0 w 2197163"/>
                  <a:gd name="connsiteY7" fmla="*/ 377248 h 654398"/>
                  <a:gd name="connsiteX0" fmla="*/ 2197163 w 2197163"/>
                  <a:gd name="connsiteY0" fmla="*/ 529271 h 654398"/>
                  <a:gd name="connsiteX1" fmla="*/ 2083240 w 2197163"/>
                  <a:gd name="connsiteY1" fmla="*/ 40855 h 654398"/>
                  <a:gd name="connsiteX2" fmla="*/ 1671245 w 2197163"/>
                  <a:gd name="connsiteY2" fmla="*/ 67073 h 654398"/>
                  <a:gd name="connsiteX3" fmla="*/ 1538618 w 2197163"/>
                  <a:gd name="connsiteY3" fmla="*/ 388879 h 654398"/>
                  <a:gd name="connsiteX4" fmla="*/ 1316273 w 2197163"/>
                  <a:gd name="connsiteY4" fmla="*/ 619806 h 654398"/>
                  <a:gd name="connsiteX5" fmla="*/ 608123 w 2197163"/>
                  <a:gd name="connsiteY5" fmla="*/ 623924 h 654398"/>
                  <a:gd name="connsiteX6" fmla="*/ 267957 w 2197163"/>
                  <a:gd name="connsiteY6" fmla="*/ 338677 h 654398"/>
                  <a:gd name="connsiteX7" fmla="*/ 0 w 2197163"/>
                  <a:gd name="connsiteY7" fmla="*/ 377248 h 654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7163" h="654398">
                    <a:moveTo>
                      <a:pt x="2197163" y="529271"/>
                    </a:moveTo>
                    <a:cubicBezTo>
                      <a:pt x="2181382" y="314848"/>
                      <a:pt x="2170893" y="117888"/>
                      <a:pt x="2083240" y="40855"/>
                    </a:cubicBezTo>
                    <a:cubicBezTo>
                      <a:pt x="1995587" y="-36178"/>
                      <a:pt x="1762015" y="9069"/>
                      <a:pt x="1671245" y="67073"/>
                    </a:cubicBezTo>
                    <a:cubicBezTo>
                      <a:pt x="1580475" y="125077"/>
                      <a:pt x="1585080" y="293582"/>
                      <a:pt x="1538618" y="388879"/>
                    </a:cubicBezTo>
                    <a:cubicBezTo>
                      <a:pt x="1492156" y="484176"/>
                      <a:pt x="1471356" y="580632"/>
                      <a:pt x="1316273" y="619806"/>
                    </a:cubicBezTo>
                    <a:cubicBezTo>
                      <a:pt x="1161191" y="658980"/>
                      <a:pt x="782842" y="670779"/>
                      <a:pt x="608123" y="623924"/>
                    </a:cubicBezTo>
                    <a:cubicBezTo>
                      <a:pt x="433404" y="577069"/>
                      <a:pt x="356611" y="402015"/>
                      <a:pt x="267957" y="338677"/>
                    </a:cubicBezTo>
                    <a:cubicBezTo>
                      <a:pt x="179303" y="275339"/>
                      <a:pt x="67366" y="259050"/>
                      <a:pt x="0" y="37724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8" name="Forme libre : forme 37">
              <a:extLst>
                <a:ext uri="{FF2B5EF4-FFF2-40B4-BE49-F238E27FC236}">
                  <a16:creationId xmlns:a16="http://schemas.microsoft.com/office/drawing/2014/main" id="{684C0626-807B-4438-B7FF-EF6056E36068}"/>
                </a:ext>
              </a:extLst>
            </p:cNvPr>
            <p:cNvSpPr/>
            <p:nvPr/>
          </p:nvSpPr>
          <p:spPr>
            <a:xfrm>
              <a:off x="3919524" y="4574806"/>
              <a:ext cx="3788979" cy="1369149"/>
            </a:xfrm>
            <a:custGeom>
              <a:avLst/>
              <a:gdLst>
                <a:gd name="connsiteX0" fmla="*/ 26993 w 3953048"/>
                <a:gd name="connsiteY0" fmla="*/ 178169 h 1369149"/>
                <a:gd name="connsiteX1" fmla="*/ 141293 w 3953048"/>
                <a:gd name="connsiteY1" fmla="*/ 225794 h 1369149"/>
                <a:gd name="connsiteX2" fmla="*/ 393705 w 3953048"/>
                <a:gd name="connsiteY2" fmla="*/ 940169 h 1369149"/>
                <a:gd name="connsiteX3" fmla="*/ 679455 w 3953048"/>
                <a:gd name="connsiteY3" fmla="*/ 925882 h 1369149"/>
                <a:gd name="connsiteX4" fmla="*/ 1231905 w 3953048"/>
                <a:gd name="connsiteY4" fmla="*/ 159119 h 1369149"/>
                <a:gd name="connsiteX5" fmla="*/ 2746380 w 3953048"/>
                <a:gd name="connsiteY5" fmla="*/ 30532 h 1369149"/>
                <a:gd name="connsiteX6" fmla="*/ 3522668 w 3953048"/>
                <a:gd name="connsiteY6" fmla="*/ 568694 h 1369149"/>
                <a:gd name="connsiteX7" fmla="*/ 3898905 w 3953048"/>
                <a:gd name="connsiteY7" fmla="*/ 335332 h 1369149"/>
                <a:gd name="connsiteX8" fmla="*/ 3903668 w 3953048"/>
                <a:gd name="connsiteY8" fmla="*/ 873494 h 1369149"/>
                <a:gd name="connsiteX9" fmla="*/ 3455993 w 3953048"/>
                <a:gd name="connsiteY9" fmla="*/ 949694 h 1369149"/>
                <a:gd name="connsiteX10" fmla="*/ 2784480 w 3953048"/>
                <a:gd name="connsiteY10" fmla="*/ 440107 h 1369149"/>
                <a:gd name="connsiteX11" fmla="*/ 1641480 w 3953048"/>
                <a:gd name="connsiteY11" fmla="*/ 378194 h 1369149"/>
                <a:gd name="connsiteX12" fmla="*/ 1060455 w 3953048"/>
                <a:gd name="connsiteY12" fmla="*/ 1230682 h 1369149"/>
                <a:gd name="connsiteX13" fmla="*/ 274643 w 3953048"/>
                <a:gd name="connsiteY13" fmla="*/ 1335457 h 1369149"/>
                <a:gd name="connsiteX14" fmla="*/ 22230 w 3953048"/>
                <a:gd name="connsiteY14" fmla="*/ 892544 h 1369149"/>
                <a:gd name="connsiteX15" fmla="*/ 26993 w 3953048"/>
                <a:gd name="connsiteY15" fmla="*/ 178169 h 1369149"/>
                <a:gd name="connsiteX0" fmla="*/ 36324 w 3962379"/>
                <a:gd name="connsiteY0" fmla="*/ 178169 h 1369149"/>
                <a:gd name="connsiteX1" fmla="*/ 150624 w 3962379"/>
                <a:gd name="connsiteY1" fmla="*/ 225794 h 1369149"/>
                <a:gd name="connsiteX2" fmla="*/ 403036 w 3962379"/>
                <a:gd name="connsiteY2" fmla="*/ 940169 h 1369149"/>
                <a:gd name="connsiteX3" fmla="*/ 688786 w 3962379"/>
                <a:gd name="connsiteY3" fmla="*/ 925882 h 1369149"/>
                <a:gd name="connsiteX4" fmla="*/ 1241236 w 3962379"/>
                <a:gd name="connsiteY4" fmla="*/ 159119 h 1369149"/>
                <a:gd name="connsiteX5" fmla="*/ 2755711 w 3962379"/>
                <a:gd name="connsiteY5" fmla="*/ 30532 h 1369149"/>
                <a:gd name="connsiteX6" fmla="*/ 3531999 w 3962379"/>
                <a:gd name="connsiteY6" fmla="*/ 568694 h 1369149"/>
                <a:gd name="connsiteX7" fmla="*/ 3908236 w 3962379"/>
                <a:gd name="connsiteY7" fmla="*/ 335332 h 1369149"/>
                <a:gd name="connsiteX8" fmla="*/ 3912999 w 3962379"/>
                <a:gd name="connsiteY8" fmla="*/ 873494 h 1369149"/>
                <a:gd name="connsiteX9" fmla="*/ 3465324 w 3962379"/>
                <a:gd name="connsiteY9" fmla="*/ 949694 h 1369149"/>
                <a:gd name="connsiteX10" fmla="*/ 2793811 w 3962379"/>
                <a:gd name="connsiteY10" fmla="*/ 440107 h 1369149"/>
                <a:gd name="connsiteX11" fmla="*/ 1650811 w 3962379"/>
                <a:gd name="connsiteY11" fmla="*/ 378194 h 1369149"/>
                <a:gd name="connsiteX12" fmla="*/ 1069786 w 3962379"/>
                <a:gd name="connsiteY12" fmla="*/ 1230682 h 1369149"/>
                <a:gd name="connsiteX13" fmla="*/ 283974 w 3962379"/>
                <a:gd name="connsiteY13" fmla="*/ 1335457 h 1369149"/>
                <a:gd name="connsiteX14" fmla="*/ 31561 w 3962379"/>
                <a:gd name="connsiteY14" fmla="*/ 892544 h 1369149"/>
                <a:gd name="connsiteX15" fmla="*/ 36324 w 3962379"/>
                <a:gd name="connsiteY15" fmla="*/ 178169 h 1369149"/>
                <a:gd name="connsiteX0" fmla="*/ 32929 w 3958984"/>
                <a:gd name="connsiteY0" fmla="*/ 178169 h 1369149"/>
                <a:gd name="connsiteX1" fmla="*/ 147229 w 3958984"/>
                <a:gd name="connsiteY1" fmla="*/ 225794 h 1369149"/>
                <a:gd name="connsiteX2" fmla="*/ 399641 w 3958984"/>
                <a:gd name="connsiteY2" fmla="*/ 940169 h 1369149"/>
                <a:gd name="connsiteX3" fmla="*/ 685391 w 3958984"/>
                <a:gd name="connsiteY3" fmla="*/ 925882 h 1369149"/>
                <a:gd name="connsiteX4" fmla="*/ 1237841 w 3958984"/>
                <a:gd name="connsiteY4" fmla="*/ 159119 h 1369149"/>
                <a:gd name="connsiteX5" fmla="*/ 2752316 w 3958984"/>
                <a:gd name="connsiteY5" fmla="*/ 30532 h 1369149"/>
                <a:gd name="connsiteX6" fmla="*/ 3528604 w 3958984"/>
                <a:gd name="connsiteY6" fmla="*/ 568694 h 1369149"/>
                <a:gd name="connsiteX7" fmla="*/ 3904841 w 3958984"/>
                <a:gd name="connsiteY7" fmla="*/ 335332 h 1369149"/>
                <a:gd name="connsiteX8" fmla="*/ 3909604 w 3958984"/>
                <a:gd name="connsiteY8" fmla="*/ 873494 h 1369149"/>
                <a:gd name="connsiteX9" fmla="*/ 3461929 w 3958984"/>
                <a:gd name="connsiteY9" fmla="*/ 949694 h 1369149"/>
                <a:gd name="connsiteX10" fmla="*/ 2790416 w 3958984"/>
                <a:gd name="connsiteY10" fmla="*/ 440107 h 1369149"/>
                <a:gd name="connsiteX11" fmla="*/ 1647416 w 3958984"/>
                <a:gd name="connsiteY11" fmla="*/ 378194 h 1369149"/>
                <a:gd name="connsiteX12" fmla="*/ 1066391 w 3958984"/>
                <a:gd name="connsiteY12" fmla="*/ 1230682 h 1369149"/>
                <a:gd name="connsiteX13" fmla="*/ 280579 w 3958984"/>
                <a:gd name="connsiteY13" fmla="*/ 1335457 h 1369149"/>
                <a:gd name="connsiteX14" fmla="*/ 28166 w 3958984"/>
                <a:gd name="connsiteY14" fmla="*/ 892544 h 1369149"/>
                <a:gd name="connsiteX15" fmla="*/ 32929 w 3958984"/>
                <a:gd name="connsiteY15" fmla="*/ 178169 h 1369149"/>
                <a:gd name="connsiteX0" fmla="*/ 32929 w 3958984"/>
                <a:gd name="connsiteY0" fmla="*/ 178169 h 1369149"/>
                <a:gd name="connsiteX1" fmla="*/ 147229 w 3958984"/>
                <a:gd name="connsiteY1" fmla="*/ 225794 h 1369149"/>
                <a:gd name="connsiteX2" fmla="*/ 399641 w 3958984"/>
                <a:gd name="connsiteY2" fmla="*/ 940169 h 1369149"/>
                <a:gd name="connsiteX3" fmla="*/ 685391 w 3958984"/>
                <a:gd name="connsiteY3" fmla="*/ 925882 h 1369149"/>
                <a:gd name="connsiteX4" fmla="*/ 1237841 w 3958984"/>
                <a:gd name="connsiteY4" fmla="*/ 159119 h 1369149"/>
                <a:gd name="connsiteX5" fmla="*/ 2752316 w 3958984"/>
                <a:gd name="connsiteY5" fmla="*/ 30532 h 1369149"/>
                <a:gd name="connsiteX6" fmla="*/ 3528604 w 3958984"/>
                <a:gd name="connsiteY6" fmla="*/ 568694 h 1369149"/>
                <a:gd name="connsiteX7" fmla="*/ 3904841 w 3958984"/>
                <a:gd name="connsiteY7" fmla="*/ 335332 h 1369149"/>
                <a:gd name="connsiteX8" fmla="*/ 3909604 w 3958984"/>
                <a:gd name="connsiteY8" fmla="*/ 873494 h 1369149"/>
                <a:gd name="connsiteX9" fmla="*/ 3461929 w 3958984"/>
                <a:gd name="connsiteY9" fmla="*/ 949694 h 1369149"/>
                <a:gd name="connsiteX10" fmla="*/ 2790416 w 3958984"/>
                <a:gd name="connsiteY10" fmla="*/ 440107 h 1369149"/>
                <a:gd name="connsiteX11" fmla="*/ 1647416 w 3958984"/>
                <a:gd name="connsiteY11" fmla="*/ 378194 h 1369149"/>
                <a:gd name="connsiteX12" fmla="*/ 1066391 w 3958984"/>
                <a:gd name="connsiteY12" fmla="*/ 1230682 h 1369149"/>
                <a:gd name="connsiteX13" fmla="*/ 280579 w 3958984"/>
                <a:gd name="connsiteY13" fmla="*/ 1335457 h 1369149"/>
                <a:gd name="connsiteX14" fmla="*/ 28166 w 3958984"/>
                <a:gd name="connsiteY14" fmla="*/ 892544 h 1369149"/>
                <a:gd name="connsiteX15" fmla="*/ 32929 w 3958984"/>
                <a:gd name="connsiteY15" fmla="*/ 178169 h 1369149"/>
                <a:gd name="connsiteX0" fmla="*/ 32929 w 3958984"/>
                <a:gd name="connsiteY0" fmla="*/ 178169 h 1369149"/>
                <a:gd name="connsiteX1" fmla="*/ 147229 w 3958984"/>
                <a:gd name="connsiteY1" fmla="*/ 225794 h 1369149"/>
                <a:gd name="connsiteX2" fmla="*/ 399641 w 3958984"/>
                <a:gd name="connsiteY2" fmla="*/ 940169 h 1369149"/>
                <a:gd name="connsiteX3" fmla="*/ 685391 w 3958984"/>
                <a:gd name="connsiteY3" fmla="*/ 925882 h 1369149"/>
                <a:gd name="connsiteX4" fmla="*/ 1237841 w 3958984"/>
                <a:gd name="connsiteY4" fmla="*/ 159119 h 1369149"/>
                <a:gd name="connsiteX5" fmla="*/ 2752316 w 3958984"/>
                <a:gd name="connsiteY5" fmla="*/ 30532 h 1369149"/>
                <a:gd name="connsiteX6" fmla="*/ 3528604 w 3958984"/>
                <a:gd name="connsiteY6" fmla="*/ 568694 h 1369149"/>
                <a:gd name="connsiteX7" fmla="*/ 3904841 w 3958984"/>
                <a:gd name="connsiteY7" fmla="*/ 335332 h 1369149"/>
                <a:gd name="connsiteX8" fmla="*/ 3909604 w 3958984"/>
                <a:gd name="connsiteY8" fmla="*/ 873494 h 1369149"/>
                <a:gd name="connsiteX9" fmla="*/ 3461929 w 3958984"/>
                <a:gd name="connsiteY9" fmla="*/ 949694 h 1369149"/>
                <a:gd name="connsiteX10" fmla="*/ 2790416 w 3958984"/>
                <a:gd name="connsiteY10" fmla="*/ 440107 h 1369149"/>
                <a:gd name="connsiteX11" fmla="*/ 1647416 w 3958984"/>
                <a:gd name="connsiteY11" fmla="*/ 378194 h 1369149"/>
                <a:gd name="connsiteX12" fmla="*/ 1066391 w 3958984"/>
                <a:gd name="connsiteY12" fmla="*/ 1230682 h 1369149"/>
                <a:gd name="connsiteX13" fmla="*/ 280579 w 3958984"/>
                <a:gd name="connsiteY13" fmla="*/ 1335457 h 1369149"/>
                <a:gd name="connsiteX14" fmla="*/ 28166 w 3958984"/>
                <a:gd name="connsiteY14" fmla="*/ 892544 h 1369149"/>
                <a:gd name="connsiteX15" fmla="*/ 32929 w 3958984"/>
                <a:gd name="connsiteY15" fmla="*/ 178169 h 1369149"/>
                <a:gd name="connsiteX0" fmla="*/ 19652 w 3945707"/>
                <a:gd name="connsiteY0" fmla="*/ 178169 h 1369149"/>
                <a:gd name="connsiteX1" fmla="*/ 133952 w 3945707"/>
                <a:gd name="connsiteY1" fmla="*/ 225794 h 1369149"/>
                <a:gd name="connsiteX2" fmla="*/ 386364 w 3945707"/>
                <a:gd name="connsiteY2" fmla="*/ 940169 h 1369149"/>
                <a:gd name="connsiteX3" fmla="*/ 672114 w 3945707"/>
                <a:gd name="connsiteY3" fmla="*/ 925882 h 1369149"/>
                <a:gd name="connsiteX4" fmla="*/ 1224564 w 3945707"/>
                <a:gd name="connsiteY4" fmla="*/ 159119 h 1369149"/>
                <a:gd name="connsiteX5" fmla="*/ 2739039 w 3945707"/>
                <a:gd name="connsiteY5" fmla="*/ 30532 h 1369149"/>
                <a:gd name="connsiteX6" fmla="*/ 3515327 w 3945707"/>
                <a:gd name="connsiteY6" fmla="*/ 568694 h 1369149"/>
                <a:gd name="connsiteX7" fmla="*/ 3891564 w 3945707"/>
                <a:gd name="connsiteY7" fmla="*/ 335332 h 1369149"/>
                <a:gd name="connsiteX8" fmla="*/ 3896327 w 3945707"/>
                <a:gd name="connsiteY8" fmla="*/ 873494 h 1369149"/>
                <a:gd name="connsiteX9" fmla="*/ 3448652 w 3945707"/>
                <a:gd name="connsiteY9" fmla="*/ 949694 h 1369149"/>
                <a:gd name="connsiteX10" fmla="*/ 2777139 w 3945707"/>
                <a:gd name="connsiteY10" fmla="*/ 440107 h 1369149"/>
                <a:gd name="connsiteX11" fmla="*/ 1634139 w 3945707"/>
                <a:gd name="connsiteY11" fmla="*/ 378194 h 1369149"/>
                <a:gd name="connsiteX12" fmla="*/ 1053114 w 3945707"/>
                <a:gd name="connsiteY12" fmla="*/ 1230682 h 1369149"/>
                <a:gd name="connsiteX13" fmla="*/ 267302 w 3945707"/>
                <a:gd name="connsiteY13" fmla="*/ 1335457 h 1369149"/>
                <a:gd name="connsiteX14" fmla="*/ 14889 w 3945707"/>
                <a:gd name="connsiteY14" fmla="*/ 892544 h 1369149"/>
                <a:gd name="connsiteX15" fmla="*/ 19652 w 3945707"/>
                <a:gd name="connsiteY15" fmla="*/ 178169 h 1369149"/>
                <a:gd name="connsiteX0" fmla="*/ 9538 w 3935593"/>
                <a:gd name="connsiteY0" fmla="*/ 178169 h 1369149"/>
                <a:gd name="connsiteX1" fmla="*/ 123838 w 3935593"/>
                <a:gd name="connsiteY1" fmla="*/ 225794 h 1369149"/>
                <a:gd name="connsiteX2" fmla="*/ 376250 w 3935593"/>
                <a:gd name="connsiteY2" fmla="*/ 940169 h 1369149"/>
                <a:gd name="connsiteX3" fmla="*/ 662000 w 3935593"/>
                <a:gd name="connsiteY3" fmla="*/ 925882 h 1369149"/>
                <a:gd name="connsiteX4" fmla="*/ 1214450 w 3935593"/>
                <a:gd name="connsiteY4" fmla="*/ 159119 h 1369149"/>
                <a:gd name="connsiteX5" fmla="*/ 2728925 w 3935593"/>
                <a:gd name="connsiteY5" fmla="*/ 30532 h 1369149"/>
                <a:gd name="connsiteX6" fmla="*/ 3505213 w 3935593"/>
                <a:gd name="connsiteY6" fmla="*/ 568694 h 1369149"/>
                <a:gd name="connsiteX7" fmla="*/ 3881450 w 3935593"/>
                <a:gd name="connsiteY7" fmla="*/ 335332 h 1369149"/>
                <a:gd name="connsiteX8" fmla="*/ 3886213 w 3935593"/>
                <a:gd name="connsiteY8" fmla="*/ 873494 h 1369149"/>
                <a:gd name="connsiteX9" fmla="*/ 3438538 w 3935593"/>
                <a:gd name="connsiteY9" fmla="*/ 949694 h 1369149"/>
                <a:gd name="connsiteX10" fmla="*/ 2767025 w 3935593"/>
                <a:gd name="connsiteY10" fmla="*/ 440107 h 1369149"/>
                <a:gd name="connsiteX11" fmla="*/ 1624025 w 3935593"/>
                <a:gd name="connsiteY11" fmla="*/ 378194 h 1369149"/>
                <a:gd name="connsiteX12" fmla="*/ 1043000 w 3935593"/>
                <a:gd name="connsiteY12" fmla="*/ 1230682 h 1369149"/>
                <a:gd name="connsiteX13" fmla="*/ 257188 w 3935593"/>
                <a:gd name="connsiteY13" fmla="*/ 1335457 h 1369149"/>
                <a:gd name="connsiteX14" fmla="*/ 4775 w 3935593"/>
                <a:gd name="connsiteY14" fmla="*/ 892544 h 1369149"/>
                <a:gd name="connsiteX15" fmla="*/ 9538 w 3935593"/>
                <a:gd name="connsiteY15" fmla="*/ 178169 h 1369149"/>
                <a:gd name="connsiteX0" fmla="*/ 9538 w 3903399"/>
                <a:gd name="connsiteY0" fmla="*/ 178169 h 1369149"/>
                <a:gd name="connsiteX1" fmla="*/ 123838 w 3903399"/>
                <a:gd name="connsiteY1" fmla="*/ 225794 h 1369149"/>
                <a:gd name="connsiteX2" fmla="*/ 376250 w 3903399"/>
                <a:gd name="connsiteY2" fmla="*/ 940169 h 1369149"/>
                <a:gd name="connsiteX3" fmla="*/ 662000 w 3903399"/>
                <a:gd name="connsiteY3" fmla="*/ 925882 h 1369149"/>
                <a:gd name="connsiteX4" fmla="*/ 1214450 w 3903399"/>
                <a:gd name="connsiteY4" fmla="*/ 159119 h 1369149"/>
                <a:gd name="connsiteX5" fmla="*/ 2728925 w 3903399"/>
                <a:gd name="connsiteY5" fmla="*/ 30532 h 1369149"/>
                <a:gd name="connsiteX6" fmla="*/ 3505213 w 3903399"/>
                <a:gd name="connsiteY6" fmla="*/ 568694 h 1369149"/>
                <a:gd name="connsiteX7" fmla="*/ 3781438 w 3903399"/>
                <a:gd name="connsiteY7" fmla="*/ 449632 h 1369149"/>
                <a:gd name="connsiteX8" fmla="*/ 3886213 w 3903399"/>
                <a:gd name="connsiteY8" fmla="*/ 873494 h 1369149"/>
                <a:gd name="connsiteX9" fmla="*/ 3438538 w 3903399"/>
                <a:gd name="connsiteY9" fmla="*/ 949694 h 1369149"/>
                <a:gd name="connsiteX10" fmla="*/ 2767025 w 3903399"/>
                <a:gd name="connsiteY10" fmla="*/ 440107 h 1369149"/>
                <a:gd name="connsiteX11" fmla="*/ 1624025 w 3903399"/>
                <a:gd name="connsiteY11" fmla="*/ 378194 h 1369149"/>
                <a:gd name="connsiteX12" fmla="*/ 1043000 w 3903399"/>
                <a:gd name="connsiteY12" fmla="*/ 1230682 h 1369149"/>
                <a:gd name="connsiteX13" fmla="*/ 257188 w 3903399"/>
                <a:gd name="connsiteY13" fmla="*/ 1335457 h 1369149"/>
                <a:gd name="connsiteX14" fmla="*/ 4775 w 3903399"/>
                <a:gd name="connsiteY14" fmla="*/ 892544 h 1369149"/>
                <a:gd name="connsiteX15" fmla="*/ 9538 w 3903399"/>
                <a:gd name="connsiteY15" fmla="*/ 178169 h 1369149"/>
                <a:gd name="connsiteX0" fmla="*/ 9538 w 3900065"/>
                <a:gd name="connsiteY0" fmla="*/ 178169 h 1369149"/>
                <a:gd name="connsiteX1" fmla="*/ 123838 w 3900065"/>
                <a:gd name="connsiteY1" fmla="*/ 225794 h 1369149"/>
                <a:gd name="connsiteX2" fmla="*/ 376250 w 3900065"/>
                <a:gd name="connsiteY2" fmla="*/ 940169 h 1369149"/>
                <a:gd name="connsiteX3" fmla="*/ 662000 w 3900065"/>
                <a:gd name="connsiteY3" fmla="*/ 925882 h 1369149"/>
                <a:gd name="connsiteX4" fmla="*/ 1214450 w 3900065"/>
                <a:gd name="connsiteY4" fmla="*/ 159119 h 1369149"/>
                <a:gd name="connsiteX5" fmla="*/ 2728925 w 3900065"/>
                <a:gd name="connsiteY5" fmla="*/ 30532 h 1369149"/>
                <a:gd name="connsiteX6" fmla="*/ 3505213 w 3900065"/>
                <a:gd name="connsiteY6" fmla="*/ 568694 h 1369149"/>
                <a:gd name="connsiteX7" fmla="*/ 3781438 w 3900065"/>
                <a:gd name="connsiteY7" fmla="*/ 449632 h 1369149"/>
                <a:gd name="connsiteX8" fmla="*/ 3886213 w 3900065"/>
                <a:gd name="connsiteY8" fmla="*/ 873494 h 1369149"/>
                <a:gd name="connsiteX9" fmla="*/ 3438538 w 3900065"/>
                <a:gd name="connsiteY9" fmla="*/ 949694 h 1369149"/>
                <a:gd name="connsiteX10" fmla="*/ 2767025 w 3900065"/>
                <a:gd name="connsiteY10" fmla="*/ 440107 h 1369149"/>
                <a:gd name="connsiteX11" fmla="*/ 1624025 w 3900065"/>
                <a:gd name="connsiteY11" fmla="*/ 378194 h 1369149"/>
                <a:gd name="connsiteX12" fmla="*/ 1043000 w 3900065"/>
                <a:gd name="connsiteY12" fmla="*/ 1230682 h 1369149"/>
                <a:gd name="connsiteX13" fmla="*/ 257188 w 3900065"/>
                <a:gd name="connsiteY13" fmla="*/ 1335457 h 1369149"/>
                <a:gd name="connsiteX14" fmla="*/ 4775 w 3900065"/>
                <a:gd name="connsiteY14" fmla="*/ 892544 h 1369149"/>
                <a:gd name="connsiteX15" fmla="*/ 9538 w 3900065"/>
                <a:gd name="connsiteY15" fmla="*/ 178169 h 1369149"/>
                <a:gd name="connsiteX0" fmla="*/ 9538 w 3823163"/>
                <a:gd name="connsiteY0" fmla="*/ 178169 h 1369149"/>
                <a:gd name="connsiteX1" fmla="*/ 123838 w 3823163"/>
                <a:gd name="connsiteY1" fmla="*/ 225794 h 1369149"/>
                <a:gd name="connsiteX2" fmla="*/ 376250 w 3823163"/>
                <a:gd name="connsiteY2" fmla="*/ 940169 h 1369149"/>
                <a:gd name="connsiteX3" fmla="*/ 662000 w 3823163"/>
                <a:gd name="connsiteY3" fmla="*/ 925882 h 1369149"/>
                <a:gd name="connsiteX4" fmla="*/ 1214450 w 3823163"/>
                <a:gd name="connsiteY4" fmla="*/ 159119 h 1369149"/>
                <a:gd name="connsiteX5" fmla="*/ 2728925 w 3823163"/>
                <a:gd name="connsiteY5" fmla="*/ 30532 h 1369149"/>
                <a:gd name="connsiteX6" fmla="*/ 3505213 w 3823163"/>
                <a:gd name="connsiteY6" fmla="*/ 568694 h 1369149"/>
                <a:gd name="connsiteX7" fmla="*/ 3781438 w 3823163"/>
                <a:gd name="connsiteY7" fmla="*/ 449632 h 1369149"/>
                <a:gd name="connsiteX8" fmla="*/ 3786201 w 3823163"/>
                <a:gd name="connsiteY8" fmla="*/ 935406 h 1369149"/>
                <a:gd name="connsiteX9" fmla="*/ 3438538 w 3823163"/>
                <a:gd name="connsiteY9" fmla="*/ 949694 h 1369149"/>
                <a:gd name="connsiteX10" fmla="*/ 2767025 w 3823163"/>
                <a:gd name="connsiteY10" fmla="*/ 440107 h 1369149"/>
                <a:gd name="connsiteX11" fmla="*/ 1624025 w 3823163"/>
                <a:gd name="connsiteY11" fmla="*/ 378194 h 1369149"/>
                <a:gd name="connsiteX12" fmla="*/ 1043000 w 3823163"/>
                <a:gd name="connsiteY12" fmla="*/ 1230682 h 1369149"/>
                <a:gd name="connsiteX13" fmla="*/ 257188 w 3823163"/>
                <a:gd name="connsiteY13" fmla="*/ 1335457 h 1369149"/>
                <a:gd name="connsiteX14" fmla="*/ 4775 w 3823163"/>
                <a:gd name="connsiteY14" fmla="*/ 892544 h 1369149"/>
                <a:gd name="connsiteX15" fmla="*/ 9538 w 3823163"/>
                <a:gd name="connsiteY15" fmla="*/ 178169 h 1369149"/>
                <a:gd name="connsiteX0" fmla="*/ 9538 w 3803562"/>
                <a:gd name="connsiteY0" fmla="*/ 178169 h 1369149"/>
                <a:gd name="connsiteX1" fmla="*/ 123838 w 3803562"/>
                <a:gd name="connsiteY1" fmla="*/ 225794 h 1369149"/>
                <a:gd name="connsiteX2" fmla="*/ 376250 w 3803562"/>
                <a:gd name="connsiteY2" fmla="*/ 940169 h 1369149"/>
                <a:gd name="connsiteX3" fmla="*/ 662000 w 3803562"/>
                <a:gd name="connsiteY3" fmla="*/ 925882 h 1369149"/>
                <a:gd name="connsiteX4" fmla="*/ 1214450 w 3803562"/>
                <a:gd name="connsiteY4" fmla="*/ 159119 h 1369149"/>
                <a:gd name="connsiteX5" fmla="*/ 2728925 w 3803562"/>
                <a:gd name="connsiteY5" fmla="*/ 30532 h 1369149"/>
                <a:gd name="connsiteX6" fmla="*/ 3505213 w 3803562"/>
                <a:gd name="connsiteY6" fmla="*/ 568694 h 1369149"/>
                <a:gd name="connsiteX7" fmla="*/ 3781438 w 3803562"/>
                <a:gd name="connsiteY7" fmla="*/ 449632 h 1369149"/>
                <a:gd name="connsiteX8" fmla="*/ 3786201 w 3803562"/>
                <a:gd name="connsiteY8" fmla="*/ 935406 h 1369149"/>
                <a:gd name="connsiteX9" fmla="*/ 3438538 w 3803562"/>
                <a:gd name="connsiteY9" fmla="*/ 949694 h 1369149"/>
                <a:gd name="connsiteX10" fmla="*/ 2767025 w 3803562"/>
                <a:gd name="connsiteY10" fmla="*/ 440107 h 1369149"/>
                <a:gd name="connsiteX11" fmla="*/ 1624025 w 3803562"/>
                <a:gd name="connsiteY11" fmla="*/ 378194 h 1369149"/>
                <a:gd name="connsiteX12" fmla="*/ 1043000 w 3803562"/>
                <a:gd name="connsiteY12" fmla="*/ 1230682 h 1369149"/>
                <a:gd name="connsiteX13" fmla="*/ 257188 w 3803562"/>
                <a:gd name="connsiteY13" fmla="*/ 1335457 h 1369149"/>
                <a:gd name="connsiteX14" fmla="*/ 4775 w 3803562"/>
                <a:gd name="connsiteY14" fmla="*/ 892544 h 1369149"/>
                <a:gd name="connsiteX15" fmla="*/ 9538 w 3803562"/>
                <a:gd name="connsiteY15" fmla="*/ 178169 h 1369149"/>
                <a:gd name="connsiteX0" fmla="*/ 9538 w 3788979"/>
                <a:gd name="connsiteY0" fmla="*/ 178169 h 1369149"/>
                <a:gd name="connsiteX1" fmla="*/ 123838 w 3788979"/>
                <a:gd name="connsiteY1" fmla="*/ 225794 h 1369149"/>
                <a:gd name="connsiteX2" fmla="*/ 376250 w 3788979"/>
                <a:gd name="connsiteY2" fmla="*/ 940169 h 1369149"/>
                <a:gd name="connsiteX3" fmla="*/ 662000 w 3788979"/>
                <a:gd name="connsiteY3" fmla="*/ 925882 h 1369149"/>
                <a:gd name="connsiteX4" fmla="*/ 1214450 w 3788979"/>
                <a:gd name="connsiteY4" fmla="*/ 159119 h 1369149"/>
                <a:gd name="connsiteX5" fmla="*/ 2728925 w 3788979"/>
                <a:gd name="connsiteY5" fmla="*/ 30532 h 1369149"/>
                <a:gd name="connsiteX6" fmla="*/ 3505213 w 3788979"/>
                <a:gd name="connsiteY6" fmla="*/ 568694 h 1369149"/>
                <a:gd name="connsiteX7" fmla="*/ 3781438 w 3788979"/>
                <a:gd name="connsiteY7" fmla="*/ 449632 h 1369149"/>
                <a:gd name="connsiteX8" fmla="*/ 3786201 w 3788979"/>
                <a:gd name="connsiteY8" fmla="*/ 935406 h 1369149"/>
                <a:gd name="connsiteX9" fmla="*/ 3438538 w 3788979"/>
                <a:gd name="connsiteY9" fmla="*/ 949694 h 1369149"/>
                <a:gd name="connsiteX10" fmla="*/ 2767025 w 3788979"/>
                <a:gd name="connsiteY10" fmla="*/ 440107 h 1369149"/>
                <a:gd name="connsiteX11" fmla="*/ 1624025 w 3788979"/>
                <a:gd name="connsiteY11" fmla="*/ 378194 h 1369149"/>
                <a:gd name="connsiteX12" fmla="*/ 1043000 w 3788979"/>
                <a:gd name="connsiteY12" fmla="*/ 1230682 h 1369149"/>
                <a:gd name="connsiteX13" fmla="*/ 257188 w 3788979"/>
                <a:gd name="connsiteY13" fmla="*/ 1335457 h 1369149"/>
                <a:gd name="connsiteX14" fmla="*/ 4775 w 3788979"/>
                <a:gd name="connsiteY14" fmla="*/ 892544 h 1369149"/>
                <a:gd name="connsiteX15" fmla="*/ 9538 w 3788979"/>
                <a:gd name="connsiteY15" fmla="*/ 178169 h 1369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88979" h="1369149">
                  <a:moveTo>
                    <a:pt x="9538" y="178169"/>
                  </a:moveTo>
                  <a:cubicBezTo>
                    <a:pt x="24619" y="181344"/>
                    <a:pt x="15094" y="165469"/>
                    <a:pt x="123838" y="225794"/>
                  </a:cubicBezTo>
                  <a:cubicBezTo>
                    <a:pt x="232582" y="286119"/>
                    <a:pt x="286556" y="823488"/>
                    <a:pt x="376250" y="940169"/>
                  </a:cubicBezTo>
                  <a:cubicBezTo>
                    <a:pt x="465944" y="1056850"/>
                    <a:pt x="522300" y="1056057"/>
                    <a:pt x="662000" y="925882"/>
                  </a:cubicBezTo>
                  <a:cubicBezTo>
                    <a:pt x="801700" y="795707"/>
                    <a:pt x="869963" y="308344"/>
                    <a:pt x="1214450" y="159119"/>
                  </a:cubicBezTo>
                  <a:cubicBezTo>
                    <a:pt x="1558937" y="9894"/>
                    <a:pt x="2347131" y="-37731"/>
                    <a:pt x="2728925" y="30532"/>
                  </a:cubicBezTo>
                  <a:cubicBezTo>
                    <a:pt x="3110719" y="98794"/>
                    <a:pt x="3329794" y="498844"/>
                    <a:pt x="3505213" y="568694"/>
                  </a:cubicBezTo>
                  <a:cubicBezTo>
                    <a:pt x="3680632" y="638544"/>
                    <a:pt x="3767944" y="445663"/>
                    <a:pt x="3781438" y="449632"/>
                  </a:cubicBezTo>
                  <a:cubicBezTo>
                    <a:pt x="3794932" y="453601"/>
                    <a:pt x="3786201" y="947312"/>
                    <a:pt x="3786201" y="935406"/>
                  </a:cubicBezTo>
                  <a:cubicBezTo>
                    <a:pt x="3786201" y="923500"/>
                    <a:pt x="3608401" y="1032244"/>
                    <a:pt x="3438538" y="949694"/>
                  </a:cubicBezTo>
                  <a:cubicBezTo>
                    <a:pt x="3268675" y="867144"/>
                    <a:pt x="3069444" y="535357"/>
                    <a:pt x="2767025" y="440107"/>
                  </a:cubicBezTo>
                  <a:cubicBezTo>
                    <a:pt x="2464606" y="344857"/>
                    <a:pt x="1911362" y="246432"/>
                    <a:pt x="1624025" y="378194"/>
                  </a:cubicBezTo>
                  <a:cubicBezTo>
                    <a:pt x="1336688" y="509956"/>
                    <a:pt x="1270806" y="1071138"/>
                    <a:pt x="1043000" y="1230682"/>
                  </a:cubicBezTo>
                  <a:cubicBezTo>
                    <a:pt x="815194" y="1390226"/>
                    <a:pt x="430225" y="1391813"/>
                    <a:pt x="257188" y="1335457"/>
                  </a:cubicBezTo>
                  <a:cubicBezTo>
                    <a:pt x="84151" y="1279101"/>
                    <a:pt x="8744" y="1082250"/>
                    <a:pt x="4775" y="892544"/>
                  </a:cubicBezTo>
                  <a:cubicBezTo>
                    <a:pt x="806" y="702838"/>
                    <a:pt x="-5543" y="174994"/>
                    <a:pt x="9538" y="178169"/>
                  </a:cubicBezTo>
                  <a:close/>
                </a:path>
              </a:pathLst>
            </a:custGeom>
            <a:solidFill>
              <a:srgbClr val="96C4FC">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7" name="Groupe 46">
              <a:extLst>
                <a:ext uri="{FF2B5EF4-FFF2-40B4-BE49-F238E27FC236}">
                  <a16:creationId xmlns:a16="http://schemas.microsoft.com/office/drawing/2014/main" id="{49732F87-1347-4666-8A62-E13293472998}"/>
                </a:ext>
              </a:extLst>
            </p:cNvPr>
            <p:cNvGrpSpPr/>
            <p:nvPr/>
          </p:nvGrpSpPr>
          <p:grpSpPr>
            <a:xfrm>
              <a:off x="3932003" y="4763413"/>
              <a:ext cx="3766124" cy="1106297"/>
              <a:chOff x="3932003" y="4763413"/>
              <a:chExt cx="3766124" cy="1106297"/>
            </a:xfrm>
          </p:grpSpPr>
          <p:cxnSp>
            <p:nvCxnSpPr>
              <p:cNvPr id="48" name="Connecteur droit avec flèche 47">
                <a:extLst>
                  <a:ext uri="{FF2B5EF4-FFF2-40B4-BE49-F238E27FC236}">
                    <a16:creationId xmlns:a16="http://schemas.microsoft.com/office/drawing/2014/main" id="{507F43FC-46D1-4098-8A0F-D62000741B96}"/>
                  </a:ext>
                </a:extLst>
              </p:cNvPr>
              <p:cNvCxnSpPr>
                <a:cxnSpLocks/>
                <a:stCxn id="69" idx="0"/>
              </p:cNvCxnSpPr>
              <p:nvPr/>
            </p:nvCxnSpPr>
            <p:spPr>
              <a:xfrm>
                <a:off x="3932003" y="4929828"/>
                <a:ext cx="430447" cy="9398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49604E0C-E9EA-40BD-81CD-1B4CCBB67702}"/>
                  </a:ext>
                </a:extLst>
              </p:cNvPr>
              <p:cNvCxnSpPr>
                <a:cxnSpLocks/>
                <a:endCxn id="69" idx="4"/>
              </p:cNvCxnSpPr>
              <p:nvPr/>
            </p:nvCxnSpPr>
            <p:spPr>
              <a:xfrm flipV="1">
                <a:off x="4370476" y="4770653"/>
                <a:ext cx="1068229" cy="108972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002919C5-C936-451D-AD26-ED2BD17AE0AF}"/>
                  </a:ext>
                </a:extLst>
              </p:cNvPr>
              <p:cNvCxnSpPr>
                <a:cxnSpLocks/>
                <a:stCxn id="69" idx="5"/>
              </p:cNvCxnSpPr>
              <p:nvPr/>
            </p:nvCxnSpPr>
            <p:spPr>
              <a:xfrm>
                <a:off x="6649948" y="4763413"/>
                <a:ext cx="770111" cy="59145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eur droit avec flèche 60">
                <a:extLst>
                  <a:ext uri="{FF2B5EF4-FFF2-40B4-BE49-F238E27FC236}">
                    <a16:creationId xmlns:a16="http://schemas.microsoft.com/office/drawing/2014/main" id="{88CCE5EB-A1B3-4C4A-8093-876D1000A1FA}"/>
                  </a:ext>
                </a:extLst>
              </p:cNvPr>
              <p:cNvCxnSpPr>
                <a:cxnSpLocks/>
                <a:stCxn id="69" idx="4"/>
                <a:endCxn id="69" idx="5"/>
              </p:cNvCxnSpPr>
              <p:nvPr/>
            </p:nvCxnSpPr>
            <p:spPr>
              <a:xfrm flipV="1">
                <a:off x="5438705" y="4763413"/>
                <a:ext cx="1211243" cy="72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droit avec flèche 64">
                <a:extLst>
                  <a:ext uri="{FF2B5EF4-FFF2-40B4-BE49-F238E27FC236}">
                    <a16:creationId xmlns:a16="http://schemas.microsoft.com/office/drawing/2014/main" id="{5A95C837-72FE-4C69-B469-D1316835F219}"/>
                  </a:ext>
                </a:extLst>
              </p:cNvPr>
              <p:cNvCxnSpPr>
                <a:cxnSpLocks/>
              </p:cNvCxnSpPr>
              <p:nvPr/>
            </p:nvCxnSpPr>
            <p:spPr>
              <a:xfrm flipV="1">
                <a:off x="7412033" y="5178246"/>
                <a:ext cx="286094" cy="1766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5" name="ZoneTexte 4">
            <a:extLst>
              <a:ext uri="{FF2B5EF4-FFF2-40B4-BE49-F238E27FC236}">
                <a16:creationId xmlns:a16="http://schemas.microsoft.com/office/drawing/2014/main" id="{5C1C1522-FE04-4155-B742-30221F5B532D}"/>
              </a:ext>
            </a:extLst>
          </p:cNvPr>
          <p:cNvSpPr txBox="1"/>
          <p:nvPr/>
        </p:nvSpPr>
        <p:spPr>
          <a:xfrm>
            <a:off x="4545206" y="2375659"/>
            <a:ext cx="6705584" cy="3108543"/>
          </a:xfrm>
          <a:prstGeom prst="rect">
            <a:avLst/>
          </a:prstGeom>
          <a:noFill/>
        </p:spPr>
        <p:txBody>
          <a:bodyPr wrap="square" rtlCol="0">
            <a:spAutoFit/>
          </a:bodyPr>
          <a:lstStyle/>
          <a:p>
            <a:r>
              <a:rPr lang="fr-FR" sz="2000" dirty="0">
                <a:solidFill>
                  <a:srgbClr val="D55816"/>
                </a:solidFill>
                <a:latin typeface="Tw Cen MT" panose="020B0602020104020603" pitchFamily="34" charset="0"/>
              </a:rPr>
              <a:t>Deux possibilités:</a:t>
            </a:r>
          </a:p>
          <a:p>
            <a:endParaRPr lang="fr-FR" sz="1600" dirty="0">
              <a:latin typeface="Tw Cen MT" panose="020B0602020104020603" pitchFamily="34" charset="0"/>
            </a:endParaRPr>
          </a:p>
          <a:p>
            <a:pPr marL="285750" indent="-285750">
              <a:buFontTx/>
              <a:buChar char="-"/>
            </a:pPr>
            <a:r>
              <a:rPr lang="fr-FR" sz="1600" dirty="0">
                <a:solidFill>
                  <a:srgbClr val="211915"/>
                </a:solidFill>
                <a:latin typeface="Tw Cen MT" panose="020B0602020104020603" pitchFamily="34" charset="0"/>
              </a:rPr>
              <a:t>Utiliser une méthode de régression polynomiale pour exprimer les mesures sous forme d’une fonction, dériver cette fonction et analyser les variations de la fonction par rapport au signe de sa dérivée</a:t>
            </a:r>
          </a:p>
          <a:p>
            <a:pPr marL="742950" lvl="1" indent="-285750">
              <a:buFont typeface="Wingdings" panose="05000000000000000000" pitchFamily="2" charset="2"/>
              <a:buChar char="à"/>
            </a:pPr>
            <a:r>
              <a:rPr lang="fr-FR" sz="1600" dirty="0">
                <a:solidFill>
                  <a:srgbClr val="211915"/>
                </a:solidFill>
                <a:latin typeface="Tw Cen MT" panose="020B0602020104020603" pitchFamily="34" charset="0"/>
                <a:sym typeface="Wingdings" panose="05000000000000000000" pitchFamily="2" charset="2"/>
              </a:rPr>
              <a:t>Très lourd en processus et mémoire pour Arduino, et l’on doit attendre une « fin de période» alors inconnue pour lancer la reconnaissance.</a:t>
            </a:r>
          </a:p>
          <a:p>
            <a:pPr lvl="1"/>
            <a:endParaRPr lang="fr-FR" sz="1600" dirty="0">
              <a:solidFill>
                <a:srgbClr val="211915"/>
              </a:solidFill>
              <a:latin typeface="Tw Cen MT" panose="020B0602020104020603" pitchFamily="34" charset="0"/>
            </a:endParaRPr>
          </a:p>
          <a:p>
            <a:pPr marL="285750" indent="-285750">
              <a:buFontTx/>
              <a:buChar char="-"/>
            </a:pPr>
            <a:r>
              <a:rPr lang="fr-FR" sz="1600" dirty="0">
                <a:solidFill>
                  <a:srgbClr val="211915"/>
                </a:solidFill>
                <a:latin typeface="Tw Cen MT" panose="020B0602020104020603" pitchFamily="34" charset="0"/>
              </a:rPr>
              <a:t>Comparer chaque valeur à la précédente au fur et à mesure et la situer sur une zone croissante ou décroissante de la période schématisée.</a:t>
            </a:r>
          </a:p>
          <a:p>
            <a:pPr lvl="1"/>
            <a:r>
              <a:rPr lang="fr-FR" sz="1600" dirty="0">
                <a:solidFill>
                  <a:srgbClr val="211915"/>
                </a:solidFill>
                <a:latin typeface="Tw Cen MT" panose="020B0602020104020603" pitchFamily="34" charset="0"/>
                <a:sym typeface="Wingdings" panose="05000000000000000000" pitchFamily="2" charset="2"/>
              </a:rPr>
              <a:t> Semble plus judicieux mais moins rigoureuse car certains points pourraient fausser le programme.</a:t>
            </a:r>
            <a:endParaRPr lang="fr-FR" sz="1600" dirty="0">
              <a:solidFill>
                <a:srgbClr val="211915"/>
              </a:solidFill>
              <a:latin typeface="Tw Cen MT" panose="020B0602020104020603" pitchFamily="34" charset="0"/>
            </a:endParaRPr>
          </a:p>
        </p:txBody>
      </p:sp>
      <p:sp>
        <p:nvSpPr>
          <p:cNvPr id="9" name="Rectangle 8">
            <a:extLst>
              <a:ext uri="{FF2B5EF4-FFF2-40B4-BE49-F238E27FC236}">
                <a16:creationId xmlns:a16="http://schemas.microsoft.com/office/drawing/2014/main" id="{7D6A52EC-63B3-45E3-B0D5-6D1B63993FA3}"/>
              </a:ext>
            </a:extLst>
          </p:cNvPr>
          <p:cNvSpPr/>
          <p:nvPr/>
        </p:nvSpPr>
        <p:spPr>
          <a:xfrm>
            <a:off x="4362450" y="4324350"/>
            <a:ext cx="7029442" cy="1167090"/>
          </a:xfrm>
          <a:prstGeom prst="rect">
            <a:avLst/>
          </a:prstGeom>
          <a:noFill/>
          <a:ln w="28575">
            <a:solidFill>
              <a:srgbClr val="D55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ZoneTexte 70">
            <a:extLst>
              <a:ext uri="{FF2B5EF4-FFF2-40B4-BE49-F238E27FC236}">
                <a16:creationId xmlns:a16="http://schemas.microsoft.com/office/drawing/2014/main" id="{213E82D2-80B6-489A-92D6-8E00D03716D3}"/>
              </a:ext>
            </a:extLst>
          </p:cNvPr>
          <p:cNvSpPr txBox="1"/>
          <p:nvPr/>
        </p:nvSpPr>
        <p:spPr>
          <a:xfrm>
            <a:off x="4830589" y="4388708"/>
            <a:ext cx="6396211" cy="584775"/>
          </a:xfrm>
          <a:prstGeom prst="rect">
            <a:avLst/>
          </a:prstGeom>
          <a:noFill/>
        </p:spPr>
        <p:txBody>
          <a:bodyPr wrap="square" rtlCol="0">
            <a:spAutoFit/>
          </a:bodyPr>
          <a:lstStyle/>
          <a:p>
            <a:r>
              <a:rPr lang="fr-FR" sz="1600" dirty="0">
                <a:latin typeface="Tw Cen MT" panose="020B0602020104020603" pitchFamily="34" charset="0"/>
              </a:rPr>
              <a:t>Comparer chaque valeur à la précédente au fur et à mesure et la situer sur une zone croissante ou décroissante de la période schématisée.</a:t>
            </a:r>
          </a:p>
        </p:txBody>
      </p:sp>
    </p:spTree>
    <p:extLst>
      <p:ext uri="{BB962C8B-B14F-4D97-AF65-F5344CB8AC3E}">
        <p14:creationId xmlns:p14="http://schemas.microsoft.com/office/powerpoint/2010/main" val="3757875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35"/>
                                        </p:tgtEl>
                                      </p:cBhvr>
                                      <p:by x="50000" y="50000"/>
                                    </p:animScale>
                                  </p:childTnLst>
                                </p:cTn>
                              </p:par>
                              <p:par>
                                <p:cTn id="7" presetID="42" presetClass="path" presetSubtype="0" accel="50000" decel="50000" fill="hold" nodeType="withEffect">
                                  <p:stCondLst>
                                    <p:cond delay="0"/>
                                  </p:stCondLst>
                                  <p:childTnLst>
                                    <p:animMotion origin="layout" path="M 2.08333E-7 7.40741E-7 L -0.35846 -0.20532 " pathEditMode="relative" rAng="0" ptsTypes="AA">
                                      <p:cBhvr>
                                        <p:cTn id="8" dur="2000" fill="hold"/>
                                        <p:tgtEl>
                                          <p:spTgt spid="35"/>
                                        </p:tgtEl>
                                        <p:attrNameLst>
                                          <p:attrName>ppt_x</p:attrName>
                                          <p:attrName>ppt_y</p:attrName>
                                        </p:attrNameLst>
                                      </p:cBhvr>
                                      <p:rCtr x="-17930" y="-10278"/>
                                    </p:animMotion>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5"/>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42" presetClass="path" presetSubtype="0" accel="50000" decel="50000" fill="hold" grpId="1" nodeType="withEffect">
                                  <p:stCondLst>
                                    <p:cond delay="0"/>
                                  </p:stCondLst>
                                  <p:childTnLst>
                                    <p:animMotion origin="layout" path="M -3.54167E-6 1.11111E-6 L -0.17955 -0.44421 " pathEditMode="relative" rAng="0" ptsTypes="AA">
                                      <p:cBhvr>
                                        <p:cTn id="30" dur="2000" fill="hold"/>
                                        <p:tgtEl>
                                          <p:spTgt spid="71"/>
                                        </p:tgtEl>
                                        <p:attrNameLst>
                                          <p:attrName>ppt_x</p:attrName>
                                          <p:attrName>ppt_y</p:attrName>
                                        </p:attrNameLst>
                                      </p:cBhvr>
                                      <p:rCtr x="-8984" y="-222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9" grpId="0" animBg="1"/>
      <p:bldP spid="9" grpId="1" animBg="1"/>
      <p:bldP spid="71" grpId="0"/>
      <p:bldP spid="71"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FB3EEA-B12A-44E5-A9E2-3B1739818619}"/>
              </a:ext>
            </a:extLst>
          </p:cNvPr>
          <p:cNvSpPr/>
          <p:nvPr/>
        </p:nvSpPr>
        <p:spPr>
          <a:xfrm>
            <a:off x="0" y="0"/>
            <a:ext cx="12189772" cy="1251778"/>
          </a:xfrm>
          <a:prstGeom prst="rect">
            <a:avLst/>
          </a:prstGeom>
          <a:solidFill>
            <a:srgbClr val="D558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 name="Connecteur droit 5">
            <a:extLst>
              <a:ext uri="{FF2B5EF4-FFF2-40B4-BE49-F238E27FC236}">
                <a16:creationId xmlns:a16="http://schemas.microsoft.com/office/drawing/2014/main" id="{CDDBCAF9-CA97-4870-B386-AA635284A9FA}"/>
              </a:ext>
            </a:extLst>
          </p:cNvPr>
          <p:cNvCxnSpPr/>
          <p:nvPr/>
        </p:nvCxnSpPr>
        <p:spPr>
          <a:xfrm>
            <a:off x="1247774" y="216611"/>
            <a:ext cx="0" cy="75247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46D0A723-02AA-4FA7-B7AD-0DF48D6A9C56}"/>
              </a:ext>
            </a:extLst>
          </p:cNvPr>
          <p:cNvSpPr txBox="1"/>
          <p:nvPr/>
        </p:nvSpPr>
        <p:spPr>
          <a:xfrm>
            <a:off x="1428749" y="130775"/>
            <a:ext cx="1110614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5400" b="0" i="0" u="none" strike="noStrike" kern="1200" cap="none" spc="0" normalizeH="0" baseline="0" noProof="0" dirty="0">
                <a:ln>
                  <a:noFill/>
                </a:ln>
                <a:solidFill>
                  <a:prstClr val="white"/>
                </a:solidFill>
                <a:effectLst/>
                <a:uLnTx/>
                <a:uFillTx/>
                <a:latin typeface="Tw Cen MT Condensed" panose="020B0606020104020203" pitchFamily="34" charset="0"/>
                <a:ea typeface="+mn-ea"/>
                <a:cs typeface="+mn-cs"/>
              </a:rPr>
              <a:t>RECONNAISSANCE DES POULES</a:t>
            </a:r>
          </a:p>
        </p:txBody>
      </p:sp>
      <p:pic>
        <p:nvPicPr>
          <p:cNvPr id="10" name="Image 9">
            <a:extLst>
              <a:ext uri="{FF2B5EF4-FFF2-40B4-BE49-F238E27FC236}">
                <a16:creationId xmlns:a16="http://schemas.microsoft.com/office/drawing/2014/main" id="{92CF29A2-F3C2-40EF-992C-8CD24B8FE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15" y="53239"/>
            <a:ext cx="1436989" cy="1078401"/>
          </a:xfrm>
          <a:prstGeom prst="rect">
            <a:avLst/>
          </a:prstGeom>
        </p:spPr>
      </p:pic>
    </p:spTree>
    <p:extLst>
      <p:ext uri="{BB962C8B-B14F-4D97-AF65-F5344CB8AC3E}">
        <p14:creationId xmlns:p14="http://schemas.microsoft.com/office/powerpoint/2010/main" val="35836997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696</TotalTime>
  <Words>166</Words>
  <Application>Microsoft Office PowerPoint</Application>
  <PresentationFormat>Grand écran</PresentationFormat>
  <Paragraphs>51</Paragraphs>
  <Slides>6</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6</vt:i4>
      </vt:variant>
    </vt:vector>
  </HeadingPairs>
  <TitlesOfParts>
    <vt:vector size="14" baseType="lpstr">
      <vt:lpstr>Arial</vt:lpstr>
      <vt:lpstr>Calibri</vt:lpstr>
      <vt:lpstr>Calibri Light</vt:lpstr>
      <vt:lpstr>Rockwell Light</vt:lpstr>
      <vt:lpstr>Tw Cen MT</vt:lpstr>
      <vt:lpstr>Tw Cen MT Condensed</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Nathan Chevalier</dc:creator>
  <cp:lastModifiedBy>Nathan Chevalier</cp:lastModifiedBy>
  <cp:revision>28</cp:revision>
  <dcterms:created xsi:type="dcterms:W3CDTF">2018-04-19T08:19:08Z</dcterms:created>
  <dcterms:modified xsi:type="dcterms:W3CDTF">2018-04-19T19:55:18Z</dcterms:modified>
</cp:coreProperties>
</file>