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Gabriel" initials="GG" lastIdx="1" clrIdx="0">
    <p:extLst>
      <p:ext uri="{19B8F6BF-5375-455C-9EA6-DF929625EA0E}">
        <p15:presenceInfo xmlns:p15="http://schemas.microsoft.com/office/powerpoint/2012/main" userId="ecf7b375db655d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9FBE6C-7AA5-4510-A44D-31CE36DB62FE}" v="15" dt="2023-11-25T23:52:29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54" autoAdjust="0"/>
  </p:normalViewPr>
  <p:slideViewPr>
    <p:cSldViewPr snapToGrid="0">
      <p:cViewPr varScale="1">
        <p:scale>
          <a:sx n="51" d="100"/>
          <a:sy n="51" d="100"/>
        </p:scale>
        <p:origin x="8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3415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1981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2432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2209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9045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88873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3048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37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7830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8967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8882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821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D8EC1-83F5-43FF-9BCC-C5BF91E03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302" y="1922779"/>
            <a:ext cx="5401898" cy="998380"/>
          </a:xfrm>
        </p:spPr>
        <p:txBody>
          <a:bodyPr>
            <a:noAutofit/>
          </a:bodyPr>
          <a:lstStyle/>
          <a:p>
            <a:r>
              <a:rPr lang="pt-BR" dirty="0"/>
              <a:t>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FC0B2E-127B-48EB-973E-95993B31F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551" y="2921159"/>
            <a:ext cx="4671399" cy="1298575"/>
          </a:xfrm>
        </p:spPr>
        <p:txBody>
          <a:bodyPr>
            <a:normAutofit/>
          </a:bodyPr>
          <a:lstStyle/>
          <a:p>
            <a:r>
              <a:rPr lang="pt-BR" sz="6600" dirty="0"/>
              <a:t>Santos </a:t>
            </a:r>
            <a:r>
              <a:rPr lang="pt-BR" sz="6600" u="sng" dirty="0"/>
              <a:t>Fc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DB9B4B-A52E-CDA1-7D43-41FF8EC80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662" y="1668144"/>
            <a:ext cx="3710940" cy="302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8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95044-8014-49F4-8988-BBFC98E81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536" y="477542"/>
            <a:ext cx="10573403" cy="1305807"/>
          </a:xfrm>
        </p:spPr>
        <p:txBody>
          <a:bodyPr>
            <a:normAutofit/>
          </a:bodyPr>
          <a:lstStyle/>
          <a:p>
            <a:r>
              <a:rPr lang="pt-BR" sz="6000" dirty="0"/>
              <a:t>Nathan Cavalcante da Silva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6320AE4-A76B-4778-BD67-024E69F48CF4}"/>
              </a:ext>
            </a:extLst>
          </p:cNvPr>
          <p:cNvSpPr txBox="1">
            <a:spLocks/>
          </p:cNvSpPr>
          <p:nvPr/>
        </p:nvSpPr>
        <p:spPr>
          <a:xfrm>
            <a:off x="1915645" y="2250486"/>
            <a:ext cx="10573403" cy="1305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6000" dirty="0"/>
          </a:p>
        </p:txBody>
      </p:sp>
      <p:pic>
        <p:nvPicPr>
          <p:cNvPr id="7" name="Espaço Reservado para Conteúdo 6" descr="Homem com camiseta preta&#10;&#10;Descrição gerada automaticamente">
            <a:extLst>
              <a:ext uri="{FF2B5EF4-FFF2-40B4-BE49-F238E27FC236}">
                <a16:creationId xmlns:a16="http://schemas.microsoft.com/office/drawing/2014/main" id="{14149ECE-E6A8-BC27-CA30-ABF47E6AB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614" y="2186940"/>
            <a:ext cx="3688772" cy="2858802"/>
          </a:xfrm>
        </p:spPr>
      </p:pic>
    </p:spTree>
    <p:extLst>
      <p:ext uri="{BB962C8B-B14F-4D97-AF65-F5344CB8AC3E}">
        <p14:creationId xmlns:p14="http://schemas.microsoft.com/office/powerpoint/2010/main" val="1773624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C61D3-D5AD-444B-9CA9-87CB8E2E3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900" y="383561"/>
            <a:ext cx="10515600" cy="1325563"/>
          </a:xfrm>
        </p:spPr>
        <p:txBody>
          <a:bodyPr/>
          <a:lstStyle/>
          <a:p>
            <a:r>
              <a:rPr lang="en-US" sz="4400" dirty="0">
                <a:latin typeface="Poppins Bold"/>
              </a:rPr>
              <a:t>Contextualizando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40660A9-08ED-33B3-58E9-774AB728642D}"/>
              </a:ext>
            </a:extLst>
          </p:cNvPr>
          <p:cNvSpPr/>
          <p:nvPr/>
        </p:nvSpPr>
        <p:spPr>
          <a:xfrm>
            <a:off x="709126" y="1830201"/>
            <a:ext cx="9613584" cy="450427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pPr algn="ctr"/>
            <a:endParaRPr lang="pt-BR" sz="2800" dirty="0"/>
          </a:p>
          <a:p>
            <a:pPr algn="ctr"/>
            <a:endParaRPr lang="pt-BR" sz="2800" dirty="0"/>
          </a:p>
          <a:p>
            <a:pPr algn="ctr"/>
            <a:r>
              <a:rPr lang="pt-BR" sz="2800" dirty="0"/>
              <a:t>santos futebol clube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Quem fundou?                                              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Conquistas e títulos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Ídolos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Momentos históricos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42904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EC199-17EC-44A6-8AEE-B8201B20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O SANTOS ? Em que momento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C30B1A-151E-44F7-93C0-2B56313B8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6"/>
          </a:xfrm>
        </p:spPr>
        <p:txBody>
          <a:bodyPr/>
          <a:lstStyle/>
          <a:p>
            <a:pPr>
              <a:buFontTx/>
              <a:buChar char="-"/>
            </a:pPr>
            <a:endParaRPr lang="pt-BR" dirty="0"/>
          </a:p>
          <a:p>
            <a:pPr>
              <a:buFontTx/>
              <a:buChar char="-"/>
            </a:pPr>
            <a:r>
              <a:rPr lang="pt-BR" dirty="0"/>
              <a:t>Vídeo game</a:t>
            </a:r>
          </a:p>
          <a:p>
            <a:pPr>
              <a:buFontTx/>
              <a:buChar char="-"/>
            </a:pPr>
            <a:endParaRPr lang="pt-BR" dirty="0"/>
          </a:p>
          <a:p>
            <a:pPr>
              <a:buFontTx/>
              <a:buChar char="-"/>
            </a:pPr>
            <a:r>
              <a:rPr lang="pt-BR" dirty="0"/>
              <a:t>Paixão pelo futebol desde cedo</a:t>
            </a:r>
          </a:p>
          <a:p>
            <a:pPr marL="0" indent="0">
              <a:buNone/>
            </a:pPr>
            <a:endParaRPr lang="pt-BR" dirty="0"/>
          </a:p>
          <a:p>
            <a:pPr>
              <a:buFontTx/>
              <a:buChar char="-"/>
            </a:pPr>
            <a:r>
              <a:rPr lang="pt-BR" dirty="0"/>
              <a:t>Descontração com os amigos</a:t>
            </a:r>
          </a:p>
          <a:p>
            <a:pPr>
              <a:buFontTx/>
              <a:buChar char="-"/>
            </a:pPr>
            <a:endParaRPr lang="pt-BR" dirty="0"/>
          </a:p>
          <a:p>
            <a:pPr marL="0" indent="0">
              <a:buNone/>
            </a:pPr>
            <a:r>
              <a:rPr lang="pt-BR" dirty="0"/>
              <a:t>- MINHA ESSÊNCIA </a:t>
            </a:r>
          </a:p>
        </p:txBody>
      </p:sp>
    </p:spTree>
    <p:extLst>
      <p:ext uri="{BB962C8B-B14F-4D97-AF65-F5344CB8AC3E}">
        <p14:creationId xmlns:p14="http://schemas.microsoft.com/office/powerpoint/2010/main" val="70916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EE79A-1250-4846-A0B6-485C88F4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206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CONHEÇA UM PEDAÇO DESTE MUNDO QUE EU ESTOU FALANDO!</a:t>
            </a:r>
          </a:p>
        </p:txBody>
      </p:sp>
    </p:spTree>
    <p:extLst>
      <p:ext uri="{BB962C8B-B14F-4D97-AF65-F5344CB8AC3E}">
        <p14:creationId xmlns:p14="http://schemas.microsoft.com/office/powerpoint/2010/main" val="281924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E62CD-3E1F-4721-8A15-10F68AC7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Lógica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10C359-22DD-156E-7577-90CE5FF77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594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45CB6-A35D-4A5D-8ED5-31E22F22D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33800" cy="1325563"/>
          </a:xfrm>
        </p:spPr>
        <p:txBody>
          <a:bodyPr/>
          <a:lstStyle/>
          <a:p>
            <a:pPr algn="ctr"/>
            <a:r>
              <a:rPr lang="pt-BR" dirty="0"/>
              <a:t> DESAFIOS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607909-58CD-4AC0-974F-84235CD48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733800" cy="2743200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algn="ctr"/>
            <a:r>
              <a:rPr lang="pt-BR" dirty="0"/>
              <a:t> APIs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 ChartJS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0510BE2-9A3B-4829-B9B0-EAFE4041CBCA}"/>
              </a:ext>
            </a:extLst>
          </p:cNvPr>
          <p:cNvSpPr txBox="1">
            <a:spLocks/>
          </p:cNvSpPr>
          <p:nvPr/>
        </p:nvSpPr>
        <p:spPr>
          <a:xfrm>
            <a:off x="6692900" y="365125"/>
            <a:ext cx="373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SUPERAÇÕES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CA64619-5319-4BF0-928B-CB9DA4766C70}"/>
              </a:ext>
            </a:extLst>
          </p:cNvPr>
          <p:cNvSpPr txBox="1">
            <a:spLocks/>
          </p:cNvSpPr>
          <p:nvPr/>
        </p:nvSpPr>
        <p:spPr>
          <a:xfrm>
            <a:off x="6489700" y="2057400"/>
            <a:ext cx="39370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 1 semestre em programação</a:t>
            </a:r>
          </a:p>
          <a:p>
            <a:endParaRPr lang="pt-BR" dirty="0"/>
          </a:p>
          <a:p>
            <a:pPr algn="ctr"/>
            <a:r>
              <a:rPr lang="pt-BR" dirty="0"/>
              <a:t> Cronograma</a:t>
            </a:r>
          </a:p>
          <a:p>
            <a:endParaRPr lang="pt-BR" dirty="0"/>
          </a:p>
          <a:p>
            <a:pPr algn="ctr"/>
            <a:r>
              <a:rPr lang="pt-BR" dirty="0"/>
              <a:t> Provas</a:t>
            </a:r>
          </a:p>
          <a:p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5982176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Espaço Reservado para Conteúdo 4" descr="Pessoas em pé posando para foto&#10;&#10;Descrição gerada automaticamente">
            <a:extLst>
              <a:ext uri="{FF2B5EF4-FFF2-40B4-BE49-F238E27FC236}">
                <a16:creationId xmlns:a16="http://schemas.microsoft.com/office/drawing/2014/main" id="{D5208972-B6E3-AAFF-493C-F40A38E34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5000"/>
          <a:stretch/>
        </p:blipFill>
        <p:spPr>
          <a:xfrm>
            <a:off x="642938" y="1293813"/>
            <a:ext cx="3152775" cy="3152775"/>
          </a:xfrm>
          <a:custGeom>
            <a:avLst/>
            <a:gdLst/>
            <a:ahLst/>
            <a:cxnLst/>
            <a:rect l="l" t="t" r="r" b="b"/>
            <a:pathLst>
              <a:path w="2885716" h="2885716">
                <a:moveTo>
                  <a:pt x="1442858" y="0"/>
                </a:moveTo>
                <a:cubicBezTo>
                  <a:pt x="2239726" y="0"/>
                  <a:pt x="2885716" y="645990"/>
                  <a:pt x="2885716" y="1442858"/>
                </a:cubicBezTo>
                <a:cubicBezTo>
                  <a:pt x="2885716" y="2239726"/>
                  <a:pt x="2239726" y="2885716"/>
                  <a:pt x="1442858" y="2885716"/>
                </a:cubicBezTo>
                <a:cubicBezTo>
                  <a:pt x="645990" y="2885716"/>
                  <a:pt x="0" y="2239726"/>
                  <a:pt x="0" y="1442858"/>
                </a:cubicBezTo>
                <a:cubicBezTo>
                  <a:pt x="0" y="645990"/>
                  <a:pt x="645990" y="0"/>
                  <a:pt x="1442858" y="0"/>
                </a:cubicBezTo>
                <a:close/>
              </a:path>
            </a:pathLst>
          </a:custGeom>
        </p:spPr>
      </p:pic>
      <p:pic>
        <p:nvPicPr>
          <p:cNvPr id="13" name="Imagem 12" descr="Foto de uma pessoa olhando para a câmera&#10;&#10;Descrição gerada automaticamente com confiança média">
            <a:extLst>
              <a:ext uri="{FF2B5EF4-FFF2-40B4-BE49-F238E27FC236}">
                <a16:creationId xmlns:a16="http://schemas.microsoft.com/office/drawing/2014/main" id="{F51293BB-9808-25A6-CC50-9F22E10F95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3" r="3" b="39115"/>
          <a:stretch/>
        </p:blipFill>
        <p:spPr>
          <a:xfrm>
            <a:off x="8131301" y="1545309"/>
            <a:ext cx="3544888" cy="3152775"/>
          </a:xfrm>
          <a:custGeom>
            <a:avLst/>
            <a:gdLst/>
            <a:ahLst/>
            <a:cxnLst/>
            <a:rect l="l" t="t" r="r" b="b"/>
            <a:pathLst>
              <a:path w="3347663" h="2986314">
                <a:moveTo>
                  <a:pt x="458203" y="0"/>
                </a:moveTo>
                <a:lnTo>
                  <a:pt x="3126555" y="0"/>
                </a:lnTo>
                <a:lnTo>
                  <a:pt x="3175466" y="53815"/>
                </a:lnTo>
                <a:cubicBezTo>
                  <a:pt x="3239389" y="131273"/>
                  <a:pt x="3296932" y="214191"/>
                  <a:pt x="3347288" y="301766"/>
                </a:cubicBezTo>
                <a:lnTo>
                  <a:pt x="3347663" y="302487"/>
                </a:lnTo>
                <a:lnTo>
                  <a:pt x="3347663" y="2082469"/>
                </a:lnTo>
                <a:lnTo>
                  <a:pt x="3278648" y="2196072"/>
                </a:lnTo>
                <a:cubicBezTo>
                  <a:pt x="2956544" y="2672847"/>
                  <a:pt x="2411068" y="2986314"/>
                  <a:pt x="1792379" y="2986314"/>
                </a:cubicBezTo>
                <a:cubicBezTo>
                  <a:pt x="802475" y="2986314"/>
                  <a:pt x="0" y="2183839"/>
                  <a:pt x="0" y="1193935"/>
                </a:cubicBezTo>
                <a:cubicBezTo>
                  <a:pt x="0" y="760853"/>
                  <a:pt x="153599" y="363644"/>
                  <a:pt x="409292" y="53815"/>
                </a:cubicBezTo>
                <a:close/>
              </a:path>
            </a:pathLst>
          </a:custGeom>
        </p:spPr>
      </p:pic>
      <p:pic>
        <p:nvPicPr>
          <p:cNvPr id="7" name="Imagem 6" descr="Criança em pé ao lado de menino&#10;&#10;Descrição gerada automaticamente com confiança baixa">
            <a:extLst>
              <a:ext uri="{FF2B5EF4-FFF2-40B4-BE49-F238E27FC236}">
                <a16:creationId xmlns:a16="http://schemas.microsoft.com/office/drawing/2014/main" id="{EAC8ED72-11CF-276F-587F-8645664E06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" r="3533" b="4"/>
          <a:stretch/>
        </p:blipFill>
        <p:spPr>
          <a:xfrm>
            <a:off x="3934682" y="885252"/>
            <a:ext cx="4057650" cy="3152775"/>
          </a:xfrm>
          <a:custGeom>
            <a:avLst/>
            <a:gdLst/>
            <a:ahLst/>
            <a:cxnLst/>
            <a:rect l="l" t="t" r="r" b="b"/>
            <a:pathLst>
              <a:path w="4783902" h="3735161">
                <a:moveTo>
                  <a:pt x="2391951" y="0"/>
                </a:moveTo>
                <a:cubicBezTo>
                  <a:pt x="3712988" y="0"/>
                  <a:pt x="4783902" y="1070915"/>
                  <a:pt x="4783902" y="2391951"/>
                </a:cubicBezTo>
                <a:cubicBezTo>
                  <a:pt x="4783902" y="2846058"/>
                  <a:pt x="4657359" y="3270609"/>
                  <a:pt x="4437611" y="3632264"/>
                </a:cubicBezTo>
                <a:lnTo>
                  <a:pt x="4370329" y="3735161"/>
                </a:lnTo>
                <a:lnTo>
                  <a:pt x="413573" y="3735161"/>
                </a:lnTo>
                <a:lnTo>
                  <a:pt x="346291" y="3632264"/>
                </a:lnTo>
                <a:cubicBezTo>
                  <a:pt x="126544" y="3270609"/>
                  <a:pt x="0" y="2846058"/>
                  <a:pt x="0" y="2391951"/>
                </a:cubicBezTo>
                <a:cubicBezTo>
                  <a:pt x="0" y="1070915"/>
                  <a:pt x="1070915" y="0"/>
                  <a:pt x="2391951" y="0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755D47A-3777-46A7-A1CC-DAA622D6B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AGRADECIMENTOS!!</a:t>
            </a:r>
          </a:p>
        </p:txBody>
      </p:sp>
    </p:spTree>
    <p:extLst>
      <p:ext uri="{BB962C8B-B14F-4D97-AF65-F5344CB8AC3E}">
        <p14:creationId xmlns:p14="http://schemas.microsoft.com/office/powerpoint/2010/main" val="3790585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DBC01-95AA-4A5C-9E9A-78A92AB71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5168"/>
            <a:ext cx="10515600" cy="1349375"/>
          </a:xfrm>
        </p:spPr>
        <p:txBody>
          <a:bodyPr>
            <a:normAutofit fontScale="90000"/>
          </a:bodyPr>
          <a:lstStyle/>
          <a:p>
            <a:pPr algn="ctr"/>
            <a:br>
              <a:rPr lang="pt-BR" sz="6600" dirty="0"/>
            </a:br>
            <a:br>
              <a:rPr lang="pt-BR" sz="6600" dirty="0"/>
            </a:br>
            <a:br>
              <a:rPr lang="pt-BR" sz="6600" dirty="0"/>
            </a:br>
            <a:r>
              <a:rPr lang="pt-BR" sz="6600" dirty="0"/>
              <a:t>ISSO É </a:t>
            </a:r>
            <a:r>
              <a:rPr lang="pt-BR" sz="6600" dirty="0">
                <a:latin typeface="Bahnschrift SemiCondensed" panose="020B0502040204020203" pitchFamily="34" charset="0"/>
              </a:rPr>
              <a:t>SANTOS FC!</a:t>
            </a:r>
            <a:br>
              <a:rPr lang="pt-BR" dirty="0"/>
            </a:br>
            <a:br>
              <a:rPr lang="pt-BR" dirty="0"/>
            </a:br>
            <a:r>
              <a:rPr lang="pt-BR" dirty="0"/>
              <a:t>MUITO OBRIGADO!!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“nascer viver e no santos morrer é um orgulho que nem todos podem ter!”</a:t>
            </a:r>
            <a:br>
              <a:rPr lang="pt-BR" dirty="0"/>
            </a:br>
            <a:br>
              <a:rPr lang="pt-BR" dirty="0"/>
            </a:br>
            <a:r>
              <a:rPr lang="pt-BR" dirty="0"/>
              <a:t>“enquanto um homem negro desafiar o sistema com uma bola no pé o santos viverá!!”</a:t>
            </a:r>
          </a:p>
        </p:txBody>
      </p:sp>
    </p:spTree>
    <p:extLst>
      <p:ext uri="{BB962C8B-B14F-4D97-AF65-F5344CB8AC3E}">
        <p14:creationId xmlns:p14="http://schemas.microsoft.com/office/powerpoint/2010/main" val="27167977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1893</TotalTime>
  <Words>124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Bahnschrift SemiCondensed</vt:lpstr>
      <vt:lpstr>Calibri</vt:lpstr>
      <vt:lpstr>Calibri Light</vt:lpstr>
      <vt:lpstr>Poppins Bold</vt:lpstr>
      <vt:lpstr>Office Theme</vt:lpstr>
      <vt:lpstr>APRESENTAÇÃO</vt:lpstr>
      <vt:lpstr>Nathan Cavalcante da Silva</vt:lpstr>
      <vt:lpstr>Contextualizando</vt:lpstr>
      <vt:lpstr>POR QUE O SANTOS ? Em que momento ?</vt:lpstr>
      <vt:lpstr>CONHEÇA UM PEDAÇO DESTE MUNDO QUE EU ESTOU FALANDO!</vt:lpstr>
      <vt:lpstr>Modelagem Lógica</vt:lpstr>
      <vt:lpstr> DESAFIOS</vt:lpstr>
      <vt:lpstr>AGRADECIMENTOS!!</vt:lpstr>
      <vt:lpstr>   ISSO É SANTOS FC!  MUITO OBRIGADO!!   “nascer viver e no santos morrer é um orgulho que nem todos podem ter!”  “enquanto um homem negro desafiar o sistema com uma bola no pé o santos viverá!!”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</dc:title>
  <dc:creator>Gabriel Gabriel</dc:creator>
  <cp:lastModifiedBy>Nathan Nathan</cp:lastModifiedBy>
  <cp:revision>9</cp:revision>
  <dcterms:created xsi:type="dcterms:W3CDTF">2022-06-04T23:46:29Z</dcterms:created>
  <dcterms:modified xsi:type="dcterms:W3CDTF">2023-11-27T01:01:34Z</dcterms:modified>
</cp:coreProperties>
</file>