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0EC3-DEE2-4458-8E16-3A5F0E16B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4F721-9623-4529-A1C9-5F00682AD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D145-C6EF-4021-BEA1-722958A1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12CD-AE4D-4569-B312-BA24501B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4BC8-F493-4181-A37F-C431A7D3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5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458E-E17B-4FDA-AF36-AD59174F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1F872-139F-4A60-852C-4189CCD3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2385-4772-4F91-B12F-1F209A4E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401C-05B8-4EC0-BB82-ECB405D6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018D-1A7C-4F62-8FF3-BC60F007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1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182B5-DC1A-4488-A4F3-853D2CAC5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16157-6706-4BFE-90E7-2BF4219FA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C55D-C533-47DB-82C7-4267B8A8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71DB-AD39-44E3-8A24-E87CD555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2675-E049-4910-A1CD-71E56CBE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CE9A-5FC0-4127-836F-2275F0D4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EC2E-704D-4363-BE6E-22C407DE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C8F-B857-42DF-9E40-5F53BE75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46C6-2BA4-4163-A924-9A1D289D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99D7-EA15-4148-91B1-5997E77C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15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9840-A302-4E43-8AEA-4907C5DA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1AEDD-9F95-4D98-82AD-D97C73F3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7ABC-F132-4A9E-97DC-0F6ACA37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4ED5-2CC0-46B9-A9F0-2F7FC00E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1D67-81FF-4024-B614-D07A58A2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2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3589-E5F9-40D7-B3D9-7DC95E2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B238-4D6C-4708-A6C4-354418EEC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79E0-E739-43BB-BE36-0C6E2B554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A3054-AB11-4EF2-99C2-703C540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3B79-BD20-4CC0-93D9-DD9F9F19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FAFA3-7441-40CE-A753-1A964A01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FBEE-D7F9-4A89-83E4-7B487627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400B8-17BC-4CBA-A237-816EAF4A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6A78-B6BF-4B7C-AE39-2D2A570CA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8C88E-93A8-4B6C-8514-CE784658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B5772-8C08-45B1-B76B-9907EF279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06C5A-A67F-42F4-A328-8058556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41D03-F2CE-4FE7-9060-EDA74583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288D9-CEBD-41A3-9F8E-97156D2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3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8F2D-2867-4C04-91FE-CE0D3747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35CAC-C75F-4EA3-A89E-9B3B3B7E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175D8-58E1-492A-BACD-E4388421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6F8B6-7475-4496-91AF-AC4176F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9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1F915-2909-482A-858B-46CF4EE2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5399D-62D2-4909-8215-82AAA719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A6910-B3DE-4FFF-9DC8-ADB7BA85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5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D2DF-D6B2-485F-9997-BD3DF027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3E0C-5B3A-405B-A929-493029CA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9014-B4D7-462A-9EDD-2F2FC7BA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7A064-1DE0-4102-BA4F-2D8B5D2C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2587E-A570-4E23-A009-C65E317E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5401A-94A7-489D-A20F-C8B3C17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2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A26E-5FDF-40C8-9CC4-67714A70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BE2A2-3627-44E5-A8B0-BE140CA8C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71DBE-997D-46AC-8060-4F2E70E6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A71A-6640-4F62-8FF8-F2C1EFBD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4B3D-9F37-4302-9327-61F7005C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E312-68DA-44D2-8762-22D012EA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8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8C477-B01B-4A01-9794-F6C6A882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2AF21-818A-49BF-8A83-6462A4B4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2F37-5EF5-40AD-9494-38D2A65C5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1F9C-452B-453A-B898-573C3DA77833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B68D-F621-490D-A387-175A29EE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8C707-610A-4489-8866-5A805D30B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212F-3105-4D01-BD28-0E4086EC13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63061-9221-46DA-84DA-4684B638ABEA}"/>
              </a:ext>
            </a:extLst>
          </p:cNvPr>
          <p:cNvSpPr/>
          <p:nvPr/>
        </p:nvSpPr>
        <p:spPr>
          <a:xfrm>
            <a:off x="2796214" y="940903"/>
            <a:ext cx="1497494" cy="10734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Problema de não localizar vaga/Superlotação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ECA4A-4FD9-4C30-B4E0-8D4D38720C6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93708" y="1470990"/>
            <a:ext cx="848139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1071948-2219-4AD0-8B26-C9D9F84355CB}"/>
              </a:ext>
            </a:extLst>
          </p:cNvPr>
          <p:cNvSpPr/>
          <p:nvPr/>
        </p:nvSpPr>
        <p:spPr>
          <a:xfrm>
            <a:off x="5141847" y="940903"/>
            <a:ext cx="1497494" cy="1073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Vagas já delimitadas pelo ticket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CBE9A6-1F55-4B3E-A871-B291856CAA33}"/>
              </a:ext>
            </a:extLst>
          </p:cNvPr>
          <p:cNvCxnSpPr/>
          <p:nvPr/>
        </p:nvCxnSpPr>
        <p:spPr>
          <a:xfrm flipV="1">
            <a:off x="6639341" y="1490868"/>
            <a:ext cx="848139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A4C08DF-EC3D-4FDC-8406-165D19BEABC2}"/>
              </a:ext>
            </a:extLst>
          </p:cNvPr>
          <p:cNvSpPr/>
          <p:nvPr/>
        </p:nvSpPr>
        <p:spPr>
          <a:xfrm>
            <a:off x="7573622" y="960781"/>
            <a:ext cx="1497494" cy="1073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Dono sabe onde o carro está/manobrista também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76CE0-E07C-4D39-8B1C-995BDE6EF8FF}"/>
              </a:ext>
            </a:extLst>
          </p:cNvPr>
          <p:cNvSpPr/>
          <p:nvPr/>
        </p:nvSpPr>
        <p:spPr>
          <a:xfrm>
            <a:off x="2796214" y="2445025"/>
            <a:ext cx="1497494" cy="10734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Falta de controle de pagamento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2D78C-2DE7-487D-BA47-85524C6A9C27}"/>
              </a:ext>
            </a:extLst>
          </p:cNvPr>
          <p:cNvCxnSpPr/>
          <p:nvPr/>
        </p:nvCxnSpPr>
        <p:spPr>
          <a:xfrm flipV="1">
            <a:off x="4293708" y="2981738"/>
            <a:ext cx="848139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34413-BD81-4FFA-ABDD-B80D40D56375}"/>
              </a:ext>
            </a:extLst>
          </p:cNvPr>
          <p:cNvSpPr/>
          <p:nvPr/>
        </p:nvSpPr>
        <p:spPr>
          <a:xfrm>
            <a:off x="5141847" y="2451651"/>
            <a:ext cx="1497494" cy="1073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Ticket gerencia o tempo percorrido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3A73C-A4E5-4757-88EF-0FF5BCC72011}"/>
              </a:ext>
            </a:extLst>
          </p:cNvPr>
          <p:cNvCxnSpPr>
            <a:cxnSpLocks/>
          </p:cNvCxnSpPr>
          <p:nvPr/>
        </p:nvCxnSpPr>
        <p:spPr>
          <a:xfrm flipV="1">
            <a:off x="6639342" y="2975112"/>
            <a:ext cx="848139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7B6819-7A49-40FF-A4C1-6165296418C8}"/>
              </a:ext>
            </a:extLst>
          </p:cNvPr>
          <p:cNvSpPr/>
          <p:nvPr/>
        </p:nvSpPr>
        <p:spPr>
          <a:xfrm>
            <a:off x="7487479" y="2458277"/>
            <a:ext cx="1709529" cy="1073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Pagamento em dinheiro/cartão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E0786F-59AF-4C9E-B0CB-4A3A3433D934}"/>
              </a:ext>
            </a:extLst>
          </p:cNvPr>
          <p:cNvSpPr/>
          <p:nvPr/>
        </p:nvSpPr>
        <p:spPr>
          <a:xfrm>
            <a:off x="7573622" y="4406348"/>
            <a:ext cx="1497494" cy="10734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Pagamento somente em dinheiro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1CCF02-9802-4392-8812-B5F0BC6872A2}"/>
              </a:ext>
            </a:extLst>
          </p:cNvPr>
          <p:cNvCxnSpPr>
            <a:cxnSpLocks/>
          </p:cNvCxnSpPr>
          <p:nvPr/>
        </p:nvCxnSpPr>
        <p:spPr>
          <a:xfrm flipV="1">
            <a:off x="8322369" y="3518451"/>
            <a:ext cx="0" cy="88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81CCE-D7CB-4876-88DF-F4DFC4C05414}"/>
              </a:ext>
            </a:extLst>
          </p:cNvPr>
          <p:cNvSpPr/>
          <p:nvPr/>
        </p:nvSpPr>
        <p:spPr>
          <a:xfrm>
            <a:off x="2796214" y="4432854"/>
            <a:ext cx="1497494" cy="10734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Veículos estão saindo sem pagar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A344A-65F8-4B3C-A197-5F1D074CF0B7}"/>
              </a:ext>
            </a:extLst>
          </p:cNvPr>
          <p:cNvCxnSpPr>
            <a:cxnSpLocks/>
          </p:cNvCxnSpPr>
          <p:nvPr/>
        </p:nvCxnSpPr>
        <p:spPr>
          <a:xfrm flipV="1">
            <a:off x="4293708" y="4969565"/>
            <a:ext cx="90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A1C2F-A521-4CF3-814D-F99A05296BF1}"/>
              </a:ext>
            </a:extLst>
          </p:cNvPr>
          <p:cNvSpPr/>
          <p:nvPr/>
        </p:nvSpPr>
        <p:spPr>
          <a:xfrm>
            <a:off x="5194856" y="4412976"/>
            <a:ext cx="1497494" cy="1073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Controle de acesso para entrada e saída/Cancela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FCE2C8-808A-49EA-8017-2932EF469835}"/>
              </a:ext>
            </a:extLst>
          </p:cNvPr>
          <p:cNvCxnSpPr>
            <a:cxnSpLocks/>
          </p:cNvCxnSpPr>
          <p:nvPr/>
        </p:nvCxnSpPr>
        <p:spPr>
          <a:xfrm flipH="1" flipV="1">
            <a:off x="5870718" y="3518451"/>
            <a:ext cx="1" cy="88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F681CCE-D7CB-4876-88DF-F4DFC4C05414}"/>
              </a:ext>
            </a:extLst>
          </p:cNvPr>
          <p:cNvSpPr/>
          <p:nvPr/>
        </p:nvSpPr>
        <p:spPr>
          <a:xfrm>
            <a:off x="1683031" y="4724400"/>
            <a:ext cx="1497494" cy="10734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Veículos estão saindo sem pagar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A344A-65F8-4B3C-A197-5F1D074CF0B7}"/>
              </a:ext>
            </a:extLst>
          </p:cNvPr>
          <p:cNvCxnSpPr>
            <a:cxnSpLocks/>
          </p:cNvCxnSpPr>
          <p:nvPr/>
        </p:nvCxnSpPr>
        <p:spPr>
          <a:xfrm flipV="1">
            <a:off x="3180525" y="5261111"/>
            <a:ext cx="90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A1C2F-A521-4CF3-814D-F99A05296BF1}"/>
              </a:ext>
            </a:extLst>
          </p:cNvPr>
          <p:cNvSpPr/>
          <p:nvPr/>
        </p:nvSpPr>
        <p:spPr>
          <a:xfrm>
            <a:off x="4081673" y="4704522"/>
            <a:ext cx="1497494" cy="139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Controle de cancela integrado com pagamento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ADF82B-2E1B-48D1-9A7B-819D85DFF4F2}"/>
              </a:ext>
            </a:extLst>
          </p:cNvPr>
          <p:cNvSpPr/>
          <p:nvPr/>
        </p:nvSpPr>
        <p:spPr>
          <a:xfrm>
            <a:off x="4081673" y="2736570"/>
            <a:ext cx="1497494" cy="139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Efetivar pagamento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398B06-A32C-4747-AC1C-8912007C3E33}"/>
              </a:ext>
            </a:extLst>
          </p:cNvPr>
          <p:cNvCxnSpPr>
            <a:cxnSpLocks/>
          </p:cNvCxnSpPr>
          <p:nvPr/>
        </p:nvCxnSpPr>
        <p:spPr>
          <a:xfrm flipV="1">
            <a:off x="4830420" y="3959079"/>
            <a:ext cx="0" cy="102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1BBE468-694E-4F05-9386-6B5C3352C133}"/>
              </a:ext>
            </a:extLst>
          </p:cNvPr>
          <p:cNvSpPr/>
          <p:nvPr/>
        </p:nvSpPr>
        <p:spPr>
          <a:xfrm>
            <a:off x="6327914" y="2736570"/>
            <a:ext cx="1497494" cy="1391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Calcular </a:t>
            </a:r>
            <a:r>
              <a:rPr lang="pt-BR" dirty="0" err="1"/>
              <a:t>preco</a:t>
            </a:r>
            <a:endParaRPr lang="pt-B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A66A5-CF86-4720-9091-84B78C0C5B1F}"/>
              </a:ext>
            </a:extLst>
          </p:cNvPr>
          <p:cNvCxnSpPr/>
          <p:nvPr/>
        </p:nvCxnSpPr>
        <p:spPr>
          <a:xfrm>
            <a:off x="5579167" y="3286537"/>
            <a:ext cx="848137" cy="14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44C88F-D32A-49E6-BE77-543D91863652}"/>
              </a:ext>
            </a:extLst>
          </p:cNvPr>
          <p:cNvSpPr/>
          <p:nvPr/>
        </p:nvSpPr>
        <p:spPr>
          <a:xfrm>
            <a:off x="8441635" y="2769686"/>
            <a:ext cx="1722777" cy="1934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Calcular permanência pela diferença da data/hora de entrada e </a:t>
            </a:r>
            <a:r>
              <a:rPr lang="pt-BR" dirty="0" err="1"/>
              <a:t>saida</a:t>
            </a:r>
            <a:endParaRPr lang="pt-B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F512BA-49A9-485F-8BF3-3EA4DEAA4B98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7825408" y="3432303"/>
            <a:ext cx="616227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60261-D633-49F8-9AD8-04DBC0E06F52}"/>
              </a:ext>
            </a:extLst>
          </p:cNvPr>
          <p:cNvSpPr/>
          <p:nvPr/>
        </p:nvSpPr>
        <p:spPr>
          <a:xfrm>
            <a:off x="6619461" y="443918"/>
            <a:ext cx="1722777" cy="1934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Guardar placa, data e hora de entrada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636A74-8975-448D-82ED-EDC6D103DDD9}"/>
              </a:ext>
            </a:extLst>
          </p:cNvPr>
          <p:cNvSpPr/>
          <p:nvPr/>
        </p:nvSpPr>
        <p:spPr>
          <a:xfrm>
            <a:off x="8984974" y="443897"/>
            <a:ext cx="1722777" cy="1934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Guardar placa, data e hora de </a:t>
            </a:r>
            <a:r>
              <a:rPr lang="pt-BR" dirty="0" err="1"/>
              <a:t>saida</a:t>
            </a:r>
            <a:endParaRPr lang="pt-BR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10AAE4-07B0-4CC0-A823-F7BDC892801F}"/>
              </a:ext>
            </a:extLst>
          </p:cNvPr>
          <p:cNvCxnSpPr>
            <a:cxnSpLocks/>
          </p:cNvCxnSpPr>
          <p:nvPr/>
        </p:nvCxnSpPr>
        <p:spPr>
          <a:xfrm>
            <a:off x="8133521" y="2203147"/>
            <a:ext cx="261729" cy="950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A5116-8124-45F7-80C6-30554E9DEF94}"/>
              </a:ext>
            </a:extLst>
          </p:cNvPr>
          <p:cNvCxnSpPr>
            <a:cxnSpLocks/>
          </p:cNvCxnSpPr>
          <p:nvPr/>
        </p:nvCxnSpPr>
        <p:spPr>
          <a:xfrm flipV="1">
            <a:off x="9475304" y="2378733"/>
            <a:ext cx="904458" cy="39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4</cp:revision>
  <dcterms:created xsi:type="dcterms:W3CDTF">2020-03-10T12:08:17Z</dcterms:created>
  <dcterms:modified xsi:type="dcterms:W3CDTF">2020-03-10T12:34:40Z</dcterms:modified>
</cp:coreProperties>
</file>