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51"/>
  </p:notesMasterIdLst>
  <p:handoutMasterIdLst>
    <p:handoutMasterId r:id="rId52"/>
  </p:handoutMasterIdLst>
  <p:sldIdLst>
    <p:sldId id="270" r:id="rId5"/>
    <p:sldId id="275" r:id="rId6"/>
    <p:sldId id="312" r:id="rId7"/>
    <p:sldId id="265" r:id="rId8"/>
    <p:sldId id="274" r:id="rId9"/>
    <p:sldId id="276" r:id="rId10"/>
    <p:sldId id="279" r:id="rId11"/>
    <p:sldId id="280" r:id="rId12"/>
    <p:sldId id="281" r:id="rId13"/>
    <p:sldId id="282" r:id="rId14"/>
    <p:sldId id="278" r:id="rId15"/>
    <p:sldId id="311" r:id="rId16"/>
    <p:sldId id="277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2" r:id="rId27"/>
    <p:sldId id="313" r:id="rId28"/>
    <p:sldId id="295" r:id="rId29"/>
    <p:sldId id="296" r:id="rId30"/>
    <p:sldId id="297" r:id="rId31"/>
    <p:sldId id="306" r:id="rId32"/>
    <p:sldId id="271" r:id="rId33"/>
    <p:sldId id="294" r:id="rId34"/>
    <p:sldId id="268" r:id="rId35"/>
    <p:sldId id="293" r:id="rId36"/>
    <p:sldId id="298" r:id="rId37"/>
    <p:sldId id="301" r:id="rId38"/>
    <p:sldId id="299" r:id="rId39"/>
    <p:sldId id="302" r:id="rId40"/>
    <p:sldId id="303" r:id="rId41"/>
    <p:sldId id="305" r:id="rId42"/>
    <p:sldId id="304" r:id="rId43"/>
    <p:sldId id="310" r:id="rId44"/>
    <p:sldId id="309" r:id="rId45"/>
    <p:sldId id="308" r:id="rId46"/>
    <p:sldId id="307" r:id="rId47"/>
    <p:sldId id="272" r:id="rId48"/>
    <p:sldId id="269" r:id="rId49"/>
    <p:sldId id="273" r:id="rId50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3472"/>
    <a:srgbClr val="A6AC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6FED09-DEB1-4FAC-A93E-BC0669E5EE91}" v="118" dt="2023-10-15T19:39:29.357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65"/>
    <p:restoredTop sz="94694"/>
  </p:normalViewPr>
  <p:slideViewPr>
    <p:cSldViewPr snapToGrid="0">
      <p:cViewPr varScale="1">
        <p:scale>
          <a:sx n="154" d="100"/>
          <a:sy n="154" d="100"/>
        </p:scale>
        <p:origin x="76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3120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presProps" Target="presProps.xml"/><Relationship Id="rId58" Type="http://schemas.microsoft.com/office/2015/10/relationships/revisionInfo" Target="revisionInfo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microsoft.com/office/2016/11/relationships/changesInfo" Target="changesInfos/changesInfo1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than Clouse" userId="60190519-0423-46ec-ac65-f82d83ecfd9c" providerId="ADAL" clId="{406FED09-DEB1-4FAC-A93E-BC0669E5EE91}"/>
    <pc:docChg chg="undo custSel addSld delSld modSld sldOrd modMainMaster">
      <pc:chgData name="Nathan Clouse" userId="60190519-0423-46ec-ac65-f82d83ecfd9c" providerId="ADAL" clId="{406FED09-DEB1-4FAC-A93E-BC0669E5EE91}" dt="2023-10-15T19:46:48.798" v="2366"/>
      <pc:docMkLst>
        <pc:docMk/>
      </pc:docMkLst>
      <pc:sldChg chg="addSp delSp modSp mod chgLayout">
        <pc:chgData name="Nathan Clouse" userId="60190519-0423-46ec-ac65-f82d83ecfd9c" providerId="ADAL" clId="{406FED09-DEB1-4FAC-A93E-BC0669E5EE91}" dt="2023-10-07T14:31:09.123" v="181" actId="20577"/>
        <pc:sldMkLst>
          <pc:docMk/>
          <pc:sldMk cId="3128825132" sldId="265"/>
        </pc:sldMkLst>
        <pc:spChg chg="add mod ord">
          <ac:chgData name="Nathan Clouse" userId="60190519-0423-46ec-ac65-f82d83ecfd9c" providerId="ADAL" clId="{406FED09-DEB1-4FAC-A93E-BC0669E5EE91}" dt="2023-10-07T14:31:05.691" v="180" actId="20577"/>
          <ac:spMkLst>
            <pc:docMk/>
            <pc:sldMk cId="3128825132" sldId="265"/>
            <ac:spMk id="2" creationId="{E26A2E3C-B143-74A8-053A-E0A36936CECB}"/>
          </ac:spMkLst>
        </pc:spChg>
        <pc:spChg chg="add del mod ord">
          <ac:chgData name="Nathan Clouse" userId="60190519-0423-46ec-ac65-f82d83ecfd9c" providerId="ADAL" clId="{406FED09-DEB1-4FAC-A93E-BC0669E5EE91}" dt="2023-10-07T14:30:00.772" v="74"/>
          <ac:spMkLst>
            <pc:docMk/>
            <pc:sldMk cId="3128825132" sldId="265"/>
            <ac:spMk id="3" creationId="{13FCAF65-CDFE-E129-73B6-52205F035901}"/>
          </ac:spMkLst>
        </pc:spChg>
        <pc:spChg chg="del">
          <ac:chgData name="Nathan Clouse" userId="60190519-0423-46ec-ac65-f82d83ecfd9c" providerId="ADAL" clId="{406FED09-DEB1-4FAC-A93E-BC0669E5EE91}" dt="2023-10-07T14:29:06.042" v="68" actId="700"/>
          <ac:spMkLst>
            <pc:docMk/>
            <pc:sldMk cId="3128825132" sldId="265"/>
            <ac:spMk id="4" creationId="{91927A41-4E35-3546-51EE-CB7AA35DB904}"/>
          </ac:spMkLst>
        </pc:spChg>
        <pc:spChg chg="del">
          <ac:chgData name="Nathan Clouse" userId="60190519-0423-46ec-ac65-f82d83ecfd9c" providerId="ADAL" clId="{406FED09-DEB1-4FAC-A93E-BC0669E5EE91}" dt="2023-10-07T14:29:06.042" v="68" actId="700"/>
          <ac:spMkLst>
            <pc:docMk/>
            <pc:sldMk cId="3128825132" sldId="265"/>
            <ac:spMk id="5" creationId="{B1733422-F7B9-06F2-6000-3D38FBBDBBF5}"/>
          </ac:spMkLst>
        </pc:spChg>
        <pc:spChg chg="del">
          <ac:chgData name="Nathan Clouse" userId="60190519-0423-46ec-ac65-f82d83ecfd9c" providerId="ADAL" clId="{406FED09-DEB1-4FAC-A93E-BC0669E5EE91}" dt="2023-10-07T14:29:06.042" v="68" actId="700"/>
          <ac:spMkLst>
            <pc:docMk/>
            <pc:sldMk cId="3128825132" sldId="265"/>
            <ac:spMk id="6" creationId="{E4D33050-0B88-193C-F0FF-B027EFC9382A}"/>
          </ac:spMkLst>
        </pc:spChg>
        <pc:spChg chg="add mod ord">
          <ac:chgData name="Nathan Clouse" userId="60190519-0423-46ec-ac65-f82d83ecfd9c" providerId="ADAL" clId="{406FED09-DEB1-4FAC-A93E-BC0669E5EE91}" dt="2023-10-07T14:31:09.123" v="181" actId="20577"/>
          <ac:spMkLst>
            <pc:docMk/>
            <pc:sldMk cId="3128825132" sldId="265"/>
            <ac:spMk id="7" creationId="{5D7AD6F1-D3F1-33B1-897D-FAC6EF0B6095}"/>
          </ac:spMkLst>
        </pc:spChg>
        <pc:picChg chg="add mod">
          <ac:chgData name="Nathan Clouse" userId="60190519-0423-46ec-ac65-f82d83ecfd9c" providerId="ADAL" clId="{406FED09-DEB1-4FAC-A93E-BC0669E5EE91}" dt="2023-10-07T14:29:21.886" v="70"/>
          <ac:picMkLst>
            <pc:docMk/>
            <pc:sldMk cId="3128825132" sldId="265"/>
            <ac:picMk id="8" creationId="{CAEF7689-2B37-4BE4-A752-17AB05CDC017}"/>
          </ac:picMkLst>
        </pc:picChg>
        <pc:picChg chg="add mod">
          <ac:chgData name="Nathan Clouse" userId="60190519-0423-46ec-ac65-f82d83ecfd9c" providerId="ADAL" clId="{406FED09-DEB1-4FAC-A93E-BC0669E5EE91}" dt="2023-10-07T14:30:00.772" v="74"/>
          <ac:picMkLst>
            <pc:docMk/>
            <pc:sldMk cId="3128825132" sldId="265"/>
            <ac:picMk id="9" creationId="{CAEF7689-2B37-4BE4-A752-17AB05CDC017}"/>
          </ac:picMkLst>
        </pc:picChg>
      </pc:sldChg>
      <pc:sldChg chg="del">
        <pc:chgData name="Nathan Clouse" userId="60190519-0423-46ec-ac65-f82d83ecfd9c" providerId="ADAL" clId="{406FED09-DEB1-4FAC-A93E-BC0669E5EE91}" dt="2023-10-15T19:46:38.495" v="2364" actId="2696"/>
        <pc:sldMkLst>
          <pc:docMk/>
          <pc:sldMk cId="13357091" sldId="266"/>
        </pc:sldMkLst>
      </pc:sldChg>
      <pc:sldChg chg="del">
        <pc:chgData name="Nathan Clouse" userId="60190519-0423-46ec-ac65-f82d83ecfd9c" providerId="ADAL" clId="{406FED09-DEB1-4FAC-A93E-BC0669E5EE91}" dt="2023-10-15T19:46:36.079" v="2363" actId="2696"/>
        <pc:sldMkLst>
          <pc:docMk/>
          <pc:sldMk cId="722089670" sldId="267"/>
        </pc:sldMkLst>
      </pc:sldChg>
      <pc:sldChg chg="addSp modSp mod ord modTransition modAnim">
        <pc:chgData name="Nathan Clouse" userId="60190519-0423-46ec-ac65-f82d83ecfd9c" providerId="ADAL" clId="{406FED09-DEB1-4FAC-A93E-BC0669E5EE91}" dt="2023-10-15T19:39:32.323" v="2360" actId="1076"/>
        <pc:sldMkLst>
          <pc:docMk/>
          <pc:sldMk cId="433019646" sldId="268"/>
        </pc:sldMkLst>
        <pc:spChg chg="add mod">
          <ac:chgData name="Nathan Clouse" userId="60190519-0423-46ec-ac65-f82d83ecfd9c" providerId="ADAL" clId="{406FED09-DEB1-4FAC-A93E-BC0669E5EE91}" dt="2023-10-15T19:39:03.220" v="2355" actId="14100"/>
          <ac:spMkLst>
            <pc:docMk/>
            <pc:sldMk cId="433019646" sldId="268"/>
            <ac:spMk id="2" creationId="{49D166D9-8B7D-3379-871D-0698F0F3DDC5}"/>
          </ac:spMkLst>
        </pc:spChg>
        <pc:spChg chg="add mod">
          <ac:chgData name="Nathan Clouse" userId="60190519-0423-46ec-ac65-f82d83ecfd9c" providerId="ADAL" clId="{406FED09-DEB1-4FAC-A93E-BC0669E5EE91}" dt="2023-10-07T16:33:30.555" v="1490" actId="1076"/>
          <ac:spMkLst>
            <pc:docMk/>
            <pc:sldMk cId="433019646" sldId="268"/>
            <ac:spMk id="4" creationId="{B7B74F44-F4A4-2788-24F3-771F75ED23DB}"/>
          </ac:spMkLst>
        </pc:spChg>
        <pc:spChg chg="add mod">
          <ac:chgData name="Nathan Clouse" userId="60190519-0423-46ec-ac65-f82d83ecfd9c" providerId="ADAL" clId="{406FED09-DEB1-4FAC-A93E-BC0669E5EE91}" dt="2023-10-07T16:15:19.116" v="1474" actId="1076"/>
          <ac:spMkLst>
            <pc:docMk/>
            <pc:sldMk cId="433019646" sldId="268"/>
            <ac:spMk id="5" creationId="{C6B42DBA-2EC0-B80F-F2B3-875B1D3C4F1A}"/>
          </ac:spMkLst>
        </pc:spChg>
        <pc:spChg chg="add mod">
          <ac:chgData name="Nathan Clouse" userId="60190519-0423-46ec-ac65-f82d83ecfd9c" providerId="ADAL" clId="{406FED09-DEB1-4FAC-A93E-BC0669E5EE91}" dt="2023-10-07T16:15:21.539" v="1476" actId="1076"/>
          <ac:spMkLst>
            <pc:docMk/>
            <pc:sldMk cId="433019646" sldId="268"/>
            <ac:spMk id="6" creationId="{87235BA9-1E53-97A3-9F9C-2642D9F03DAD}"/>
          </ac:spMkLst>
        </pc:spChg>
        <pc:spChg chg="add mod">
          <ac:chgData name="Nathan Clouse" userId="60190519-0423-46ec-ac65-f82d83ecfd9c" providerId="ADAL" clId="{406FED09-DEB1-4FAC-A93E-BC0669E5EE91}" dt="2023-10-07T16:15:27.652" v="1478" actId="1076"/>
          <ac:spMkLst>
            <pc:docMk/>
            <pc:sldMk cId="433019646" sldId="268"/>
            <ac:spMk id="7" creationId="{C6685675-82F7-55DA-0C3E-07605D474FAA}"/>
          </ac:spMkLst>
        </pc:spChg>
        <pc:spChg chg="add mod">
          <ac:chgData name="Nathan Clouse" userId="60190519-0423-46ec-ac65-f82d83ecfd9c" providerId="ADAL" clId="{406FED09-DEB1-4FAC-A93E-BC0669E5EE91}" dt="2023-10-07T16:16:10.798" v="1489" actId="1076"/>
          <ac:spMkLst>
            <pc:docMk/>
            <pc:sldMk cId="433019646" sldId="268"/>
            <ac:spMk id="8" creationId="{F0897235-F810-3521-901F-985EBC7123C1}"/>
          </ac:spMkLst>
        </pc:spChg>
        <pc:spChg chg="add mod">
          <ac:chgData name="Nathan Clouse" userId="60190519-0423-46ec-ac65-f82d83ecfd9c" providerId="ADAL" clId="{406FED09-DEB1-4FAC-A93E-BC0669E5EE91}" dt="2023-10-07T16:16:08.124" v="1488" actId="1076"/>
          <ac:spMkLst>
            <pc:docMk/>
            <pc:sldMk cId="433019646" sldId="268"/>
            <ac:spMk id="9" creationId="{8B44D084-95AB-869F-EEC3-4253F3F18150}"/>
          </ac:spMkLst>
        </pc:spChg>
        <pc:spChg chg="add mod">
          <ac:chgData name="Nathan Clouse" userId="60190519-0423-46ec-ac65-f82d83ecfd9c" providerId="ADAL" clId="{406FED09-DEB1-4FAC-A93E-BC0669E5EE91}" dt="2023-10-15T19:39:28.932" v="2358" actId="1076"/>
          <ac:spMkLst>
            <pc:docMk/>
            <pc:sldMk cId="433019646" sldId="268"/>
            <ac:spMk id="10" creationId="{725F1893-6D3F-D2F7-4019-D18AA8B3AEA4}"/>
          </ac:spMkLst>
        </pc:spChg>
        <pc:spChg chg="add mod">
          <ac:chgData name="Nathan Clouse" userId="60190519-0423-46ec-ac65-f82d83ecfd9c" providerId="ADAL" clId="{406FED09-DEB1-4FAC-A93E-BC0669E5EE91}" dt="2023-10-15T19:39:32.323" v="2360" actId="1076"/>
          <ac:spMkLst>
            <pc:docMk/>
            <pc:sldMk cId="433019646" sldId="268"/>
            <ac:spMk id="11" creationId="{78F8E5FC-939C-EFB0-132F-460A897B15C1}"/>
          </ac:spMkLst>
        </pc:spChg>
        <pc:picChg chg="add mod">
          <ac:chgData name="Nathan Clouse" userId="60190519-0423-46ec-ac65-f82d83ecfd9c" providerId="ADAL" clId="{406FED09-DEB1-4FAC-A93E-BC0669E5EE91}" dt="2023-10-07T16:15:56.487" v="1484" actId="1076"/>
          <ac:picMkLst>
            <pc:docMk/>
            <pc:sldMk cId="433019646" sldId="268"/>
            <ac:picMk id="3" creationId="{0E2BCB88-13B0-77D2-0BC5-67D5B95A6943}"/>
          </ac:picMkLst>
        </pc:picChg>
      </pc:sldChg>
      <pc:sldChg chg="modSp mod">
        <pc:chgData name="Nathan Clouse" userId="60190519-0423-46ec-ac65-f82d83ecfd9c" providerId="ADAL" clId="{406FED09-DEB1-4FAC-A93E-BC0669E5EE91}" dt="2023-10-07T14:25:14.963" v="4" actId="404"/>
        <pc:sldMkLst>
          <pc:docMk/>
          <pc:sldMk cId="2768059312" sldId="270"/>
        </pc:sldMkLst>
        <pc:spChg chg="mod">
          <ac:chgData name="Nathan Clouse" userId="60190519-0423-46ec-ac65-f82d83ecfd9c" providerId="ADAL" clId="{406FED09-DEB1-4FAC-A93E-BC0669E5EE91}" dt="2023-10-07T14:25:14.963" v="4" actId="404"/>
          <ac:spMkLst>
            <pc:docMk/>
            <pc:sldMk cId="2768059312" sldId="270"/>
            <ac:spMk id="3" creationId="{ECCAAAA8-AFE8-F675-502B-87DDF7ECB200}"/>
          </ac:spMkLst>
        </pc:spChg>
      </pc:sldChg>
      <pc:sldChg chg="addSp modSp mod ord">
        <pc:chgData name="Nathan Clouse" userId="60190519-0423-46ec-ac65-f82d83ecfd9c" providerId="ADAL" clId="{406FED09-DEB1-4FAC-A93E-BC0669E5EE91}" dt="2023-10-07T16:38:21.171" v="1523" actId="14100"/>
        <pc:sldMkLst>
          <pc:docMk/>
          <pc:sldMk cId="4012881838" sldId="271"/>
        </pc:sldMkLst>
        <pc:spChg chg="add mod">
          <ac:chgData name="Nathan Clouse" userId="60190519-0423-46ec-ac65-f82d83ecfd9c" providerId="ADAL" clId="{406FED09-DEB1-4FAC-A93E-BC0669E5EE91}" dt="2023-10-07T16:38:21.171" v="1523" actId="14100"/>
          <ac:spMkLst>
            <pc:docMk/>
            <pc:sldMk cId="4012881838" sldId="271"/>
            <ac:spMk id="3" creationId="{22915853-2D9E-3D7F-3DA2-D3A47B71236A}"/>
          </ac:spMkLst>
        </pc:spChg>
        <pc:spChg chg="mod">
          <ac:chgData name="Nathan Clouse" userId="60190519-0423-46ec-ac65-f82d83ecfd9c" providerId="ADAL" clId="{406FED09-DEB1-4FAC-A93E-BC0669E5EE91}" dt="2023-10-07T16:37:47.054" v="1520" actId="20577"/>
          <ac:spMkLst>
            <pc:docMk/>
            <pc:sldMk cId="4012881838" sldId="271"/>
            <ac:spMk id="4" creationId="{14F1FA4D-0EB4-C7EC-50CF-53183284AA6A}"/>
          </ac:spMkLst>
        </pc:spChg>
        <pc:picChg chg="add mod">
          <ac:chgData name="Nathan Clouse" userId="60190519-0423-46ec-ac65-f82d83ecfd9c" providerId="ADAL" clId="{406FED09-DEB1-4FAC-A93E-BC0669E5EE91}" dt="2023-10-07T16:13:54.567" v="1464" actId="1076"/>
          <ac:picMkLst>
            <pc:docMk/>
            <pc:sldMk cId="4012881838" sldId="271"/>
            <ac:picMk id="2" creationId="{11E37CD3-62E3-1B44-0AEE-C0C8B80E4A22}"/>
          </ac:picMkLst>
        </pc:picChg>
      </pc:sldChg>
      <pc:sldChg chg="addSp modSp mod modClrScheme chgLayout">
        <pc:chgData name="Nathan Clouse" userId="60190519-0423-46ec-ac65-f82d83ecfd9c" providerId="ADAL" clId="{406FED09-DEB1-4FAC-A93E-BC0669E5EE91}" dt="2023-10-07T23:45:53.499" v="1966" actId="20577"/>
        <pc:sldMkLst>
          <pc:docMk/>
          <pc:sldMk cId="17408574" sldId="272"/>
        </pc:sldMkLst>
        <pc:spChg chg="add mod">
          <ac:chgData name="Nathan Clouse" userId="60190519-0423-46ec-ac65-f82d83ecfd9c" providerId="ADAL" clId="{406FED09-DEB1-4FAC-A93E-BC0669E5EE91}" dt="2023-10-07T23:45:35.693" v="1963" actId="20577"/>
          <ac:spMkLst>
            <pc:docMk/>
            <pc:sldMk cId="17408574" sldId="272"/>
            <ac:spMk id="2" creationId="{216F4BE4-B104-474F-868C-50D89D31D452}"/>
          </ac:spMkLst>
        </pc:spChg>
        <pc:spChg chg="add mod">
          <ac:chgData name="Nathan Clouse" userId="60190519-0423-46ec-ac65-f82d83ecfd9c" providerId="ADAL" clId="{406FED09-DEB1-4FAC-A93E-BC0669E5EE91}" dt="2023-10-07T23:45:53.499" v="1966" actId="20577"/>
          <ac:spMkLst>
            <pc:docMk/>
            <pc:sldMk cId="17408574" sldId="272"/>
            <ac:spMk id="3" creationId="{E1475BE8-232E-9346-BBA3-F77127DB71C7}"/>
          </ac:spMkLst>
        </pc:spChg>
      </pc:sldChg>
      <pc:sldChg chg="ord">
        <pc:chgData name="Nathan Clouse" userId="60190519-0423-46ec-ac65-f82d83ecfd9c" providerId="ADAL" clId="{406FED09-DEB1-4FAC-A93E-BC0669E5EE91}" dt="2023-10-15T19:46:48.798" v="2366"/>
        <pc:sldMkLst>
          <pc:docMk/>
          <pc:sldMk cId="2190182698" sldId="273"/>
        </pc:sldMkLst>
      </pc:sldChg>
      <pc:sldChg chg="addSp delSp modSp mod modClrScheme chgLayout">
        <pc:chgData name="Nathan Clouse" userId="60190519-0423-46ec-ac65-f82d83ecfd9c" providerId="ADAL" clId="{406FED09-DEB1-4FAC-A93E-BC0669E5EE91}" dt="2023-10-07T14:35:17.179" v="331" actId="20577"/>
        <pc:sldMkLst>
          <pc:docMk/>
          <pc:sldMk cId="217865728" sldId="274"/>
        </pc:sldMkLst>
        <pc:spChg chg="del">
          <ac:chgData name="Nathan Clouse" userId="60190519-0423-46ec-ac65-f82d83ecfd9c" providerId="ADAL" clId="{406FED09-DEB1-4FAC-A93E-BC0669E5EE91}" dt="2023-10-07T14:32:05.610" v="182" actId="700"/>
          <ac:spMkLst>
            <pc:docMk/>
            <pc:sldMk cId="217865728" sldId="274"/>
            <ac:spMk id="2" creationId="{8C40E601-F2D7-1F63-6EFF-73A3AF534675}"/>
          </ac:spMkLst>
        </pc:spChg>
        <pc:spChg chg="del">
          <ac:chgData name="Nathan Clouse" userId="60190519-0423-46ec-ac65-f82d83ecfd9c" providerId="ADAL" clId="{406FED09-DEB1-4FAC-A93E-BC0669E5EE91}" dt="2023-10-07T14:32:05.610" v="182" actId="700"/>
          <ac:spMkLst>
            <pc:docMk/>
            <pc:sldMk cId="217865728" sldId="274"/>
            <ac:spMk id="3" creationId="{067FEAE4-23A7-A062-5990-51C8BD74C32A}"/>
          </ac:spMkLst>
        </pc:spChg>
        <pc:spChg chg="del mod ord">
          <ac:chgData name="Nathan Clouse" userId="60190519-0423-46ec-ac65-f82d83ecfd9c" providerId="ADAL" clId="{406FED09-DEB1-4FAC-A93E-BC0669E5EE91}" dt="2023-10-07T14:32:05.610" v="182" actId="700"/>
          <ac:spMkLst>
            <pc:docMk/>
            <pc:sldMk cId="217865728" sldId="274"/>
            <ac:spMk id="4" creationId="{CD010D46-4BCA-8A8B-0B87-184F7CCC9062}"/>
          </ac:spMkLst>
        </pc:spChg>
        <pc:spChg chg="del">
          <ac:chgData name="Nathan Clouse" userId="60190519-0423-46ec-ac65-f82d83ecfd9c" providerId="ADAL" clId="{406FED09-DEB1-4FAC-A93E-BC0669E5EE91}" dt="2023-10-07T14:32:05.610" v="182" actId="700"/>
          <ac:spMkLst>
            <pc:docMk/>
            <pc:sldMk cId="217865728" sldId="274"/>
            <ac:spMk id="5" creationId="{D8128926-3AAD-3BF9-A77A-66EB243C2C36}"/>
          </ac:spMkLst>
        </pc:spChg>
        <pc:spChg chg="add mod ord">
          <ac:chgData name="Nathan Clouse" userId="60190519-0423-46ec-ac65-f82d83ecfd9c" providerId="ADAL" clId="{406FED09-DEB1-4FAC-A93E-BC0669E5EE91}" dt="2023-10-07T14:35:17.179" v="331" actId="20577"/>
          <ac:spMkLst>
            <pc:docMk/>
            <pc:sldMk cId="217865728" sldId="274"/>
            <ac:spMk id="6" creationId="{AA8DAD9F-E0D2-604B-DE55-0CABEC953F57}"/>
          </ac:spMkLst>
        </pc:spChg>
      </pc:sldChg>
      <pc:sldChg chg="modSp add mod">
        <pc:chgData name="Nathan Clouse" userId="60190519-0423-46ec-ac65-f82d83ecfd9c" providerId="ADAL" clId="{406FED09-DEB1-4FAC-A93E-BC0669E5EE91}" dt="2023-10-07T14:25:54.146" v="67" actId="20577"/>
        <pc:sldMkLst>
          <pc:docMk/>
          <pc:sldMk cId="2892030597" sldId="275"/>
        </pc:sldMkLst>
        <pc:spChg chg="mod">
          <ac:chgData name="Nathan Clouse" userId="60190519-0423-46ec-ac65-f82d83ecfd9c" providerId="ADAL" clId="{406FED09-DEB1-4FAC-A93E-BC0669E5EE91}" dt="2023-10-07T14:25:54.146" v="67" actId="20577"/>
          <ac:spMkLst>
            <pc:docMk/>
            <pc:sldMk cId="2892030597" sldId="275"/>
            <ac:spMk id="3" creationId="{ECCAAAA8-AFE8-F675-502B-87DDF7ECB200}"/>
          </ac:spMkLst>
        </pc:spChg>
      </pc:sldChg>
      <pc:sldChg chg="addSp delSp modSp new mod modClrScheme chgLayout">
        <pc:chgData name="Nathan Clouse" userId="60190519-0423-46ec-ac65-f82d83ecfd9c" providerId="ADAL" clId="{406FED09-DEB1-4FAC-A93E-BC0669E5EE91}" dt="2023-10-15T19:03:18.187" v="2104" actId="20577"/>
        <pc:sldMkLst>
          <pc:docMk/>
          <pc:sldMk cId="83633964" sldId="276"/>
        </pc:sldMkLst>
        <pc:spChg chg="del mod ord">
          <ac:chgData name="Nathan Clouse" userId="60190519-0423-46ec-ac65-f82d83ecfd9c" providerId="ADAL" clId="{406FED09-DEB1-4FAC-A93E-BC0669E5EE91}" dt="2023-10-07T14:34:28.475" v="287" actId="700"/>
          <ac:spMkLst>
            <pc:docMk/>
            <pc:sldMk cId="83633964" sldId="276"/>
            <ac:spMk id="2" creationId="{5D30E1F4-7B0F-89E5-A663-96C2DD3F7EEA}"/>
          </ac:spMkLst>
        </pc:spChg>
        <pc:spChg chg="add mod ord">
          <ac:chgData name="Nathan Clouse" userId="60190519-0423-46ec-ac65-f82d83ecfd9c" providerId="ADAL" clId="{406FED09-DEB1-4FAC-A93E-BC0669E5EE91}" dt="2023-10-07T14:35:47.290" v="378" actId="20577"/>
          <ac:spMkLst>
            <pc:docMk/>
            <pc:sldMk cId="83633964" sldId="276"/>
            <ac:spMk id="3" creationId="{097C4D15-C4EB-4D30-6533-0243DCFC3152}"/>
          </ac:spMkLst>
        </pc:spChg>
        <pc:spChg chg="add mod ord">
          <ac:chgData name="Nathan Clouse" userId="60190519-0423-46ec-ac65-f82d83ecfd9c" providerId="ADAL" clId="{406FED09-DEB1-4FAC-A93E-BC0669E5EE91}" dt="2023-10-15T19:03:18.187" v="2104" actId="20577"/>
          <ac:spMkLst>
            <pc:docMk/>
            <pc:sldMk cId="83633964" sldId="276"/>
            <ac:spMk id="4" creationId="{973895BA-5FC0-6B11-4677-C2F76C79DEB4}"/>
          </ac:spMkLst>
        </pc:spChg>
      </pc:sldChg>
      <pc:sldChg chg="addSp modSp new mod modAnim">
        <pc:chgData name="Nathan Clouse" userId="60190519-0423-46ec-ac65-f82d83ecfd9c" providerId="ADAL" clId="{406FED09-DEB1-4FAC-A93E-BC0669E5EE91}" dt="2023-10-07T14:47:45.390" v="419" actId="1076"/>
        <pc:sldMkLst>
          <pc:docMk/>
          <pc:sldMk cId="4288643116" sldId="277"/>
        </pc:sldMkLst>
        <pc:spChg chg="mod">
          <ac:chgData name="Nathan Clouse" userId="60190519-0423-46ec-ac65-f82d83ecfd9c" providerId="ADAL" clId="{406FED09-DEB1-4FAC-A93E-BC0669E5EE91}" dt="2023-10-07T14:44:19.235" v="399" actId="20577"/>
          <ac:spMkLst>
            <pc:docMk/>
            <pc:sldMk cId="4288643116" sldId="277"/>
            <ac:spMk id="3" creationId="{46052C02-1F76-8504-59D0-2C5ED3824F43}"/>
          </ac:spMkLst>
        </pc:spChg>
        <pc:spChg chg="add mod">
          <ac:chgData name="Nathan Clouse" userId="60190519-0423-46ec-ac65-f82d83ecfd9c" providerId="ADAL" clId="{406FED09-DEB1-4FAC-A93E-BC0669E5EE91}" dt="2023-10-07T14:44:06.430" v="386"/>
          <ac:spMkLst>
            <pc:docMk/>
            <pc:sldMk cId="4288643116" sldId="277"/>
            <ac:spMk id="4" creationId="{EDF87577-9253-455F-BA19-48DC7E77E77D}"/>
          </ac:spMkLst>
        </pc:spChg>
        <pc:spChg chg="add mod">
          <ac:chgData name="Nathan Clouse" userId="60190519-0423-46ec-ac65-f82d83ecfd9c" providerId="ADAL" clId="{406FED09-DEB1-4FAC-A93E-BC0669E5EE91}" dt="2023-10-07T14:44:06.430" v="386"/>
          <ac:spMkLst>
            <pc:docMk/>
            <pc:sldMk cId="4288643116" sldId="277"/>
            <ac:spMk id="5" creationId="{063F8627-70D7-409F-9A13-50477A6826CC}"/>
          </ac:spMkLst>
        </pc:spChg>
        <pc:spChg chg="add mod">
          <ac:chgData name="Nathan Clouse" userId="60190519-0423-46ec-ac65-f82d83ecfd9c" providerId="ADAL" clId="{406FED09-DEB1-4FAC-A93E-BC0669E5EE91}" dt="2023-10-07T14:44:06.430" v="386"/>
          <ac:spMkLst>
            <pc:docMk/>
            <pc:sldMk cId="4288643116" sldId="277"/>
            <ac:spMk id="7" creationId="{3091A095-15B6-4FC0-9E35-96DE8C55C282}"/>
          </ac:spMkLst>
        </pc:spChg>
        <pc:spChg chg="add mod">
          <ac:chgData name="Nathan Clouse" userId="60190519-0423-46ec-ac65-f82d83ecfd9c" providerId="ADAL" clId="{406FED09-DEB1-4FAC-A93E-BC0669E5EE91}" dt="2023-10-07T14:44:06.430" v="386"/>
          <ac:spMkLst>
            <pc:docMk/>
            <pc:sldMk cId="4288643116" sldId="277"/>
            <ac:spMk id="8" creationId="{7F86B402-24A3-4A90-8E6A-4F1F78D863C1}"/>
          </ac:spMkLst>
        </pc:spChg>
        <pc:spChg chg="add mod">
          <ac:chgData name="Nathan Clouse" userId="60190519-0423-46ec-ac65-f82d83ecfd9c" providerId="ADAL" clId="{406FED09-DEB1-4FAC-A93E-BC0669E5EE91}" dt="2023-10-07T14:44:06.430" v="386"/>
          <ac:spMkLst>
            <pc:docMk/>
            <pc:sldMk cId="4288643116" sldId="277"/>
            <ac:spMk id="9" creationId="{1D83CC35-6FCE-4105-B4E0-D3DFBAAB9272}"/>
          </ac:spMkLst>
        </pc:spChg>
        <pc:spChg chg="add mod">
          <ac:chgData name="Nathan Clouse" userId="60190519-0423-46ec-ac65-f82d83ecfd9c" providerId="ADAL" clId="{406FED09-DEB1-4FAC-A93E-BC0669E5EE91}" dt="2023-10-07T14:44:06.430" v="386"/>
          <ac:spMkLst>
            <pc:docMk/>
            <pc:sldMk cId="4288643116" sldId="277"/>
            <ac:spMk id="10" creationId="{202EDB47-A4C7-48C3-925C-EB12C975325C}"/>
          </ac:spMkLst>
        </pc:spChg>
        <pc:spChg chg="add mod">
          <ac:chgData name="Nathan Clouse" userId="60190519-0423-46ec-ac65-f82d83ecfd9c" providerId="ADAL" clId="{406FED09-DEB1-4FAC-A93E-BC0669E5EE91}" dt="2023-10-07T14:45:17.078" v="402" actId="1076"/>
          <ac:spMkLst>
            <pc:docMk/>
            <pc:sldMk cId="4288643116" sldId="277"/>
            <ac:spMk id="11" creationId="{B73E2E22-9C89-7B6B-F1D0-C859BA874698}"/>
          </ac:spMkLst>
        </pc:spChg>
        <pc:spChg chg="add mod">
          <ac:chgData name="Nathan Clouse" userId="60190519-0423-46ec-ac65-f82d83ecfd9c" providerId="ADAL" clId="{406FED09-DEB1-4FAC-A93E-BC0669E5EE91}" dt="2023-10-07T14:47:39.524" v="415" actId="1076"/>
          <ac:spMkLst>
            <pc:docMk/>
            <pc:sldMk cId="4288643116" sldId="277"/>
            <ac:spMk id="12" creationId="{1CD76205-96E6-7879-BDD1-DCD5DA3F537B}"/>
          </ac:spMkLst>
        </pc:spChg>
        <pc:spChg chg="add mod">
          <ac:chgData name="Nathan Clouse" userId="60190519-0423-46ec-ac65-f82d83ecfd9c" providerId="ADAL" clId="{406FED09-DEB1-4FAC-A93E-BC0669E5EE91}" dt="2023-10-07T14:47:42.296" v="417" actId="1076"/>
          <ac:spMkLst>
            <pc:docMk/>
            <pc:sldMk cId="4288643116" sldId="277"/>
            <ac:spMk id="13" creationId="{A8BBFAD9-3B6C-7C50-E64D-BB795154CE81}"/>
          </ac:spMkLst>
        </pc:spChg>
        <pc:spChg chg="add mod">
          <ac:chgData name="Nathan Clouse" userId="60190519-0423-46ec-ac65-f82d83ecfd9c" providerId="ADAL" clId="{406FED09-DEB1-4FAC-A93E-BC0669E5EE91}" dt="2023-10-07T14:47:45.390" v="419" actId="1076"/>
          <ac:spMkLst>
            <pc:docMk/>
            <pc:sldMk cId="4288643116" sldId="277"/>
            <ac:spMk id="14" creationId="{045E1DB1-0F7E-E83B-7A56-FC6772A9764F}"/>
          </ac:spMkLst>
        </pc:spChg>
        <pc:picChg chg="add mod">
          <ac:chgData name="Nathan Clouse" userId="60190519-0423-46ec-ac65-f82d83ecfd9c" providerId="ADAL" clId="{406FED09-DEB1-4FAC-A93E-BC0669E5EE91}" dt="2023-10-07T14:44:06.430" v="386"/>
          <ac:picMkLst>
            <pc:docMk/>
            <pc:sldMk cId="4288643116" sldId="277"/>
            <ac:picMk id="6" creationId="{F4D3D6EF-0991-4977-B52C-F11C9E992431}"/>
          </ac:picMkLst>
        </pc:picChg>
      </pc:sldChg>
      <pc:sldChg chg="modSp new mod ord">
        <pc:chgData name="Nathan Clouse" userId="60190519-0423-46ec-ac65-f82d83ecfd9c" providerId="ADAL" clId="{406FED09-DEB1-4FAC-A93E-BC0669E5EE91}" dt="2023-10-07T15:10:30.188" v="1004" actId="20577"/>
        <pc:sldMkLst>
          <pc:docMk/>
          <pc:sldMk cId="1999595566" sldId="278"/>
        </pc:sldMkLst>
        <pc:spChg chg="mod">
          <ac:chgData name="Nathan Clouse" userId="60190519-0423-46ec-ac65-f82d83ecfd9c" providerId="ADAL" clId="{406FED09-DEB1-4FAC-A93E-BC0669E5EE91}" dt="2023-10-07T15:10:30.188" v="1004" actId="20577"/>
          <ac:spMkLst>
            <pc:docMk/>
            <pc:sldMk cId="1999595566" sldId="278"/>
            <ac:spMk id="2" creationId="{CACFF14C-202B-F082-D5DA-1F7E04047A09}"/>
          </ac:spMkLst>
        </pc:spChg>
        <pc:spChg chg="mod">
          <ac:chgData name="Nathan Clouse" userId="60190519-0423-46ec-ac65-f82d83ecfd9c" providerId="ADAL" clId="{406FED09-DEB1-4FAC-A93E-BC0669E5EE91}" dt="2023-10-07T14:48:56.283" v="456" actId="20577"/>
          <ac:spMkLst>
            <pc:docMk/>
            <pc:sldMk cId="1999595566" sldId="278"/>
            <ac:spMk id="3" creationId="{797BF48E-8843-7E0B-789E-675F0C287CFF}"/>
          </ac:spMkLst>
        </pc:spChg>
      </pc:sldChg>
      <pc:sldChg chg="modSp new mod">
        <pc:chgData name="Nathan Clouse" userId="60190519-0423-46ec-ac65-f82d83ecfd9c" providerId="ADAL" clId="{406FED09-DEB1-4FAC-A93E-BC0669E5EE91}" dt="2023-10-07T14:59:31.778" v="731" actId="403"/>
        <pc:sldMkLst>
          <pc:docMk/>
          <pc:sldMk cId="3441009807" sldId="279"/>
        </pc:sldMkLst>
        <pc:spChg chg="mod">
          <ac:chgData name="Nathan Clouse" userId="60190519-0423-46ec-ac65-f82d83ecfd9c" providerId="ADAL" clId="{406FED09-DEB1-4FAC-A93E-BC0669E5EE91}" dt="2023-10-07T14:59:31.778" v="731" actId="403"/>
          <ac:spMkLst>
            <pc:docMk/>
            <pc:sldMk cId="3441009807" sldId="279"/>
            <ac:spMk id="2" creationId="{D3B14856-813F-1EE2-04EC-2B4198C3C762}"/>
          </ac:spMkLst>
        </pc:spChg>
        <pc:spChg chg="mod">
          <ac:chgData name="Nathan Clouse" userId="60190519-0423-46ec-ac65-f82d83ecfd9c" providerId="ADAL" clId="{406FED09-DEB1-4FAC-A93E-BC0669E5EE91}" dt="2023-10-07T14:58:16.323" v="535" actId="20577"/>
          <ac:spMkLst>
            <pc:docMk/>
            <pc:sldMk cId="3441009807" sldId="279"/>
            <ac:spMk id="3" creationId="{ABEA0077-4519-AD7E-3F92-FF8B0864E077}"/>
          </ac:spMkLst>
        </pc:spChg>
      </pc:sldChg>
      <pc:sldChg chg="addSp modSp new mod">
        <pc:chgData name="Nathan Clouse" userId="60190519-0423-46ec-ac65-f82d83ecfd9c" providerId="ADAL" clId="{406FED09-DEB1-4FAC-A93E-BC0669E5EE91}" dt="2023-10-07T15:00:53.452" v="781" actId="1076"/>
        <pc:sldMkLst>
          <pc:docMk/>
          <pc:sldMk cId="152886596" sldId="280"/>
        </pc:sldMkLst>
        <pc:spChg chg="mod">
          <ac:chgData name="Nathan Clouse" userId="60190519-0423-46ec-ac65-f82d83ecfd9c" providerId="ADAL" clId="{406FED09-DEB1-4FAC-A93E-BC0669E5EE91}" dt="2023-10-07T15:00:48.653" v="780" actId="1076"/>
          <ac:spMkLst>
            <pc:docMk/>
            <pc:sldMk cId="152886596" sldId="280"/>
            <ac:spMk id="2" creationId="{EE208F2F-4CDC-7B75-D969-967323E35EC1}"/>
          </ac:spMkLst>
        </pc:spChg>
        <pc:spChg chg="mod">
          <ac:chgData name="Nathan Clouse" userId="60190519-0423-46ec-ac65-f82d83ecfd9c" providerId="ADAL" clId="{406FED09-DEB1-4FAC-A93E-BC0669E5EE91}" dt="2023-10-07T15:00:08.147" v="777" actId="20577"/>
          <ac:spMkLst>
            <pc:docMk/>
            <pc:sldMk cId="152886596" sldId="280"/>
            <ac:spMk id="3" creationId="{638EF90E-E09F-605B-2E9A-64C1FAF61238}"/>
          </ac:spMkLst>
        </pc:spChg>
        <pc:picChg chg="add mod">
          <ac:chgData name="Nathan Clouse" userId="60190519-0423-46ec-ac65-f82d83ecfd9c" providerId="ADAL" clId="{406FED09-DEB1-4FAC-A93E-BC0669E5EE91}" dt="2023-10-07T15:00:53.452" v="781" actId="1076"/>
          <ac:picMkLst>
            <pc:docMk/>
            <pc:sldMk cId="152886596" sldId="280"/>
            <ac:picMk id="1026" creationId="{F4CF5C49-E397-926D-051E-1E38B09B625C}"/>
          </ac:picMkLst>
        </pc:picChg>
      </pc:sldChg>
      <pc:sldChg chg="modSp new mod">
        <pc:chgData name="Nathan Clouse" userId="60190519-0423-46ec-ac65-f82d83ecfd9c" providerId="ADAL" clId="{406FED09-DEB1-4FAC-A93E-BC0669E5EE91}" dt="2023-10-15T18:59:20.211" v="2075" actId="403"/>
        <pc:sldMkLst>
          <pc:docMk/>
          <pc:sldMk cId="2568597036" sldId="281"/>
        </pc:sldMkLst>
        <pc:spChg chg="mod">
          <ac:chgData name="Nathan Clouse" userId="60190519-0423-46ec-ac65-f82d83ecfd9c" providerId="ADAL" clId="{406FED09-DEB1-4FAC-A93E-BC0669E5EE91}" dt="2023-10-15T18:59:20.211" v="2075" actId="403"/>
          <ac:spMkLst>
            <pc:docMk/>
            <pc:sldMk cId="2568597036" sldId="281"/>
            <ac:spMk id="2" creationId="{40F3BB39-44CA-86D7-8ABD-438B223DD5D4}"/>
          </ac:spMkLst>
        </pc:spChg>
        <pc:spChg chg="mod">
          <ac:chgData name="Nathan Clouse" userId="60190519-0423-46ec-ac65-f82d83ecfd9c" providerId="ADAL" clId="{406FED09-DEB1-4FAC-A93E-BC0669E5EE91}" dt="2023-10-07T15:08:19.195" v="796" actId="20577"/>
          <ac:spMkLst>
            <pc:docMk/>
            <pc:sldMk cId="2568597036" sldId="281"/>
            <ac:spMk id="3" creationId="{67DC70D4-5CD5-476F-EA32-4F52780D1BB0}"/>
          </ac:spMkLst>
        </pc:spChg>
      </pc:sldChg>
      <pc:sldChg chg="addSp modSp new mod modNotesTx">
        <pc:chgData name="Nathan Clouse" userId="60190519-0423-46ec-ac65-f82d83ecfd9c" providerId="ADAL" clId="{406FED09-DEB1-4FAC-A93E-BC0669E5EE91}" dt="2023-10-15T18:59:31.743" v="2101" actId="20577"/>
        <pc:sldMkLst>
          <pc:docMk/>
          <pc:sldMk cId="4112395717" sldId="282"/>
        </pc:sldMkLst>
        <pc:spChg chg="mod">
          <ac:chgData name="Nathan Clouse" userId="60190519-0423-46ec-ac65-f82d83ecfd9c" providerId="ADAL" clId="{406FED09-DEB1-4FAC-A93E-BC0669E5EE91}" dt="2023-10-07T15:20:19.810" v="1109"/>
          <ac:spMkLst>
            <pc:docMk/>
            <pc:sldMk cId="4112395717" sldId="282"/>
            <ac:spMk id="2" creationId="{9B45FE68-2FB3-C70E-63CE-2D1F3DF1C0EC}"/>
          </ac:spMkLst>
        </pc:spChg>
        <pc:spChg chg="mod">
          <ac:chgData name="Nathan Clouse" userId="60190519-0423-46ec-ac65-f82d83ecfd9c" providerId="ADAL" clId="{406FED09-DEB1-4FAC-A93E-BC0669E5EE91}" dt="2023-10-07T15:18:12.932" v="1105" actId="20577"/>
          <ac:spMkLst>
            <pc:docMk/>
            <pc:sldMk cId="4112395717" sldId="282"/>
            <ac:spMk id="3" creationId="{D8203C20-4B5B-E18A-4FF4-125808227338}"/>
          </ac:spMkLst>
        </pc:spChg>
        <pc:spChg chg="add mod">
          <ac:chgData name="Nathan Clouse" userId="60190519-0423-46ec-ac65-f82d83ecfd9c" providerId="ADAL" clId="{406FED09-DEB1-4FAC-A93E-BC0669E5EE91}" dt="2023-10-07T15:21:22.572" v="1122" actId="20577"/>
          <ac:spMkLst>
            <pc:docMk/>
            <pc:sldMk cId="4112395717" sldId="282"/>
            <ac:spMk id="4" creationId="{3553F2AC-59DF-160C-83A4-5EAB90FD1D19}"/>
          </ac:spMkLst>
        </pc:spChg>
      </pc:sldChg>
      <pc:sldChg chg="addSp modSp new mod modTransition">
        <pc:chgData name="Nathan Clouse" userId="60190519-0423-46ec-ac65-f82d83ecfd9c" providerId="ADAL" clId="{406FED09-DEB1-4FAC-A93E-BC0669E5EE91}" dt="2023-10-07T15:28:37.620" v="1172"/>
        <pc:sldMkLst>
          <pc:docMk/>
          <pc:sldMk cId="1762100238" sldId="283"/>
        </pc:sldMkLst>
        <pc:spChg chg="mod">
          <ac:chgData name="Nathan Clouse" userId="60190519-0423-46ec-ac65-f82d83ecfd9c" providerId="ADAL" clId="{406FED09-DEB1-4FAC-A93E-BC0669E5EE91}" dt="2023-10-07T15:25:56.058" v="1144" actId="12"/>
          <ac:spMkLst>
            <pc:docMk/>
            <pc:sldMk cId="1762100238" sldId="283"/>
            <ac:spMk id="2" creationId="{FDC4DD33-AC44-43D8-C4F1-9D6189F78F13}"/>
          </ac:spMkLst>
        </pc:spChg>
        <pc:spChg chg="mod">
          <ac:chgData name="Nathan Clouse" userId="60190519-0423-46ec-ac65-f82d83ecfd9c" providerId="ADAL" clId="{406FED09-DEB1-4FAC-A93E-BC0669E5EE91}" dt="2023-10-07T15:25:28.036" v="1142" actId="20577"/>
          <ac:spMkLst>
            <pc:docMk/>
            <pc:sldMk cId="1762100238" sldId="283"/>
            <ac:spMk id="3" creationId="{2B3A4D12-0869-8EBA-EC5D-DB8FDF1C07DF}"/>
          </ac:spMkLst>
        </pc:spChg>
        <pc:picChg chg="add mod">
          <ac:chgData name="Nathan Clouse" userId="60190519-0423-46ec-ac65-f82d83ecfd9c" providerId="ADAL" clId="{406FED09-DEB1-4FAC-A93E-BC0669E5EE91}" dt="2023-10-07T15:26:12.667" v="1150" actId="1076"/>
          <ac:picMkLst>
            <pc:docMk/>
            <pc:sldMk cId="1762100238" sldId="283"/>
            <ac:picMk id="4" creationId="{D9AC1FEE-A599-475E-B172-2B70DD49B071}"/>
          </ac:picMkLst>
        </pc:picChg>
      </pc:sldChg>
      <pc:sldChg chg="add del">
        <pc:chgData name="Nathan Clouse" userId="60190519-0423-46ec-ac65-f82d83ecfd9c" providerId="ADAL" clId="{406FED09-DEB1-4FAC-A93E-BC0669E5EE91}" dt="2023-10-07T15:26:03.561" v="1146" actId="2890"/>
        <pc:sldMkLst>
          <pc:docMk/>
          <pc:sldMk cId="3801044556" sldId="284"/>
        </pc:sldMkLst>
      </pc:sldChg>
      <pc:sldChg chg="addSp modSp add mod modTransition modClrScheme modAnim chgLayout">
        <pc:chgData name="Nathan Clouse" userId="60190519-0423-46ec-ac65-f82d83ecfd9c" providerId="ADAL" clId="{406FED09-DEB1-4FAC-A93E-BC0669E5EE91}" dt="2023-10-07T15:28:37.620" v="1172"/>
        <pc:sldMkLst>
          <pc:docMk/>
          <pc:sldMk cId="3975240455" sldId="284"/>
        </pc:sldMkLst>
        <pc:spChg chg="mod ord">
          <ac:chgData name="Nathan Clouse" userId="60190519-0423-46ec-ac65-f82d83ecfd9c" providerId="ADAL" clId="{406FED09-DEB1-4FAC-A93E-BC0669E5EE91}" dt="2023-10-07T15:26:35.212" v="1154" actId="20577"/>
          <ac:spMkLst>
            <pc:docMk/>
            <pc:sldMk cId="3975240455" sldId="284"/>
            <ac:spMk id="2" creationId="{FDC4DD33-AC44-43D8-C4F1-9D6189F78F13}"/>
          </ac:spMkLst>
        </pc:spChg>
        <pc:spChg chg="mod ord">
          <ac:chgData name="Nathan Clouse" userId="60190519-0423-46ec-ac65-f82d83ecfd9c" providerId="ADAL" clId="{406FED09-DEB1-4FAC-A93E-BC0669E5EE91}" dt="2023-10-07T15:26:29.214" v="1153" actId="700"/>
          <ac:spMkLst>
            <pc:docMk/>
            <pc:sldMk cId="3975240455" sldId="284"/>
            <ac:spMk id="3" creationId="{2B3A4D12-0869-8EBA-EC5D-DB8FDF1C07DF}"/>
          </ac:spMkLst>
        </pc:spChg>
        <pc:spChg chg="add mod">
          <ac:chgData name="Nathan Clouse" userId="60190519-0423-46ec-ac65-f82d83ecfd9c" providerId="ADAL" clId="{406FED09-DEB1-4FAC-A93E-BC0669E5EE91}" dt="2023-10-07T15:27:19.286" v="1165" actId="1076"/>
          <ac:spMkLst>
            <pc:docMk/>
            <pc:sldMk cId="3975240455" sldId="284"/>
            <ac:spMk id="5" creationId="{FC86BED8-5F73-A92E-FBF7-7D98F7D5F3BD}"/>
          </ac:spMkLst>
        </pc:spChg>
        <pc:spChg chg="add mod">
          <ac:chgData name="Nathan Clouse" userId="60190519-0423-46ec-ac65-f82d83ecfd9c" providerId="ADAL" clId="{406FED09-DEB1-4FAC-A93E-BC0669E5EE91}" dt="2023-10-07T15:27:16.119" v="1164" actId="1076"/>
          <ac:spMkLst>
            <pc:docMk/>
            <pc:sldMk cId="3975240455" sldId="284"/>
            <ac:spMk id="6" creationId="{0F762185-312C-2A3F-91EA-15128C593E0B}"/>
          </ac:spMkLst>
        </pc:spChg>
        <pc:spChg chg="add mod">
          <ac:chgData name="Nathan Clouse" userId="60190519-0423-46ec-ac65-f82d83ecfd9c" providerId="ADAL" clId="{406FED09-DEB1-4FAC-A93E-BC0669E5EE91}" dt="2023-10-07T15:27:25.174" v="1168" actId="1076"/>
          <ac:spMkLst>
            <pc:docMk/>
            <pc:sldMk cId="3975240455" sldId="284"/>
            <ac:spMk id="7" creationId="{E5DEB721-C821-8624-C283-817FB9D46A03}"/>
          </ac:spMkLst>
        </pc:spChg>
        <pc:picChg chg="mod">
          <ac:chgData name="Nathan Clouse" userId="60190519-0423-46ec-ac65-f82d83ecfd9c" providerId="ADAL" clId="{406FED09-DEB1-4FAC-A93E-BC0669E5EE91}" dt="2023-10-07T15:27:21.318" v="1167" actId="1076"/>
          <ac:picMkLst>
            <pc:docMk/>
            <pc:sldMk cId="3975240455" sldId="284"/>
            <ac:picMk id="4" creationId="{D9AC1FEE-A599-475E-B172-2B70DD49B071}"/>
          </ac:picMkLst>
        </pc:picChg>
      </pc:sldChg>
      <pc:sldChg chg="add modTransition">
        <pc:chgData name="Nathan Clouse" userId="60190519-0423-46ec-ac65-f82d83ecfd9c" providerId="ADAL" clId="{406FED09-DEB1-4FAC-A93E-BC0669E5EE91}" dt="2023-10-07T15:29:16.717" v="1173"/>
        <pc:sldMkLst>
          <pc:docMk/>
          <pc:sldMk cId="3238741996" sldId="285"/>
        </pc:sldMkLst>
      </pc:sldChg>
      <pc:sldChg chg="addSp modSp new mod">
        <pc:chgData name="Nathan Clouse" userId="60190519-0423-46ec-ac65-f82d83ecfd9c" providerId="ADAL" clId="{406FED09-DEB1-4FAC-A93E-BC0669E5EE91}" dt="2023-10-07T23:36:52.250" v="1931" actId="20577"/>
        <pc:sldMkLst>
          <pc:docMk/>
          <pc:sldMk cId="2422606790" sldId="286"/>
        </pc:sldMkLst>
        <pc:spChg chg="mod">
          <ac:chgData name="Nathan Clouse" userId="60190519-0423-46ec-ac65-f82d83ecfd9c" providerId="ADAL" clId="{406FED09-DEB1-4FAC-A93E-BC0669E5EE91}" dt="2023-10-07T23:36:52.250" v="1931" actId="20577"/>
          <ac:spMkLst>
            <pc:docMk/>
            <pc:sldMk cId="2422606790" sldId="286"/>
            <ac:spMk id="3" creationId="{37F73C48-DF8B-3542-39E7-235F775F8D08}"/>
          </ac:spMkLst>
        </pc:spChg>
        <pc:picChg chg="add mod">
          <ac:chgData name="Nathan Clouse" userId="60190519-0423-46ec-ac65-f82d83ecfd9c" providerId="ADAL" clId="{406FED09-DEB1-4FAC-A93E-BC0669E5EE91}" dt="2023-10-07T15:29:55.899" v="1178" actId="1076"/>
          <ac:picMkLst>
            <pc:docMk/>
            <pc:sldMk cId="2422606790" sldId="286"/>
            <ac:picMk id="4" creationId="{40A9F29F-835C-FFB9-8CF1-AE3118DCE83A}"/>
          </ac:picMkLst>
        </pc:picChg>
      </pc:sldChg>
      <pc:sldChg chg="addSp delSp modSp new mod">
        <pc:chgData name="Nathan Clouse" userId="60190519-0423-46ec-ac65-f82d83ecfd9c" providerId="ADAL" clId="{406FED09-DEB1-4FAC-A93E-BC0669E5EE91}" dt="2023-10-07T15:49:14.937" v="1199" actId="22"/>
        <pc:sldMkLst>
          <pc:docMk/>
          <pc:sldMk cId="1184014570" sldId="287"/>
        </pc:sldMkLst>
        <pc:spChg chg="del">
          <ac:chgData name="Nathan Clouse" userId="60190519-0423-46ec-ac65-f82d83ecfd9c" providerId="ADAL" clId="{406FED09-DEB1-4FAC-A93E-BC0669E5EE91}" dt="2023-10-07T15:49:14.937" v="1199" actId="22"/>
          <ac:spMkLst>
            <pc:docMk/>
            <pc:sldMk cId="1184014570" sldId="287"/>
            <ac:spMk id="2" creationId="{10512C13-2291-2E73-ADFB-5437319F31A6}"/>
          </ac:spMkLst>
        </pc:spChg>
        <pc:spChg chg="mod">
          <ac:chgData name="Nathan Clouse" userId="60190519-0423-46ec-ac65-f82d83ecfd9c" providerId="ADAL" clId="{406FED09-DEB1-4FAC-A93E-BC0669E5EE91}" dt="2023-10-07T15:31:52.580" v="1198" actId="20577"/>
          <ac:spMkLst>
            <pc:docMk/>
            <pc:sldMk cId="1184014570" sldId="287"/>
            <ac:spMk id="3" creationId="{D406BF28-E09E-BBC4-709A-AB9148EE4256}"/>
          </ac:spMkLst>
        </pc:spChg>
        <pc:picChg chg="add mod ord">
          <ac:chgData name="Nathan Clouse" userId="60190519-0423-46ec-ac65-f82d83ecfd9c" providerId="ADAL" clId="{406FED09-DEB1-4FAC-A93E-BC0669E5EE91}" dt="2023-10-07T15:49:14.937" v="1199" actId="22"/>
          <ac:picMkLst>
            <pc:docMk/>
            <pc:sldMk cId="1184014570" sldId="287"/>
            <ac:picMk id="5" creationId="{F077F597-2B5F-7345-E113-2AC96E62DC57}"/>
          </ac:picMkLst>
        </pc:picChg>
      </pc:sldChg>
      <pc:sldChg chg="addSp delSp modSp add mod modTransition modClrScheme modAnim chgLayout modNotesTx">
        <pc:chgData name="Nathan Clouse" userId="60190519-0423-46ec-ac65-f82d83ecfd9c" providerId="ADAL" clId="{406FED09-DEB1-4FAC-A93E-BC0669E5EE91}" dt="2023-10-15T19:18:30.359" v="2132"/>
        <pc:sldMkLst>
          <pc:docMk/>
          <pc:sldMk cId="3994317806" sldId="288"/>
        </pc:sldMkLst>
        <pc:spChg chg="add mod">
          <ac:chgData name="Nathan Clouse" userId="60190519-0423-46ec-ac65-f82d83ecfd9c" providerId="ADAL" clId="{406FED09-DEB1-4FAC-A93E-BC0669E5EE91}" dt="2023-10-07T15:51:58.171" v="1213" actId="1076"/>
          <ac:spMkLst>
            <pc:docMk/>
            <pc:sldMk cId="3994317806" sldId="288"/>
            <ac:spMk id="2" creationId="{785748E0-5C7B-3CBF-3825-2D904F3BAD3F}"/>
          </ac:spMkLst>
        </pc:spChg>
        <pc:spChg chg="del mod ord">
          <ac:chgData name="Nathan Clouse" userId="60190519-0423-46ec-ac65-f82d83ecfd9c" providerId="ADAL" clId="{406FED09-DEB1-4FAC-A93E-BC0669E5EE91}" dt="2023-10-07T15:50:58.972" v="1208" actId="478"/>
          <ac:spMkLst>
            <pc:docMk/>
            <pc:sldMk cId="3994317806" sldId="288"/>
            <ac:spMk id="3" creationId="{D406BF28-E09E-BBC4-709A-AB9148EE4256}"/>
          </ac:spMkLst>
        </pc:spChg>
        <pc:picChg chg="mod ord">
          <ac:chgData name="Nathan Clouse" userId="60190519-0423-46ec-ac65-f82d83ecfd9c" providerId="ADAL" clId="{406FED09-DEB1-4FAC-A93E-BC0669E5EE91}" dt="2023-10-07T15:51:11.546" v="1211" actId="1076"/>
          <ac:picMkLst>
            <pc:docMk/>
            <pc:sldMk cId="3994317806" sldId="288"/>
            <ac:picMk id="5" creationId="{F077F597-2B5F-7345-E113-2AC96E62DC57}"/>
          </ac:picMkLst>
        </pc:picChg>
      </pc:sldChg>
      <pc:sldChg chg="add modTransition">
        <pc:chgData name="Nathan Clouse" userId="60190519-0423-46ec-ac65-f82d83ecfd9c" providerId="ADAL" clId="{406FED09-DEB1-4FAC-A93E-BC0669E5EE91}" dt="2023-10-15T19:18:49.098" v="2133"/>
        <pc:sldMkLst>
          <pc:docMk/>
          <pc:sldMk cId="1077651918" sldId="289"/>
        </pc:sldMkLst>
      </pc:sldChg>
      <pc:sldChg chg="addSp delSp modSp new mod modNotesTx">
        <pc:chgData name="Nathan Clouse" userId="60190519-0423-46ec-ac65-f82d83ecfd9c" providerId="ADAL" clId="{406FED09-DEB1-4FAC-A93E-BC0669E5EE91}" dt="2023-10-15T19:19:13.035" v="2201" actId="20577"/>
        <pc:sldMkLst>
          <pc:docMk/>
          <pc:sldMk cId="757268812" sldId="290"/>
        </pc:sldMkLst>
        <pc:spChg chg="del">
          <ac:chgData name="Nathan Clouse" userId="60190519-0423-46ec-ac65-f82d83ecfd9c" providerId="ADAL" clId="{406FED09-DEB1-4FAC-A93E-BC0669E5EE91}" dt="2023-10-07T15:59:25.347" v="1406" actId="22"/>
          <ac:spMkLst>
            <pc:docMk/>
            <pc:sldMk cId="757268812" sldId="290"/>
            <ac:spMk id="2" creationId="{F2849282-BB0C-FDE4-1A70-BF7C10DD3F04}"/>
          </ac:spMkLst>
        </pc:spChg>
        <pc:spChg chg="mod">
          <ac:chgData name="Nathan Clouse" userId="60190519-0423-46ec-ac65-f82d83ecfd9c" providerId="ADAL" clId="{406FED09-DEB1-4FAC-A93E-BC0669E5EE91}" dt="2023-10-07T15:59:32.629" v="1422" actId="20577"/>
          <ac:spMkLst>
            <pc:docMk/>
            <pc:sldMk cId="757268812" sldId="290"/>
            <ac:spMk id="3" creationId="{515C8818-C55E-447E-9EE2-F27B648E4B43}"/>
          </ac:spMkLst>
        </pc:spChg>
        <pc:picChg chg="add mod ord">
          <ac:chgData name="Nathan Clouse" userId="60190519-0423-46ec-ac65-f82d83ecfd9c" providerId="ADAL" clId="{406FED09-DEB1-4FAC-A93E-BC0669E5EE91}" dt="2023-10-07T15:59:25.347" v="1406" actId="22"/>
          <ac:picMkLst>
            <pc:docMk/>
            <pc:sldMk cId="757268812" sldId="290"/>
            <ac:picMk id="5" creationId="{EA7C721B-3603-4E46-A410-F031E59BD6BE}"/>
          </ac:picMkLst>
        </pc:picChg>
      </pc:sldChg>
      <pc:sldChg chg="addSp delSp modSp new mod">
        <pc:chgData name="Nathan Clouse" userId="60190519-0423-46ec-ac65-f82d83ecfd9c" providerId="ADAL" clId="{406FED09-DEB1-4FAC-A93E-BC0669E5EE91}" dt="2023-10-07T16:01:26.668" v="1446" actId="22"/>
        <pc:sldMkLst>
          <pc:docMk/>
          <pc:sldMk cId="873141792" sldId="291"/>
        </pc:sldMkLst>
        <pc:spChg chg="del">
          <ac:chgData name="Nathan Clouse" userId="60190519-0423-46ec-ac65-f82d83ecfd9c" providerId="ADAL" clId="{406FED09-DEB1-4FAC-A93E-BC0669E5EE91}" dt="2023-10-07T16:01:26.668" v="1446" actId="22"/>
          <ac:spMkLst>
            <pc:docMk/>
            <pc:sldMk cId="873141792" sldId="291"/>
            <ac:spMk id="2" creationId="{D8325884-566A-D5FC-5A7D-51FFF03B6646}"/>
          </ac:spMkLst>
        </pc:spChg>
        <pc:spChg chg="mod">
          <ac:chgData name="Nathan Clouse" userId="60190519-0423-46ec-ac65-f82d83ecfd9c" providerId="ADAL" clId="{406FED09-DEB1-4FAC-A93E-BC0669E5EE91}" dt="2023-10-07T16:00:58.006" v="1445" actId="20577"/>
          <ac:spMkLst>
            <pc:docMk/>
            <pc:sldMk cId="873141792" sldId="291"/>
            <ac:spMk id="3" creationId="{32B58000-08C2-4C45-E0A3-CCC185626365}"/>
          </ac:spMkLst>
        </pc:spChg>
        <pc:picChg chg="add mod ord">
          <ac:chgData name="Nathan Clouse" userId="60190519-0423-46ec-ac65-f82d83ecfd9c" providerId="ADAL" clId="{406FED09-DEB1-4FAC-A93E-BC0669E5EE91}" dt="2023-10-07T16:01:26.668" v="1446" actId="22"/>
          <ac:picMkLst>
            <pc:docMk/>
            <pc:sldMk cId="873141792" sldId="291"/>
            <ac:picMk id="5" creationId="{86DCCEFD-EDD8-F63F-18F4-D7A35E7B2617}"/>
          </ac:picMkLst>
        </pc:picChg>
      </pc:sldChg>
      <pc:sldChg chg="addSp delSp modSp add mod modTransition modClrScheme modAnim chgLayout">
        <pc:chgData name="Nathan Clouse" userId="60190519-0423-46ec-ac65-f82d83ecfd9c" providerId="ADAL" clId="{406FED09-DEB1-4FAC-A93E-BC0669E5EE91}" dt="2023-10-15T19:19:33.996" v="2202"/>
        <pc:sldMkLst>
          <pc:docMk/>
          <pc:sldMk cId="1250829898" sldId="292"/>
        </pc:sldMkLst>
        <pc:spChg chg="add">
          <ac:chgData name="Nathan Clouse" userId="60190519-0423-46ec-ac65-f82d83ecfd9c" providerId="ADAL" clId="{406FED09-DEB1-4FAC-A93E-BC0669E5EE91}" dt="2023-10-07T16:02:13.798" v="1452" actId="11529"/>
          <ac:spMkLst>
            <pc:docMk/>
            <pc:sldMk cId="1250829898" sldId="292"/>
            <ac:spMk id="2" creationId="{95A05E29-4A2A-357D-27BC-9430F1F450BB}"/>
          </ac:spMkLst>
        </pc:spChg>
        <pc:spChg chg="del mod ord">
          <ac:chgData name="Nathan Clouse" userId="60190519-0423-46ec-ac65-f82d83ecfd9c" providerId="ADAL" clId="{406FED09-DEB1-4FAC-A93E-BC0669E5EE91}" dt="2023-10-07T16:01:44.478" v="1449" actId="478"/>
          <ac:spMkLst>
            <pc:docMk/>
            <pc:sldMk cId="1250829898" sldId="292"/>
            <ac:spMk id="3" creationId="{32B58000-08C2-4C45-E0A3-CCC185626365}"/>
          </ac:spMkLst>
        </pc:spChg>
        <pc:spChg chg="add mod">
          <ac:chgData name="Nathan Clouse" userId="60190519-0423-46ec-ac65-f82d83ecfd9c" providerId="ADAL" clId="{406FED09-DEB1-4FAC-A93E-BC0669E5EE91}" dt="2023-10-07T16:02:39.305" v="1459" actId="1076"/>
          <ac:spMkLst>
            <pc:docMk/>
            <pc:sldMk cId="1250829898" sldId="292"/>
            <ac:spMk id="7" creationId="{EBA0B55F-8C08-49DC-B2A3-CFD41738D78A}"/>
          </ac:spMkLst>
        </pc:spChg>
        <pc:picChg chg="mod ord">
          <ac:chgData name="Nathan Clouse" userId="60190519-0423-46ec-ac65-f82d83ecfd9c" providerId="ADAL" clId="{406FED09-DEB1-4FAC-A93E-BC0669E5EE91}" dt="2023-10-07T16:01:51.259" v="1451" actId="14100"/>
          <ac:picMkLst>
            <pc:docMk/>
            <pc:sldMk cId="1250829898" sldId="292"/>
            <ac:picMk id="5" creationId="{86DCCEFD-EDD8-F63F-18F4-D7A35E7B2617}"/>
          </ac:picMkLst>
        </pc:picChg>
        <pc:picChg chg="add del">
          <ac:chgData name="Nathan Clouse" userId="60190519-0423-46ec-ac65-f82d83ecfd9c" providerId="ADAL" clId="{406FED09-DEB1-4FAC-A93E-BC0669E5EE91}" dt="2023-10-07T16:02:23.543" v="1455" actId="22"/>
          <ac:picMkLst>
            <pc:docMk/>
            <pc:sldMk cId="1250829898" sldId="292"/>
            <ac:picMk id="6" creationId="{180B90E1-81A6-8AB3-5CF9-9050A2BDB858}"/>
          </ac:picMkLst>
        </pc:picChg>
      </pc:sldChg>
      <pc:sldChg chg="addSp delSp modSp new mod modClrScheme chgLayout">
        <pc:chgData name="Nathan Clouse" userId="60190519-0423-46ec-ac65-f82d83ecfd9c" providerId="ADAL" clId="{406FED09-DEB1-4FAC-A93E-BC0669E5EE91}" dt="2023-10-07T16:59:39.586" v="1711" actId="22"/>
        <pc:sldMkLst>
          <pc:docMk/>
          <pc:sldMk cId="2244983888" sldId="293"/>
        </pc:sldMkLst>
        <pc:spChg chg="add mod">
          <ac:chgData name="Nathan Clouse" userId="60190519-0423-46ec-ac65-f82d83ecfd9c" providerId="ADAL" clId="{406FED09-DEB1-4FAC-A93E-BC0669E5EE91}" dt="2023-10-07T16:40:56.713" v="1546" actId="700"/>
          <ac:spMkLst>
            <pc:docMk/>
            <pc:sldMk cId="2244983888" sldId="293"/>
            <ac:spMk id="2" creationId="{9A57CD0B-98F5-0F84-3C3B-1DB786136B01}"/>
          </ac:spMkLst>
        </pc:spChg>
        <pc:spChg chg="add del mod">
          <ac:chgData name="Nathan Clouse" userId="60190519-0423-46ec-ac65-f82d83ecfd9c" providerId="ADAL" clId="{406FED09-DEB1-4FAC-A93E-BC0669E5EE91}" dt="2023-10-07T16:59:39.586" v="1711" actId="22"/>
          <ac:spMkLst>
            <pc:docMk/>
            <pc:sldMk cId="2244983888" sldId="293"/>
            <ac:spMk id="3" creationId="{1EC43A84-91B2-57E7-9521-B765989BDCFD}"/>
          </ac:spMkLst>
        </pc:spChg>
        <pc:picChg chg="add mod ord">
          <ac:chgData name="Nathan Clouse" userId="60190519-0423-46ec-ac65-f82d83ecfd9c" providerId="ADAL" clId="{406FED09-DEB1-4FAC-A93E-BC0669E5EE91}" dt="2023-10-07T16:59:39.586" v="1711" actId="22"/>
          <ac:picMkLst>
            <pc:docMk/>
            <pc:sldMk cId="2244983888" sldId="293"/>
            <ac:picMk id="5" creationId="{0CB9F3AD-E285-51F2-1C4F-BC7AB6F87F32}"/>
          </ac:picMkLst>
        </pc:picChg>
      </pc:sldChg>
      <pc:sldChg chg="addSp delSp modSp add mod modTransition modClrScheme chgLayout">
        <pc:chgData name="Nathan Clouse" userId="60190519-0423-46ec-ac65-f82d83ecfd9c" providerId="ADAL" clId="{406FED09-DEB1-4FAC-A93E-BC0669E5EE91}" dt="2023-10-07T16:40:37.504" v="1545" actId="1076"/>
        <pc:sldMkLst>
          <pc:docMk/>
          <pc:sldMk cId="108260397" sldId="294"/>
        </pc:sldMkLst>
        <pc:spChg chg="del">
          <ac:chgData name="Nathan Clouse" userId="60190519-0423-46ec-ac65-f82d83ecfd9c" providerId="ADAL" clId="{406FED09-DEB1-4FAC-A93E-BC0669E5EE91}" dt="2023-10-07T16:38:36.029" v="1525" actId="478"/>
          <ac:spMkLst>
            <pc:docMk/>
            <pc:sldMk cId="108260397" sldId="294"/>
            <ac:spMk id="3" creationId="{22915853-2D9E-3D7F-3DA2-D3A47B71236A}"/>
          </ac:spMkLst>
        </pc:spChg>
        <pc:spChg chg="del mod ord">
          <ac:chgData name="Nathan Clouse" userId="60190519-0423-46ec-ac65-f82d83ecfd9c" providerId="ADAL" clId="{406FED09-DEB1-4FAC-A93E-BC0669E5EE91}" dt="2023-10-07T16:40:04.399" v="1535" actId="478"/>
          <ac:spMkLst>
            <pc:docMk/>
            <pc:sldMk cId="108260397" sldId="294"/>
            <ac:spMk id="4" creationId="{14F1FA4D-0EB4-C7EC-50CF-53183284AA6A}"/>
          </ac:spMkLst>
        </pc:spChg>
        <pc:spChg chg="del">
          <ac:chgData name="Nathan Clouse" userId="60190519-0423-46ec-ac65-f82d83ecfd9c" providerId="ADAL" clId="{406FED09-DEB1-4FAC-A93E-BC0669E5EE91}" dt="2023-10-07T16:38:41.188" v="1526" actId="700"/>
          <ac:spMkLst>
            <pc:docMk/>
            <pc:sldMk cId="108260397" sldId="294"/>
            <ac:spMk id="5" creationId="{FC801773-2062-7EED-4B0A-877FE349DB28}"/>
          </ac:spMkLst>
        </pc:spChg>
        <pc:spChg chg="add del mod ord">
          <ac:chgData name="Nathan Clouse" userId="60190519-0423-46ec-ac65-f82d83ecfd9c" providerId="ADAL" clId="{406FED09-DEB1-4FAC-A93E-BC0669E5EE91}" dt="2023-10-07T16:40:00.021" v="1534" actId="700"/>
          <ac:spMkLst>
            <pc:docMk/>
            <pc:sldMk cId="108260397" sldId="294"/>
            <ac:spMk id="6" creationId="{22F4DF56-B5D0-AB08-F97C-568CB5BA00B6}"/>
          </ac:spMkLst>
        </pc:spChg>
        <pc:picChg chg="mod">
          <ac:chgData name="Nathan Clouse" userId="60190519-0423-46ec-ac65-f82d83ecfd9c" providerId="ADAL" clId="{406FED09-DEB1-4FAC-A93E-BC0669E5EE91}" dt="2023-10-07T16:40:37.504" v="1545" actId="1076"/>
          <ac:picMkLst>
            <pc:docMk/>
            <pc:sldMk cId="108260397" sldId="294"/>
            <ac:picMk id="2" creationId="{11E37CD3-62E3-1B44-0AEE-C0C8B80E4A22}"/>
          </ac:picMkLst>
        </pc:picChg>
      </pc:sldChg>
      <pc:sldChg chg="addSp modSp new mod modClrScheme chgLayout modNotesTx">
        <pc:chgData name="Nathan Clouse" userId="60190519-0423-46ec-ac65-f82d83ecfd9c" providerId="ADAL" clId="{406FED09-DEB1-4FAC-A93E-BC0669E5EE91}" dt="2023-10-15T19:21:07.745" v="2274" actId="20577"/>
        <pc:sldMkLst>
          <pc:docMk/>
          <pc:sldMk cId="433231633" sldId="295"/>
        </pc:sldMkLst>
        <pc:spChg chg="add mod">
          <ac:chgData name="Nathan Clouse" userId="60190519-0423-46ec-ac65-f82d83ecfd9c" providerId="ADAL" clId="{406FED09-DEB1-4FAC-A93E-BC0669E5EE91}" dt="2023-10-07T16:41:47.832" v="1588" actId="20577"/>
          <ac:spMkLst>
            <pc:docMk/>
            <pc:sldMk cId="433231633" sldId="295"/>
            <ac:spMk id="2" creationId="{F78E703E-E91D-2607-0477-980410254566}"/>
          </ac:spMkLst>
        </pc:spChg>
        <pc:spChg chg="add mod">
          <ac:chgData name="Nathan Clouse" userId="60190519-0423-46ec-ac65-f82d83ecfd9c" providerId="ADAL" clId="{406FED09-DEB1-4FAC-A93E-BC0669E5EE91}" dt="2023-10-15T19:20:31.205" v="2238" actId="404"/>
          <ac:spMkLst>
            <pc:docMk/>
            <pc:sldMk cId="433231633" sldId="295"/>
            <ac:spMk id="3" creationId="{F89B7578-480A-B21C-BD62-21E32D7ED9A4}"/>
          </ac:spMkLst>
        </pc:spChg>
      </pc:sldChg>
      <pc:sldChg chg="modSp add mod">
        <pc:chgData name="Nathan Clouse" userId="60190519-0423-46ec-ac65-f82d83ecfd9c" providerId="ADAL" clId="{406FED09-DEB1-4FAC-A93E-BC0669E5EE91}" dt="2023-10-07T16:47:17.660" v="1679" actId="403"/>
        <pc:sldMkLst>
          <pc:docMk/>
          <pc:sldMk cId="2043286124" sldId="296"/>
        </pc:sldMkLst>
        <pc:spChg chg="mod">
          <ac:chgData name="Nathan Clouse" userId="60190519-0423-46ec-ac65-f82d83ecfd9c" providerId="ADAL" clId="{406FED09-DEB1-4FAC-A93E-BC0669E5EE91}" dt="2023-10-07T16:47:17.660" v="1679" actId="403"/>
          <ac:spMkLst>
            <pc:docMk/>
            <pc:sldMk cId="2043286124" sldId="296"/>
            <ac:spMk id="3" creationId="{F89B7578-480A-B21C-BD62-21E32D7ED9A4}"/>
          </ac:spMkLst>
        </pc:spChg>
      </pc:sldChg>
      <pc:sldChg chg="addSp delSp modSp new mod">
        <pc:chgData name="Nathan Clouse" userId="60190519-0423-46ec-ac65-f82d83ecfd9c" providerId="ADAL" clId="{406FED09-DEB1-4FAC-A93E-BC0669E5EE91}" dt="2023-10-07T16:53:55.645" v="1710" actId="14100"/>
        <pc:sldMkLst>
          <pc:docMk/>
          <pc:sldMk cId="73796077" sldId="297"/>
        </pc:sldMkLst>
        <pc:spChg chg="del">
          <ac:chgData name="Nathan Clouse" userId="60190519-0423-46ec-ac65-f82d83ecfd9c" providerId="ADAL" clId="{406FED09-DEB1-4FAC-A93E-BC0669E5EE91}" dt="2023-10-07T16:49:34.951" v="1708"/>
          <ac:spMkLst>
            <pc:docMk/>
            <pc:sldMk cId="73796077" sldId="297"/>
            <ac:spMk id="2" creationId="{CDD5624E-F5A0-4DDB-D067-B6DAFAA68EC2}"/>
          </ac:spMkLst>
        </pc:spChg>
        <pc:spChg chg="mod">
          <ac:chgData name="Nathan Clouse" userId="60190519-0423-46ec-ac65-f82d83ecfd9c" providerId="ADAL" clId="{406FED09-DEB1-4FAC-A93E-BC0669E5EE91}" dt="2023-10-07T16:49:33.761" v="1707" actId="313"/>
          <ac:spMkLst>
            <pc:docMk/>
            <pc:sldMk cId="73796077" sldId="297"/>
            <ac:spMk id="3" creationId="{28DFF24B-50E2-4F89-0975-05B3DCF821D1}"/>
          </ac:spMkLst>
        </pc:spChg>
        <pc:picChg chg="add mod">
          <ac:chgData name="Nathan Clouse" userId="60190519-0423-46ec-ac65-f82d83ecfd9c" providerId="ADAL" clId="{406FED09-DEB1-4FAC-A93E-BC0669E5EE91}" dt="2023-10-07T16:53:55.645" v="1710" actId="14100"/>
          <ac:picMkLst>
            <pc:docMk/>
            <pc:sldMk cId="73796077" sldId="297"/>
            <ac:picMk id="2050" creationId="{337E2237-016C-FDCE-4CFF-E48A90BCACD4}"/>
          </ac:picMkLst>
        </pc:picChg>
      </pc:sldChg>
      <pc:sldChg chg="addSp delSp modSp add mod modTransition modClrScheme modAnim chgLayout">
        <pc:chgData name="Nathan Clouse" userId="60190519-0423-46ec-ac65-f82d83ecfd9c" providerId="ADAL" clId="{406FED09-DEB1-4FAC-A93E-BC0669E5EE91}" dt="2023-10-07T17:01:32.562" v="1741"/>
        <pc:sldMkLst>
          <pc:docMk/>
          <pc:sldMk cId="1777449543" sldId="298"/>
        </pc:sldMkLst>
        <pc:spChg chg="del">
          <ac:chgData name="Nathan Clouse" userId="60190519-0423-46ec-ac65-f82d83ecfd9c" providerId="ADAL" clId="{406FED09-DEB1-4FAC-A93E-BC0669E5EE91}" dt="2023-10-07T16:59:50.378" v="1715" actId="700"/>
          <ac:spMkLst>
            <pc:docMk/>
            <pc:sldMk cId="1777449543" sldId="298"/>
            <ac:spMk id="2" creationId="{9A57CD0B-98F5-0F84-3C3B-1DB786136B01}"/>
          </ac:spMkLst>
        </pc:spChg>
        <pc:spChg chg="add mod">
          <ac:chgData name="Nathan Clouse" userId="60190519-0423-46ec-ac65-f82d83ecfd9c" providerId="ADAL" clId="{406FED09-DEB1-4FAC-A93E-BC0669E5EE91}" dt="2023-10-07T17:00:34.345" v="1729" actId="1076"/>
          <ac:spMkLst>
            <pc:docMk/>
            <pc:sldMk cId="1777449543" sldId="298"/>
            <ac:spMk id="3" creationId="{36974E81-2FC0-27D2-0D1B-C570D7511462}"/>
          </ac:spMkLst>
        </pc:spChg>
        <pc:picChg chg="mod ord">
          <ac:chgData name="Nathan Clouse" userId="60190519-0423-46ec-ac65-f82d83ecfd9c" providerId="ADAL" clId="{406FED09-DEB1-4FAC-A93E-BC0669E5EE91}" dt="2023-10-07T17:01:00.333" v="1733" actId="14100"/>
          <ac:picMkLst>
            <pc:docMk/>
            <pc:sldMk cId="1777449543" sldId="298"/>
            <ac:picMk id="5" creationId="{0CB9F3AD-E285-51F2-1C4F-BC7AB6F87F32}"/>
          </ac:picMkLst>
        </pc:picChg>
      </pc:sldChg>
      <pc:sldChg chg="add modTransition">
        <pc:chgData name="Nathan Clouse" userId="60190519-0423-46ec-ac65-f82d83ecfd9c" providerId="ADAL" clId="{406FED09-DEB1-4FAC-A93E-BC0669E5EE91}" dt="2023-10-07T17:01:32.562" v="1741"/>
        <pc:sldMkLst>
          <pc:docMk/>
          <pc:sldMk cId="3836878761" sldId="299"/>
        </pc:sldMkLst>
      </pc:sldChg>
      <pc:sldChg chg="delSp modSp add del mod modClrScheme chgLayout">
        <pc:chgData name="Nathan Clouse" userId="60190519-0423-46ec-ac65-f82d83ecfd9c" providerId="ADAL" clId="{406FED09-DEB1-4FAC-A93E-BC0669E5EE91}" dt="2023-10-07T17:01:25.213" v="1740" actId="47"/>
        <pc:sldMkLst>
          <pc:docMk/>
          <pc:sldMk cId="2147916658" sldId="300"/>
        </pc:sldMkLst>
        <pc:spChg chg="del">
          <ac:chgData name="Nathan Clouse" userId="60190519-0423-46ec-ac65-f82d83ecfd9c" providerId="ADAL" clId="{406FED09-DEB1-4FAC-A93E-BC0669E5EE91}" dt="2023-10-07T17:00:00.268" v="1717" actId="700"/>
          <ac:spMkLst>
            <pc:docMk/>
            <pc:sldMk cId="2147916658" sldId="300"/>
            <ac:spMk id="2" creationId="{9A57CD0B-98F5-0F84-3C3B-1DB786136B01}"/>
          </ac:spMkLst>
        </pc:spChg>
        <pc:picChg chg="mod ord">
          <ac:chgData name="Nathan Clouse" userId="60190519-0423-46ec-ac65-f82d83ecfd9c" providerId="ADAL" clId="{406FED09-DEB1-4FAC-A93E-BC0669E5EE91}" dt="2023-10-07T17:00:00.268" v="1717" actId="700"/>
          <ac:picMkLst>
            <pc:docMk/>
            <pc:sldMk cId="2147916658" sldId="300"/>
            <ac:picMk id="5" creationId="{0CB9F3AD-E285-51F2-1C4F-BC7AB6F87F32}"/>
          </ac:picMkLst>
        </pc:picChg>
      </pc:sldChg>
      <pc:sldChg chg="addSp modSp add mod modTransition modAnim">
        <pc:chgData name="Nathan Clouse" userId="60190519-0423-46ec-ac65-f82d83ecfd9c" providerId="ADAL" clId="{406FED09-DEB1-4FAC-A93E-BC0669E5EE91}" dt="2023-10-07T17:02:09.490" v="1743" actId="1076"/>
        <pc:sldMkLst>
          <pc:docMk/>
          <pc:sldMk cId="3270619765" sldId="301"/>
        </pc:sldMkLst>
        <pc:spChg chg="add mod">
          <ac:chgData name="Nathan Clouse" userId="60190519-0423-46ec-ac65-f82d83ecfd9c" providerId="ADAL" clId="{406FED09-DEB1-4FAC-A93E-BC0669E5EE91}" dt="2023-10-07T17:02:09.490" v="1743" actId="1076"/>
          <ac:spMkLst>
            <pc:docMk/>
            <pc:sldMk cId="3270619765" sldId="301"/>
            <ac:spMk id="2" creationId="{FF914E1A-3927-92BF-05E6-A515BBB2ACBD}"/>
          </ac:spMkLst>
        </pc:spChg>
        <pc:picChg chg="mod">
          <ac:chgData name="Nathan Clouse" userId="60190519-0423-46ec-ac65-f82d83ecfd9c" providerId="ADAL" clId="{406FED09-DEB1-4FAC-A93E-BC0669E5EE91}" dt="2023-10-07T17:01:21.663" v="1739" actId="1076"/>
          <ac:picMkLst>
            <pc:docMk/>
            <pc:sldMk cId="3270619765" sldId="301"/>
            <ac:picMk id="5" creationId="{0CB9F3AD-E285-51F2-1C4F-BC7AB6F87F32}"/>
          </ac:picMkLst>
        </pc:picChg>
      </pc:sldChg>
      <pc:sldChg chg="addSp delSp modSp new mod chgLayout">
        <pc:chgData name="Nathan Clouse" userId="60190519-0423-46ec-ac65-f82d83ecfd9c" providerId="ADAL" clId="{406FED09-DEB1-4FAC-A93E-BC0669E5EE91}" dt="2023-10-07T17:06:05.111" v="1879" actId="20577"/>
        <pc:sldMkLst>
          <pc:docMk/>
          <pc:sldMk cId="2273541133" sldId="302"/>
        </pc:sldMkLst>
        <pc:spChg chg="del">
          <ac:chgData name="Nathan Clouse" userId="60190519-0423-46ec-ac65-f82d83ecfd9c" providerId="ADAL" clId="{406FED09-DEB1-4FAC-A93E-BC0669E5EE91}" dt="2023-10-07T17:03:18.987" v="1745" actId="700"/>
          <ac:spMkLst>
            <pc:docMk/>
            <pc:sldMk cId="2273541133" sldId="302"/>
            <ac:spMk id="2" creationId="{A1ADBA41-0378-0D8D-7777-DE8D84591EC0}"/>
          </ac:spMkLst>
        </pc:spChg>
        <pc:spChg chg="del">
          <ac:chgData name="Nathan Clouse" userId="60190519-0423-46ec-ac65-f82d83ecfd9c" providerId="ADAL" clId="{406FED09-DEB1-4FAC-A93E-BC0669E5EE91}" dt="2023-10-07T17:03:18.987" v="1745" actId="700"/>
          <ac:spMkLst>
            <pc:docMk/>
            <pc:sldMk cId="2273541133" sldId="302"/>
            <ac:spMk id="3" creationId="{74D4DE27-57D6-74B9-010C-FB8EBA9935AF}"/>
          </ac:spMkLst>
        </pc:spChg>
        <pc:spChg chg="add mod ord">
          <ac:chgData name="Nathan Clouse" userId="60190519-0423-46ec-ac65-f82d83ecfd9c" providerId="ADAL" clId="{406FED09-DEB1-4FAC-A93E-BC0669E5EE91}" dt="2023-10-07T17:03:30.511" v="1785" actId="20577"/>
          <ac:spMkLst>
            <pc:docMk/>
            <pc:sldMk cId="2273541133" sldId="302"/>
            <ac:spMk id="4" creationId="{18FA32F0-83B4-8174-4C5C-B56F54D2C712}"/>
          </ac:spMkLst>
        </pc:spChg>
        <pc:spChg chg="add mod ord">
          <ac:chgData name="Nathan Clouse" userId="60190519-0423-46ec-ac65-f82d83ecfd9c" providerId="ADAL" clId="{406FED09-DEB1-4FAC-A93E-BC0669E5EE91}" dt="2023-10-07T17:06:05.111" v="1879" actId="20577"/>
          <ac:spMkLst>
            <pc:docMk/>
            <pc:sldMk cId="2273541133" sldId="302"/>
            <ac:spMk id="5" creationId="{0B4D968C-C176-DA2D-0A8D-6C44A9B75A98}"/>
          </ac:spMkLst>
        </pc:spChg>
      </pc:sldChg>
      <pc:sldChg chg="addSp delSp modSp new mod">
        <pc:chgData name="Nathan Clouse" userId="60190519-0423-46ec-ac65-f82d83ecfd9c" providerId="ADAL" clId="{406FED09-DEB1-4FAC-A93E-BC0669E5EE91}" dt="2023-10-07T17:21:05.497" v="1909"/>
        <pc:sldMkLst>
          <pc:docMk/>
          <pc:sldMk cId="397080817" sldId="303"/>
        </pc:sldMkLst>
        <pc:spChg chg="del">
          <ac:chgData name="Nathan Clouse" userId="60190519-0423-46ec-ac65-f82d83ecfd9c" providerId="ADAL" clId="{406FED09-DEB1-4FAC-A93E-BC0669E5EE91}" dt="2023-10-07T17:21:05.497" v="1909"/>
          <ac:spMkLst>
            <pc:docMk/>
            <pc:sldMk cId="397080817" sldId="303"/>
            <ac:spMk id="2" creationId="{617A9749-4BD6-B876-952F-E646FBD8C474}"/>
          </ac:spMkLst>
        </pc:spChg>
        <pc:spChg chg="mod">
          <ac:chgData name="Nathan Clouse" userId="60190519-0423-46ec-ac65-f82d83ecfd9c" providerId="ADAL" clId="{406FED09-DEB1-4FAC-A93E-BC0669E5EE91}" dt="2023-10-07T17:21:00.703" v="1908" actId="20577"/>
          <ac:spMkLst>
            <pc:docMk/>
            <pc:sldMk cId="397080817" sldId="303"/>
            <ac:spMk id="3" creationId="{2C279E52-8A2F-457A-DA1A-76E1C2F0319D}"/>
          </ac:spMkLst>
        </pc:spChg>
        <pc:picChg chg="add mod">
          <ac:chgData name="Nathan Clouse" userId="60190519-0423-46ec-ac65-f82d83ecfd9c" providerId="ADAL" clId="{406FED09-DEB1-4FAC-A93E-BC0669E5EE91}" dt="2023-10-07T17:21:05.497" v="1909"/>
          <ac:picMkLst>
            <pc:docMk/>
            <pc:sldMk cId="397080817" sldId="303"/>
            <ac:picMk id="4" creationId="{A0C46396-EA02-9AF9-1561-DB89C7646BB0}"/>
          </ac:picMkLst>
        </pc:picChg>
      </pc:sldChg>
      <pc:sldChg chg="addSp delSp modSp add mod">
        <pc:chgData name="Nathan Clouse" userId="60190519-0423-46ec-ac65-f82d83ecfd9c" providerId="ADAL" clId="{406FED09-DEB1-4FAC-A93E-BC0669E5EE91}" dt="2023-10-07T17:21:46.713" v="1919"/>
        <pc:sldMkLst>
          <pc:docMk/>
          <pc:sldMk cId="3310614214" sldId="304"/>
        </pc:sldMkLst>
        <pc:spChg chg="add del mod">
          <ac:chgData name="Nathan Clouse" userId="60190519-0423-46ec-ac65-f82d83ecfd9c" providerId="ADAL" clId="{406FED09-DEB1-4FAC-A93E-BC0669E5EE91}" dt="2023-10-07T17:21:46.713" v="1919"/>
          <ac:spMkLst>
            <pc:docMk/>
            <pc:sldMk cId="3310614214" sldId="304"/>
            <ac:spMk id="5" creationId="{6CF661BC-AA72-6A17-4E5C-C13A6C6DF5D8}"/>
          </ac:spMkLst>
        </pc:spChg>
        <pc:picChg chg="del">
          <ac:chgData name="Nathan Clouse" userId="60190519-0423-46ec-ac65-f82d83ecfd9c" providerId="ADAL" clId="{406FED09-DEB1-4FAC-A93E-BC0669E5EE91}" dt="2023-10-07T17:21:44.497" v="1916" actId="478"/>
          <ac:picMkLst>
            <pc:docMk/>
            <pc:sldMk cId="3310614214" sldId="304"/>
            <ac:picMk id="4" creationId="{A0C46396-EA02-9AF9-1561-DB89C7646BB0}"/>
          </ac:picMkLst>
        </pc:picChg>
        <pc:picChg chg="add del mod">
          <ac:chgData name="Nathan Clouse" userId="60190519-0423-46ec-ac65-f82d83ecfd9c" providerId="ADAL" clId="{406FED09-DEB1-4FAC-A93E-BC0669E5EE91}" dt="2023-10-07T17:21:45.994" v="1918"/>
          <ac:picMkLst>
            <pc:docMk/>
            <pc:sldMk cId="3310614214" sldId="304"/>
            <ac:picMk id="6" creationId="{8CBF3C9F-2254-5AA6-586A-E8479DCB9AA8}"/>
          </ac:picMkLst>
        </pc:picChg>
        <pc:picChg chg="add mod">
          <ac:chgData name="Nathan Clouse" userId="60190519-0423-46ec-ac65-f82d83ecfd9c" providerId="ADAL" clId="{406FED09-DEB1-4FAC-A93E-BC0669E5EE91}" dt="2023-10-07T17:21:46.713" v="1919"/>
          <ac:picMkLst>
            <pc:docMk/>
            <pc:sldMk cId="3310614214" sldId="304"/>
            <ac:picMk id="7" creationId="{5E36958E-7ECF-3107-CD49-3EB46C8ED197}"/>
          </ac:picMkLst>
        </pc:picChg>
      </pc:sldChg>
      <pc:sldChg chg="addSp delSp modSp add mod ord">
        <pc:chgData name="Nathan Clouse" userId="60190519-0423-46ec-ac65-f82d83ecfd9c" providerId="ADAL" clId="{406FED09-DEB1-4FAC-A93E-BC0669E5EE91}" dt="2023-10-07T17:21:40.869" v="1915"/>
        <pc:sldMkLst>
          <pc:docMk/>
          <pc:sldMk cId="2311306517" sldId="305"/>
        </pc:sldMkLst>
        <pc:spChg chg="add del mod">
          <ac:chgData name="Nathan Clouse" userId="60190519-0423-46ec-ac65-f82d83ecfd9c" providerId="ADAL" clId="{406FED09-DEB1-4FAC-A93E-BC0669E5EE91}" dt="2023-10-07T17:21:25.192" v="1913"/>
          <ac:spMkLst>
            <pc:docMk/>
            <pc:sldMk cId="2311306517" sldId="305"/>
            <ac:spMk id="5" creationId="{27DBD795-66D6-EFE7-C4AC-2B655BD5EAF5}"/>
          </ac:spMkLst>
        </pc:spChg>
        <pc:picChg chg="del">
          <ac:chgData name="Nathan Clouse" userId="60190519-0423-46ec-ac65-f82d83ecfd9c" providerId="ADAL" clId="{406FED09-DEB1-4FAC-A93E-BC0669E5EE91}" dt="2023-10-07T17:21:16.649" v="1912" actId="478"/>
          <ac:picMkLst>
            <pc:docMk/>
            <pc:sldMk cId="2311306517" sldId="305"/>
            <ac:picMk id="4" creationId="{A0C46396-EA02-9AF9-1561-DB89C7646BB0}"/>
          </ac:picMkLst>
        </pc:picChg>
        <pc:picChg chg="add mod">
          <ac:chgData name="Nathan Clouse" userId="60190519-0423-46ec-ac65-f82d83ecfd9c" providerId="ADAL" clId="{406FED09-DEB1-4FAC-A93E-BC0669E5EE91}" dt="2023-10-07T17:21:25.192" v="1913"/>
          <ac:picMkLst>
            <pc:docMk/>
            <pc:sldMk cId="2311306517" sldId="305"/>
            <ac:picMk id="6" creationId="{0354731B-9C33-E963-EC9E-09DFF9614CA4}"/>
          </ac:picMkLst>
        </pc:picChg>
      </pc:sldChg>
      <pc:sldChg chg="modSp new mod">
        <pc:chgData name="Nathan Clouse" userId="60190519-0423-46ec-ac65-f82d83ecfd9c" providerId="ADAL" clId="{406FED09-DEB1-4FAC-A93E-BC0669E5EE91}" dt="2023-10-15T19:36:09.185" v="2353" actId="20577"/>
        <pc:sldMkLst>
          <pc:docMk/>
          <pc:sldMk cId="3701667656" sldId="306"/>
        </pc:sldMkLst>
        <pc:spChg chg="mod">
          <ac:chgData name="Nathan Clouse" userId="60190519-0423-46ec-ac65-f82d83ecfd9c" providerId="ADAL" clId="{406FED09-DEB1-4FAC-A93E-BC0669E5EE91}" dt="2023-10-15T19:36:09.185" v="2353" actId="20577"/>
          <ac:spMkLst>
            <pc:docMk/>
            <pc:sldMk cId="3701667656" sldId="306"/>
            <ac:spMk id="2" creationId="{1528BE8D-1EA5-9DFD-BEA3-E47CF2F9A9BB}"/>
          </ac:spMkLst>
        </pc:spChg>
        <pc:spChg chg="mod">
          <ac:chgData name="Nathan Clouse" userId="60190519-0423-46ec-ac65-f82d83ecfd9c" providerId="ADAL" clId="{406FED09-DEB1-4FAC-A93E-BC0669E5EE91}" dt="2023-10-07T23:43:13.706" v="1942" actId="20577"/>
          <ac:spMkLst>
            <pc:docMk/>
            <pc:sldMk cId="3701667656" sldId="306"/>
            <ac:spMk id="3" creationId="{7199C3AE-D715-AC86-DB81-E9E342AF35C9}"/>
          </ac:spMkLst>
        </pc:spChg>
      </pc:sldChg>
      <pc:sldChg chg="modSp new mod">
        <pc:chgData name="Nathan Clouse" userId="60190519-0423-46ec-ac65-f82d83ecfd9c" providerId="ADAL" clId="{406FED09-DEB1-4FAC-A93E-BC0669E5EE91}" dt="2023-10-07T23:51:24.727" v="2029" actId="403"/>
        <pc:sldMkLst>
          <pc:docMk/>
          <pc:sldMk cId="438780069" sldId="307"/>
        </pc:sldMkLst>
        <pc:spChg chg="mod">
          <ac:chgData name="Nathan Clouse" userId="60190519-0423-46ec-ac65-f82d83ecfd9c" providerId="ADAL" clId="{406FED09-DEB1-4FAC-A93E-BC0669E5EE91}" dt="2023-10-07T23:51:24.727" v="2029" actId="403"/>
          <ac:spMkLst>
            <pc:docMk/>
            <pc:sldMk cId="438780069" sldId="307"/>
            <ac:spMk id="2" creationId="{5FC13B5E-1AB3-27A2-FC70-18367B6E33F0}"/>
          </ac:spMkLst>
        </pc:spChg>
        <pc:spChg chg="mod">
          <ac:chgData name="Nathan Clouse" userId="60190519-0423-46ec-ac65-f82d83ecfd9c" providerId="ADAL" clId="{406FED09-DEB1-4FAC-A93E-BC0669E5EE91}" dt="2023-10-07T23:49:07.138" v="1972" actId="20577"/>
          <ac:spMkLst>
            <pc:docMk/>
            <pc:sldMk cId="438780069" sldId="307"/>
            <ac:spMk id="3" creationId="{136274F6-4F65-E68D-BC74-6165A359AE77}"/>
          </ac:spMkLst>
        </pc:spChg>
      </pc:sldChg>
      <pc:sldChg chg="addSp delSp modSp new mod ord">
        <pc:chgData name="Nathan Clouse" userId="60190519-0423-46ec-ac65-f82d83ecfd9c" providerId="ADAL" clId="{406FED09-DEB1-4FAC-A93E-BC0669E5EE91}" dt="2023-10-08T00:36:53.345" v="2052"/>
        <pc:sldMkLst>
          <pc:docMk/>
          <pc:sldMk cId="3351933406" sldId="308"/>
        </pc:sldMkLst>
        <pc:spChg chg="del">
          <ac:chgData name="Nathan Clouse" userId="60190519-0423-46ec-ac65-f82d83ecfd9c" providerId="ADAL" clId="{406FED09-DEB1-4FAC-A93E-BC0669E5EE91}" dt="2023-10-08T00:18:55.556" v="2031"/>
          <ac:spMkLst>
            <pc:docMk/>
            <pc:sldMk cId="3351933406" sldId="308"/>
            <ac:spMk id="2" creationId="{99914F4F-B459-6F44-8B6C-4037A57A1926}"/>
          </ac:spMkLst>
        </pc:spChg>
        <pc:spChg chg="mod">
          <ac:chgData name="Nathan Clouse" userId="60190519-0423-46ec-ac65-f82d83ecfd9c" providerId="ADAL" clId="{406FED09-DEB1-4FAC-A93E-BC0669E5EE91}" dt="2023-10-08T00:19:03.972" v="2048" actId="20577"/>
          <ac:spMkLst>
            <pc:docMk/>
            <pc:sldMk cId="3351933406" sldId="308"/>
            <ac:spMk id="3" creationId="{F43FCD0C-4103-A010-3DC9-E0ED1A026DAE}"/>
          </ac:spMkLst>
        </pc:spChg>
        <pc:picChg chg="add mod">
          <ac:chgData name="Nathan Clouse" userId="60190519-0423-46ec-ac65-f82d83ecfd9c" providerId="ADAL" clId="{406FED09-DEB1-4FAC-A93E-BC0669E5EE91}" dt="2023-10-08T00:18:55.556" v="2031"/>
          <ac:picMkLst>
            <pc:docMk/>
            <pc:sldMk cId="3351933406" sldId="308"/>
            <ac:picMk id="4" creationId="{50A62A8D-7BDE-9632-F884-DE79E2E41004}"/>
          </ac:picMkLst>
        </pc:picChg>
      </pc:sldChg>
      <pc:sldChg chg="addSp delSp modSp new mod">
        <pc:chgData name="Nathan Clouse" userId="60190519-0423-46ec-ac65-f82d83ecfd9c" providerId="ADAL" clId="{406FED09-DEB1-4FAC-A93E-BC0669E5EE91}" dt="2023-10-08T02:08:06.776" v="2059" actId="20577"/>
        <pc:sldMkLst>
          <pc:docMk/>
          <pc:sldMk cId="4054760498" sldId="309"/>
        </pc:sldMkLst>
        <pc:spChg chg="del">
          <ac:chgData name="Nathan Clouse" userId="60190519-0423-46ec-ac65-f82d83ecfd9c" providerId="ADAL" clId="{406FED09-DEB1-4FAC-A93E-BC0669E5EE91}" dt="2023-10-08T00:25:10.963" v="2050"/>
          <ac:spMkLst>
            <pc:docMk/>
            <pc:sldMk cId="4054760498" sldId="309"/>
            <ac:spMk id="2" creationId="{833816A4-6A2C-56E3-7255-35CF594F4954}"/>
          </ac:spMkLst>
        </pc:spChg>
        <pc:spChg chg="mod">
          <ac:chgData name="Nathan Clouse" userId="60190519-0423-46ec-ac65-f82d83ecfd9c" providerId="ADAL" clId="{406FED09-DEB1-4FAC-A93E-BC0669E5EE91}" dt="2023-10-08T02:08:06.776" v="2059" actId="20577"/>
          <ac:spMkLst>
            <pc:docMk/>
            <pc:sldMk cId="4054760498" sldId="309"/>
            <ac:spMk id="3" creationId="{B45B2D0B-BCE1-8DAB-AAA2-281176D5E83A}"/>
          </ac:spMkLst>
        </pc:spChg>
        <pc:picChg chg="add mod">
          <ac:chgData name="Nathan Clouse" userId="60190519-0423-46ec-ac65-f82d83ecfd9c" providerId="ADAL" clId="{406FED09-DEB1-4FAC-A93E-BC0669E5EE91}" dt="2023-10-08T00:25:10.963" v="2050"/>
          <ac:picMkLst>
            <pc:docMk/>
            <pc:sldMk cId="4054760498" sldId="309"/>
            <ac:picMk id="4" creationId="{3B4428E6-D0EE-8B09-4872-CED15FE5CCF2}"/>
          </ac:picMkLst>
        </pc:picChg>
      </pc:sldChg>
      <pc:sldChg chg="addSp delSp modSp new mod">
        <pc:chgData name="Nathan Clouse" userId="60190519-0423-46ec-ac65-f82d83ecfd9c" providerId="ADAL" clId="{406FED09-DEB1-4FAC-A93E-BC0669E5EE91}" dt="2023-10-08T03:53:26.205" v="2073" actId="1076"/>
        <pc:sldMkLst>
          <pc:docMk/>
          <pc:sldMk cId="2076059570" sldId="310"/>
        </pc:sldMkLst>
        <pc:spChg chg="del">
          <ac:chgData name="Nathan Clouse" userId="60190519-0423-46ec-ac65-f82d83ecfd9c" providerId="ADAL" clId="{406FED09-DEB1-4FAC-A93E-BC0669E5EE91}" dt="2023-10-08T02:08:13.064" v="2068"/>
          <ac:spMkLst>
            <pc:docMk/>
            <pc:sldMk cId="2076059570" sldId="310"/>
            <ac:spMk id="2" creationId="{4FA95617-33C6-4A18-60B6-799BA7F27B65}"/>
          </ac:spMkLst>
        </pc:spChg>
        <pc:spChg chg="mod">
          <ac:chgData name="Nathan Clouse" userId="60190519-0423-46ec-ac65-f82d83ecfd9c" providerId="ADAL" clId="{406FED09-DEB1-4FAC-A93E-BC0669E5EE91}" dt="2023-10-08T02:08:11.641" v="2067" actId="20577"/>
          <ac:spMkLst>
            <pc:docMk/>
            <pc:sldMk cId="2076059570" sldId="310"/>
            <ac:spMk id="3" creationId="{DB412227-2B95-22D3-DD88-1BEB4997FB11}"/>
          </ac:spMkLst>
        </pc:spChg>
        <pc:picChg chg="add mod">
          <ac:chgData name="Nathan Clouse" userId="60190519-0423-46ec-ac65-f82d83ecfd9c" providerId="ADAL" clId="{406FED09-DEB1-4FAC-A93E-BC0669E5EE91}" dt="2023-10-08T03:53:26.205" v="2073" actId="1076"/>
          <ac:picMkLst>
            <pc:docMk/>
            <pc:sldMk cId="2076059570" sldId="310"/>
            <ac:picMk id="1026" creationId="{8330CF8C-DFCF-B1D7-BA52-F80BDC8D1F3D}"/>
          </ac:picMkLst>
        </pc:picChg>
      </pc:sldChg>
      <pc:sldChg chg="addSp delSp modSp new mod">
        <pc:chgData name="Nathan Clouse" userId="60190519-0423-46ec-ac65-f82d83ecfd9c" providerId="ADAL" clId="{406FED09-DEB1-4FAC-A93E-BC0669E5EE91}" dt="2023-10-15T19:13:40.434" v="2131" actId="14100"/>
        <pc:sldMkLst>
          <pc:docMk/>
          <pc:sldMk cId="3613345025" sldId="311"/>
        </pc:sldMkLst>
        <pc:spChg chg="mod">
          <ac:chgData name="Nathan Clouse" userId="60190519-0423-46ec-ac65-f82d83ecfd9c" providerId="ADAL" clId="{406FED09-DEB1-4FAC-A93E-BC0669E5EE91}" dt="2023-10-15T19:13:31.018" v="2128" actId="14100"/>
          <ac:spMkLst>
            <pc:docMk/>
            <pc:sldMk cId="3613345025" sldId="311"/>
            <ac:spMk id="2" creationId="{46A2CF9C-53A2-78D6-4949-4A6786678AF4}"/>
          </ac:spMkLst>
        </pc:spChg>
        <pc:spChg chg="mod">
          <ac:chgData name="Nathan Clouse" userId="60190519-0423-46ec-ac65-f82d83ecfd9c" providerId="ADAL" clId="{406FED09-DEB1-4FAC-A93E-BC0669E5EE91}" dt="2023-10-15T19:10:43.059" v="2121" actId="20577"/>
          <ac:spMkLst>
            <pc:docMk/>
            <pc:sldMk cId="3613345025" sldId="311"/>
            <ac:spMk id="3" creationId="{A6F1F0EE-5242-92BF-5BB7-68EC54FC689A}"/>
          </ac:spMkLst>
        </pc:spChg>
        <pc:picChg chg="add del">
          <ac:chgData name="Nathan Clouse" userId="60190519-0423-46ec-ac65-f82d83ecfd9c" providerId="ADAL" clId="{406FED09-DEB1-4FAC-A93E-BC0669E5EE91}" dt="2023-10-15T19:12:35.780" v="2125"/>
          <ac:picMkLst>
            <pc:docMk/>
            <pc:sldMk cId="3613345025" sldId="311"/>
            <ac:picMk id="1026" creationId="{DD3D37E2-9D34-04AF-DB9E-8B25DDBBA4B3}"/>
          </ac:picMkLst>
        </pc:picChg>
        <pc:picChg chg="add mod">
          <ac:chgData name="Nathan Clouse" userId="60190519-0423-46ec-ac65-f82d83ecfd9c" providerId="ADAL" clId="{406FED09-DEB1-4FAC-A93E-BC0669E5EE91}" dt="2023-10-15T19:13:40.434" v="2131" actId="14100"/>
          <ac:picMkLst>
            <pc:docMk/>
            <pc:sldMk cId="3613345025" sldId="311"/>
            <ac:picMk id="1028" creationId="{9C1D79E0-8B22-D1A9-87F3-5C4A2D709DB7}"/>
          </ac:picMkLst>
        </pc:picChg>
      </pc:sldChg>
      <pc:sldChg chg="addSp delSp modSp new mod modClrScheme chgLayout">
        <pc:chgData name="Nathan Clouse" userId="60190519-0423-46ec-ac65-f82d83ecfd9c" providerId="ADAL" clId="{406FED09-DEB1-4FAC-A93E-BC0669E5EE91}" dt="2023-10-15T19:32:03.015" v="2327" actId="114"/>
        <pc:sldMkLst>
          <pc:docMk/>
          <pc:sldMk cId="3830280649" sldId="312"/>
        </pc:sldMkLst>
        <pc:spChg chg="del mod ord">
          <ac:chgData name="Nathan Clouse" userId="60190519-0423-46ec-ac65-f82d83ecfd9c" providerId="ADAL" clId="{406FED09-DEB1-4FAC-A93E-BC0669E5EE91}" dt="2023-10-15T19:29:05.333" v="2276" actId="700"/>
          <ac:spMkLst>
            <pc:docMk/>
            <pc:sldMk cId="3830280649" sldId="312"/>
            <ac:spMk id="2" creationId="{E56BFC5B-21FC-D750-A1B0-00FEC2BAD0D2}"/>
          </ac:spMkLst>
        </pc:spChg>
        <pc:spChg chg="del mod ord">
          <ac:chgData name="Nathan Clouse" userId="60190519-0423-46ec-ac65-f82d83ecfd9c" providerId="ADAL" clId="{406FED09-DEB1-4FAC-A93E-BC0669E5EE91}" dt="2023-10-15T19:29:05.333" v="2276" actId="700"/>
          <ac:spMkLst>
            <pc:docMk/>
            <pc:sldMk cId="3830280649" sldId="312"/>
            <ac:spMk id="3" creationId="{C275B03C-94D0-2890-14B1-6EA3253178EA}"/>
          </ac:spMkLst>
        </pc:spChg>
        <pc:spChg chg="del">
          <ac:chgData name="Nathan Clouse" userId="60190519-0423-46ec-ac65-f82d83ecfd9c" providerId="ADAL" clId="{406FED09-DEB1-4FAC-A93E-BC0669E5EE91}" dt="2023-10-15T19:29:05.333" v="2276" actId="700"/>
          <ac:spMkLst>
            <pc:docMk/>
            <pc:sldMk cId="3830280649" sldId="312"/>
            <ac:spMk id="4" creationId="{4BC791F6-8CBA-2E71-0777-FCB36D2CC53E}"/>
          </ac:spMkLst>
        </pc:spChg>
        <pc:spChg chg="add mod ord">
          <ac:chgData name="Nathan Clouse" userId="60190519-0423-46ec-ac65-f82d83ecfd9c" providerId="ADAL" clId="{406FED09-DEB1-4FAC-A93E-BC0669E5EE91}" dt="2023-10-15T19:32:03.015" v="2327" actId="114"/>
          <ac:spMkLst>
            <pc:docMk/>
            <pc:sldMk cId="3830280649" sldId="312"/>
            <ac:spMk id="5" creationId="{FD7A5BDE-1663-9AA2-0267-D1A1375F03FF}"/>
          </ac:spMkLst>
        </pc:spChg>
        <pc:spChg chg="add del mod ord">
          <ac:chgData name="Nathan Clouse" userId="60190519-0423-46ec-ac65-f82d83ecfd9c" providerId="ADAL" clId="{406FED09-DEB1-4FAC-A93E-BC0669E5EE91}" dt="2023-10-15T19:30:21.814" v="2277"/>
          <ac:spMkLst>
            <pc:docMk/>
            <pc:sldMk cId="3830280649" sldId="312"/>
            <ac:spMk id="6" creationId="{B092EBA6-C056-EC97-E95B-64CE025BB44C}"/>
          </ac:spMkLst>
        </pc:spChg>
        <pc:picChg chg="add mod">
          <ac:chgData name="Nathan Clouse" userId="60190519-0423-46ec-ac65-f82d83ecfd9c" providerId="ADAL" clId="{406FED09-DEB1-4FAC-A93E-BC0669E5EE91}" dt="2023-10-15T19:30:21.814" v="2277"/>
          <ac:picMkLst>
            <pc:docMk/>
            <pc:sldMk cId="3830280649" sldId="312"/>
            <ac:picMk id="2050" creationId="{56FE93B2-0632-DABD-78ED-CB042A1ADFA2}"/>
          </ac:picMkLst>
        </pc:picChg>
      </pc:sldChg>
      <pc:sldChg chg="add modTransition">
        <pc:chgData name="Nathan Clouse" userId="60190519-0423-46ec-ac65-f82d83ecfd9c" providerId="ADAL" clId="{406FED09-DEB1-4FAC-A93E-BC0669E5EE91}" dt="2023-10-15T19:34:43.120" v="2329"/>
        <pc:sldMkLst>
          <pc:docMk/>
          <pc:sldMk cId="2453172604" sldId="313"/>
        </pc:sldMkLst>
      </pc:sldChg>
      <pc:sldChg chg="add del">
        <pc:chgData name="Nathan Clouse" userId="60190519-0423-46ec-ac65-f82d83ecfd9c" providerId="ADAL" clId="{406FED09-DEB1-4FAC-A93E-BC0669E5EE91}" dt="2023-10-15T19:46:33.650" v="2362" actId="2890"/>
        <pc:sldMkLst>
          <pc:docMk/>
          <pc:sldMk cId="4091222812" sldId="314"/>
        </pc:sldMkLst>
      </pc:sldChg>
      <pc:sldMasterChg chg="addSldLayout modSldLayout">
        <pc:chgData name="Nathan Clouse" userId="60190519-0423-46ec-ac65-f82d83ecfd9c" providerId="ADAL" clId="{406FED09-DEB1-4FAC-A93E-BC0669E5EE91}" dt="2023-10-07T15:50:38.925" v="1206" actId="478"/>
        <pc:sldMasterMkLst>
          <pc:docMk/>
          <pc:sldMasterMk cId="0" sldId="2147483648"/>
        </pc:sldMasterMkLst>
        <pc:sldLayoutChg chg="delSp add mod modTransition">
          <pc:chgData name="Nathan Clouse" userId="60190519-0423-46ec-ac65-f82d83ecfd9c" providerId="ADAL" clId="{406FED09-DEB1-4FAC-A93E-BC0669E5EE91}" dt="2023-10-07T15:50:38.925" v="1206" actId="478"/>
          <pc:sldLayoutMkLst>
            <pc:docMk/>
            <pc:sldMasterMk cId="0" sldId="2147483648"/>
            <pc:sldLayoutMk cId="2769240273" sldId="2147483667"/>
          </pc:sldLayoutMkLst>
          <pc:spChg chg="del">
            <ac:chgData name="Nathan Clouse" userId="60190519-0423-46ec-ac65-f82d83ecfd9c" providerId="ADAL" clId="{406FED09-DEB1-4FAC-A93E-BC0669E5EE91}" dt="2023-10-07T15:50:35.221" v="1204" actId="478"/>
            <ac:spMkLst>
              <pc:docMk/>
              <pc:sldMasterMk cId="0" sldId="2147483648"/>
              <pc:sldLayoutMk cId="2769240273" sldId="2147483667"/>
              <ac:spMk id="9" creationId="{F970BF9C-EB8A-F7E0-0637-053886C09B48}"/>
            </ac:spMkLst>
          </pc:spChg>
          <pc:spChg chg="del">
            <ac:chgData name="Nathan Clouse" userId="60190519-0423-46ec-ac65-f82d83ecfd9c" providerId="ADAL" clId="{406FED09-DEB1-4FAC-A93E-BC0669E5EE91}" dt="2023-10-07T15:50:35.221" v="1204" actId="478"/>
            <ac:spMkLst>
              <pc:docMk/>
              <pc:sldMasterMk cId="0" sldId="2147483648"/>
              <pc:sldLayoutMk cId="2769240273" sldId="2147483667"/>
              <ac:spMk id="10" creationId="{210A6AD1-9465-F490-B69E-FA1600170BFD}"/>
            </ac:spMkLst>
          </pc:spChg>
          <pc:picChg chg="del">
            <ac:chgData name="Nathan Clouse" userId="60190519-0423-46ec-ac65-f82d83ecfd9c" providerId="ADAL" clId="{406FED09-DEB1-4FAC-A93E-BC0669E5EE91}" dt="2023-10-07T15:50:38.925" v="1206" actId="478"/>
            <ac:picMkLst>
              <pc:docMk/>
              <pc:sldMasterMk cId="0" sldId="2147483648"/>
              <pc:sldLayoutMk cId="2769240273" sldId="2147483667"/>
              <ac:picMk id="5" creationId="{7C4580D5-DF6C-B99D-F0E1-D596FC54F696}"/>
            </ac:picMkLst>
          </pc:picChg>
          <pc:picChg chg="del">
            <ac:chgData name="Nathan Clouse" userId="60190519-0423-46ec-ac65-f82d83ecfd9c" providerId="ADAL" clId="{406FED09-DEB1-4FAC-A93E-BC0669E5EE91}" dt="2023-10-07T15:50:38.045" v="1205" actId="478"/>
            <ac:picMkLst>
              <pc:docMk/>
              <pc:sldMasterMk cId="0" sldId="2147483648"/>
              <pc:sldLayoutMk cId="2769240273" sldId="2147483667"/>
              <ac:picMk id="7" creationId="{D8A6BD4D-54AD-741C-B9BC-1E215FBE5411}"/>
            </ac:picMkLst>
          </pc:pic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E412980-5E84-F705-DEDB-1A8C0752367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899BAE-83AC-59B9-5ABF-EF5F10B0E92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12B431-0F82-7042-BFC6-DE43BD67FBE2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374CC8-D896-78F6-227C-29F2AB2F2D2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B1C6D5-6F1F-CC15-7A76-30DEF4861D9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019C90-37A3-0F47-B7F1-6CD273115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512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3" name="Shape 7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Helvetica Neue"/>
      </a:defRPr>
    </a:lvl1pPr>
    <a:lvl2pPr indent="228600" latinLnBrk="0">
      <a:defRPr sz="1200">
        <a:latin typeface="+mj-lt"/>
        <a:ea typeface="+mj-ea"/>
        <a:cs typeface="+mj-cs"/>
        <a:sym typeface="Helvetica Neue"/>
      </a:defRPr>
    </a:lvl2pPr>
    <a:lvl3pPr indent="457200" latinLnBrk="0">
      <a:defRPr sz="1200">
        <a:latin typeface="+mj-lt"/>
        <a:ea typeface="+mj-ea"/>
        <a:cs typeface="+mj-cs"/>
        <a:sym typeface="Helvetica Neue"/>
      </a:defRPr>
    </a:lvl3pPr>
    <a:lvl4pPr indent="685800" latinLnBrk="0">
      <a:defRPr sz="1200">
        <a:latin typeface="+mj-lt"/>
        <a:ea typeface="+mj-ea"/>
        <a:cs typeface="+mj-cs"/>
        <a:sym typeface="Helvetica Neue"/>
      </a:defRPr>
    </a:lvl4pPr>
    <a:lvl5pPr indent="914400" latinLnBrk="0">
      <a:defRPr sz="1200">
        <a:latin typeface="+mj-lt"/>
        <a:ea typeface="+mj-ea"/>
        <a:cs typeface="+mj-cs"/>
        <a:sym typeface="Helvetica Neue"/>
      </a:defRPr>
    </a:lvl5pPr>
    <a:lvl6pPr indent="1143000" latinLnBrk="0">
      <a:defRPr sz="1200">
        <a:latin typeface="+mj-lt"/>
        <a:ea typeface="+mj-ea"/>
        <a:cs typeface="+mj-cs"/>
        <a:sym typeface="Helvetica Neue"/>
      </a:defRPr>
    </a:lvl6pPr>
    <a:lvl7pPr indent="1371600" latinLnBrk="0">
      <a:defRPr sz="1200">
        <a:latin typeface="+mj-lt"/>
        <a:ea typeface="+mj-ea"/>
        <a:cs typeface="+mj-cs"/>
        <a:sym typeface="Helvetica Neue"/>
      </a:defRPr>
    </a:lvl7pPr>
    <a:lvl8pPr indent="1600200" latinLnBrk="0">
      <a:defRPr sz="1200">
        <a:latin typeface="+mj-lt"/>
        <a:ea typeface="+mj-ea"/>
        <a:cs typeface="+mj-cs"/>
        <a:sym typeface="Helvetica Neue"/>
      </a:defRPr>
    </a:lvl8pPr>
    <a:lvl9pPr indent="1828800" latinLnBrk="0">
      <a:defRPr sz="1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of these is a </a:t>
            </a:r>
            <a:r>
              <a:rPr lang="en-US" dirty="0" err="1"/>
              <a:t>pokemon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9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Overview – all activity</a:t>
            </a:r>
          </a:p>
          <a:p>
            <a:r>
              <a:rPr lang="en-US" dirty="0"/>
              <a:t>Files – all files in the PR</a:t>
            </a:r>
          </a:p>
          <a:p>
            <a:r>
              <a:rPr lang="en-US" dirty="0"/>
              <a:t>Updates – activity for this PR</a:t>
            </a:r>
          </a:p>
          <a:p>
            <a:r>
              <a:rPr lang="en-US" dirty="0"/>
              <a:t>Conflicts</a:t>
            </a:r>
          </a:p>
          <a:p>
            <a:r>
              <a:rPr lang="en-US" dirty="0"/>
              <a:t>Commits – all commits included in this PR ( all commits for the branch 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1172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use web, can use outside tools, paste result in the bottom pane</a:t>
            </a:r>
          </a:p>
        </p:txBody>
      </p:sp>
    </p:spTree>
    <p:extLst>
      <p:ext uri="{BB962C8B-B14F-4D97-AF65-F5344CB8AC3E}">
        <p14:creationId xmlns:p14="http://schemas.microsoft.com/office/powerpoint/2010/main" val="25598781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1800 / 20 = 90 free builds per month</a:t>
            </a:r>
          </a:p>
        </p:txBody>
      </p:sp>
    </p:spTree>
    <p:extLst>
      <p:ext uri="{BB962C8B-B14F-4D97-AF65-F5344CB8AC3E}">
        <p14:creationId xmlns:p14="http://schemas.microsoft.com/office/powerpoint/2010/main" val="4194235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488C3-1EA5-3614-1946-6015D751C8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8917" y="2162430"/>
            <a:ext cx="5958160" cy="1885753"/>
          </a:xfrm>
          <a:ln>
            <a:noFill/>
          </a:ln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Session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F30869-1BD4-D9D2-CE84-B199E855DE9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grpSp>
        <p:nvGrpSpPr>
          <p:cNvPr id="4" name="object 5">
            <a:extLst>
              <a:ext uri="{FF2B5EF4-FFF2-40B4-BE49-F238E27FC236}">
                <a16:creationId xmlns:a16="http://schemas.microsoft.com/office/drawing/2014/main" id="{10416EDB-7D40-C6A0-D921-27F135D4DBF8}"/>
              </a:ext>
            </a:extLst>
          </p:cNvPr>
          <p:cNvGrpSpPr/>
          <p:nvPr userDrawn="1"/>
        </p:nvGrpSpPr>
        <p:grpSpPr>
          <a:xfrm>
            <a:off x="5226328" y="0"/>
            <a:ext cx="6965672" cy="6858000"/>
            <a:chOff x="9939" y="0"/>
            <a:chExt cx="6965670" cy="6858000"/>
          </a:xfrm>
        </p:grpSpPr>
        <p:pic>
          <p:nvPicPr>
            <p:cNvPr id="5" name="object 6" descr="object 6">
              <a:extLst>
                <a:ext uri="{FF2B5EF4-FFF2-40B4-BE49-F238E27FC236}">
                  <a16:creationId xmlns:a16="http://schemas.microsoft.com/office/drawing/2014/main" id="{B8656FAB-7B5A-1E44-8CEF-E7521B6FFF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2786" y="0"/>
              <a:ext cx="6772823" cy="6858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" name="object 7">
              <a:extLst>
                <a:ext uri="{FF2B5EF4-FFF2-40B4-BE49-F238E27FC236}">
                  <a16:creationId xmlns:a16="http://schemas.microsoft.com/office/drawing/2014/main" id="{B3A07263-C4FD-0ADF-128B-E8B5F3ABBC24}"/>
                </a:ext>
              </a:extLst>
            </p:cNvPr>
            <p:cNvSpPr/>
            <p:nvPr/>
          </p:nvSpPr>
          <p:spPr>
            <a:xfrm>
              <a:off x="9939" y="0"/>
              <a:ext cx="3131718" cy="6858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82" y="0"/>
                  </a:moveTo>
                  <a:lnTo>
                    <a:pt x="21185" y="0"/>
                  </a:lnTo>
                  <a:lnTo>
                    <a:pt x="9563" y="12525"/>
                  </a:lnTo>
                  <a:lnTo>
                    <a:pt x="8589" y="12425"/>
                  </a:lnTo>
                  <a:lnTo>
                    <a:pt x="0" y="21600"/>
                  </a:lnTo>
                  <a:lnTo>
                    <a:pt x="1628" y="21600"/>
                  </a:lnTo>
                  <a:lnTo>
                    <a:pt x="21600" y="2"/>
                  </a:lnTo>
                  <a:lnTo>
                    <a:pt x="21582" y="0"/>
                  </a:lnTo>
                  <a:close/>
                </a:path>
              </a:pathLst>
            </a:custGeom>
            <a:solidFill>
              <a:srgbClr val="E88C2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pic>
          <p:nvPicPr>
            <p:cNvPr id="7" name="object 8" descr="object 8">
              <a:extLst>
                <a:ext uri="{FF2B5EF4-FFF2-40B4-BE49-F238E27FC236}">
                  <a16:creationId xmlns:a16="http://schemas.microsoft.com/office/drawing/2014/main" id="{C02CA8C5-4A73-C3A6-19B9-F368E77E05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71204" y="362827"/>
              <a:ext cx="3004401" cy="108821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8" name="object 9">
            <a:extLst>
              <a:ext uri="{FF2B5EF4-FFF2-40B4-BE49-F238E27FC236}">
                <a16:creationId xmlns:a16="http://schemas.microsoft.com/office/drawing/2014/main" id="{EEE12B02-F83C-EE22-51AA-8DB85C11B023}"/>
              </a:ext>
            </a:extLst>
          </p:cNvPr>
          <p:cNvSpPr txBox="1"/>
          <p:nvPr userDrawn="1"/>
        </p:nvSpPr>
        <p:spPr>
          <a:xfrm>
            <a:off x="457199" y="640080"/>
            <a:ext cx="5313681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marR="5080" indent="12700">
              <a:lnSpc>
                <a:spcPct val="100000"/>
              </a:lnSpc>
              <a:spcBef>
                <a:spcPts val="100"/>
              </a:spcBef>
              <a:defRPr sz="2100">
                <a:solidFill>
                  <a:srgbClr val="252F35"/>
                </a:solidFill>
                <a:latin typeface="Poppins Regular"/>
                <a:ea typeface="Poppins Regular"/>
                <a:cs typeface="Poppins Regular"/>
                <a:sym typeface="Poppins Regular"/>
              </a:defRPr>
            </a:pPr>
            <a:r>
              <a:rPr dirty="0"/>
              <a:t>The </a:t>
            </a:r>
            <a:r>
              <a:rPr spc="100" dirty="0"/>
              <a:t>Largest Independent</a:t>
            </a:r>
            <a:r>
              <a:rPr spc="-400" dirty="0"/>
              <a:t> </a:t>
            </a:r>
            <a:r>
              <a:rPr spc="100" dirty="0"/>
              <a:t>Gathering of</a:t>
            </a:r>
            <a:r>
              <a:rPr spc="-100" dirty="0"/>
              <a:t> </a:t>
            </a:r>
            <a:r>
              <a:rPr spc="100" dirty="0"/>
              <a:t>the</a:t>
            </a:r>
            <a:r>
              <a:rPr spc="-100" dirty="0"/>
              <a:t> </a:t>
            </a:r>
            <a:r>
              <a:rPr spc="100" dirty="0"/>
              <a:t>Microsoft</a:t>
            </a:r>
            <a:r>
              <a:rPr spc="-100" dirty="0"/>
              <a:t> </a:t>
            </a:r>
            <a:r>
              <a:rPr spc="100" dirty="0"/>
              <a:t>Ecosystem</a:t>
            </a: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AE3F88F1-DEAB-1BF5-CA50-15868AFD63BC}"/>
              </a:ext>
            </a:extLst>
          </p:cNvPr>
          <p:cNvSpPr txBox="1"/>
          <p:nvPr userDrawn="1"/>
        </p:nvSpPr>
        <p:spPr>
          <a:xfrm>
            <a:off x="6497808" y="4701383"/>
            <a:ext cx="5574921" cy="10233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marR="5080" indent="12700" algn="r">
              <a:lnSpc>
                <a:spcPct val="100000"/>
              </a:lnSpc>
              <a:spcBef>
                <a:spcPts val="300"/>
              </a:spcBef>
              <a:defRPr sz="2100" spc="85">
                <a:solidFill>
                  <a:srgbClr val="252F35"/>
                </a:solidFill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rPr sz="3200" dirty="0">
                <a:solidFill>
                  <a:schemeClr val="bg1"/>
                </a:solidFill>
              </a:rPr>
              <a:t>Decrease</a:t>
            </a:r>
            <a:r>
              <a:rPr sz="3200" spc="-114" dirty="0">
                <a:solidFill>
                  <a:schemeClr val="bg1"/>
                </a:solidFill>
              </a:rPr>
              <a:t> </a:t>
            </a:r>
            <a:r>
              <a:rPr sz="3200" spc="-5" dirty="0">
                <a:solidFill>
                  <a:schemeClr val="bg1"/>
                </a:solidFill>
              </a:rPr>
              <a:t>Complexities,</a:t>
            </a:r>
            <a:endParaRPr lang="en-US" sz="3200" spc="-5" dirty="0">
              <a:solidFill>
                <a:schemeClr val="bg1"/>
              </a:solidFill>
            </a:endParaRPr>
          </a:p>
          <a:p>
            <a:pPr marR="5080" indent="12700" algn="r">
              <a:lnSpc>
                <a:spcPct val="100000"/>
              </a:lnSpc>
              <a:spcBef>
                <a:spcPts val="300"/>
              </a:spcBef>
              <a:defRPr sz="2100" spc="85">
                <a:solidFill>
                  <a:srgbClr val="252F35"/>
                </a:solidFill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rPr sz="3200" spc="0" dirty="0">
                <a:solidFill>
                  <a:schemeClr val="bg1"/>
                </a:solidFill>
              </a:rPr>
              <a:t>Deliver</a:t>
            </a:r>
            <a:r>
              <a:rPr sz="3200" spc="-110" dirty="0">
                <a:solidFill>
                  <a:schemeClr val="bg1"/>
                </a:solidFill>
              </a:rPr>
              <a:t> </a:t>
            </a:r>
            <a:r>
              <a:rPr sz="3200" spc="-25" dirty="0">
                <a:solidFill>
                  <a:schemeClr val="bg1"/>
                </a:solidFill>
              </a:rPr>
              <a:t>Results.</a:t>
            </a:r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B3D165BB-366E-FF38-B8DA-3AF941C1841F}"/>
              </a:ext>
            </a:extLst>
          </p:cNvPr>
          <p:cNvSpPr/>
          <p:nvPr userDrawn="1"/>
        </p:nvSpPr>
        <p:spPr>
          <a:xfrm>
            <a:off x="422648" y="2286000"/>
            <a:ext cx="94336" cy="485129"/>
          </a:xfrm>
          <a:prstGeom prst="rect">
            <a:avLst/>
          </a:prstGeom>
          <a:solidFill>
            <a:srgbClr val="E88C24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" name="object 10">
            <a:extLst>
              <a:ext uri="{FF2B5EF4-FFF2-40B4-BE49-F238E27FC236}">
                <a16:creationId xmlns:a16="http://schemas.microsoft.com/office/drawing/2014/main" id="{8B820B61-2594-56BE-784C-A8565846E223}"/>
              </a:ext>
            </a:extLst>
          </p:cNvPr>
          <p:cNvSpPr txBox="1"/>
          <p:nvPr userDrawn="1"/>
        </p:nvSpPr>
        <p:spPr>
          <a:xfrm>
            <a:off x="267380" y="6500509"/>
            <a:ext cx="2684147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z="1300" spc="215">
                <a:solidFill>
                  <a:srgbClr val="3C474C"/>
                </a:solidFill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rPr dirty="0"/>
              <a:t>@</a:t>
            </a:r>
            <a:r>
              <a:rPr spc="-65" dirty="0"/>
              <a:t> </a:t>
            </a:r>
            <a:r>
              <a:rPr spc="-50" dirty="0"/>
              <a:t>2023</a:t>
            </a:r>
            <a:r>
              <a:rPr spc="-65" dirty="0"/>
              <a:t> </a:t>
            </a:r>
            <a:r>
              <a:rPr spc="60" dirty="0"/>
              <a:t>Dynamic</a:t>
            </a:r>
            <a:r>
              <a:rPr spc="-65" dirty="0"/>
              <a:t> </a:t>
            </a:r>
            <a:r>
              <a:rPr spc="40" dirty="0"/>
              <a:t>Communities</a:t>
            </a:r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A80EEB11-442B-9E33-780D-F5703F31AE2B}"/>
              </a:ext>
            </a:extLst>
          </p:cNvPr>
          <p:cNvSpPr txBox="1"/>
          <p:nvPr userDrawn="1"/>
        </p:nvSpPr>
        <p:spPr>
          <a:xfrm>
            <a:off x="7162800" y="6501384"/>
            <a:ext cx="4909929" cy="2000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 anchorCtr="0">
            <a:spAutoFit/>
          </a:bodyPr>
          <a:lstStyle/>
          <a:p>
            <a:pPr indent="12700" algn="r">
              <a:spcBef>
                <a:spcPts val="100"/>
              </a:spcBef>
              <a:defRPr sz="1300" spc="215">
                <a:solidFill>
                  <a:srgbClr val="3C474C"/>
                </a:solidFill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rPr lang="en-US" dirty="0" err="1">
                <a:solidFill>
                  <a:schemeClr val="bg1"/>
                </a:solidFill>
              </a:rPr>
              <a:t>summitna.com</a:t>
            </a:r>
            <a:r>
              <a:rPr lang="en-US" dirty="0">
                <a:solidFill>
                  <a:schemeClr val="bg1"/>
                </a:solidFill>
              </a:rPr>
              <a:t> | </a:t>
            </a:r>
            <a:r>
              <a:rPr lang="en-US" dirty="0" err="1">
                <a:solidFill>
                  <a:schemeClr val="bg1"/>
                </a:solidFill>
              </a:rPr>
              <a:t>dynamicscommunities.com</a:t>
            </a:r>
            <a:endParaRPr spc="4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92250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ssion Surv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3" descr="object 3">
            <a:extLst>
              <a:ext uri="{FF2B5EF4-FFF2-40B4-BE49-F238E27FC236}">
                <a16:creationId xmlns:a16="http://schemas.microsoft.com/office/drawing/2014/main" id="{7C4580D5-DF6C-B99D-F0E1-D596FC54F696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 t="80014"/>
          <a:stretch/>
        </p:blipFill>
        <p:spPr>
          <a:xfrm>
            <a:off x="-30480" y="5806440"/>
            <a:ext cx="12252960" cy="1051560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7" name="object 5" descr="object 5">
            <a:extLst>
              <a:ext uri="{FF2B5EF4-FFF2-40B4-BE49-F238E27FC236}">
                <a16:creationId xmlns:a16="http://schemas.microsoft.com/office/drawing/2014/main" id="{D8A6BD4D-54AD-741C-B9BC-1E215FBE54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1223" y="5889738"/>
            <a:ext cx="2524527" cy="914400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3242CE5-6E6D-3F5A-B981-549AA7BA4F08}"/>
              </a:ext>
            </a:extLst>
          </p:cNvPr>
          <p:cNvSpPr txBox="1"/>
          <p:nvPr userDrawn="1"/>
        </p:nvSpPr>
        <p:spPr>
          <a:xfrm>
            <a:off x="736270" y="356260"/>
            <a:ext cx="8333370" cy="7078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Session Survey information placeholder</a:t>
            </a:r>
          </a:p>
        </p:txBody>
      </p:sp>
      <p:sp>
        <p:nvSpPr>
          <p:cNvPr id="3" name="object 10">
            <a:extLst>
              <a:ext uri="{FF2B5EF4-FFF2-40B4-BE49-F238E27FC236}">
                <a16:creationId xmlns:a16="http://schemas.microsoft.com/office/drawing/2014/main" id="{C27B1A50-86C9-0C0B-36DC-4D4F69DEAE14}"/>
              </a:ext>
            </a:extLst>
          </p:cNvPr>
          <p:cNvSpPr txBox="1"/>
          <p:nvPr userDrawn="1"/>
        </p:nvSpPr>
        <p:spPr>
          <a:xfrm>
            <a:off x="267378" y="5806440"/>
            <a:ext cx="5828621" cy="10515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 anchorCtr="0">
            <a:noAutofit/>
          </a:bodyPr>
          <a:lstStyle/>
          <a:p>
            <a:pPr indent="12700">
              <a:spcBef>
                <a:spcPts val="100"/>
              </a:spcBef>
              <a:defRPr sz="1300" spc="215">
                <a:solidFill>
                  <a:srgbClr val="3C474C"/>
                </a:solidFill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rPr dirty="0">
                <a:solidFill>
                  <a:schemeClr val="bg1"/>
                </a:solidFill>
              </a:rPr>
              <a:t>@</a:t>
            </a:r>
            <a:r>
              <a:rPr spc="-65" dirty="0">
                <a:solidFill>
                  <a:schemeClr val="bg1"/>
                </a:solidFill>
              </a:rPr>
              <a:t> </a:t>
            </a:r>
            <a:r>
              <a:rPr spc="-50" dirty="0">
                <a:solidFill>
                  <a:schemeClr val="bg1"/>
                </a:solidFill>
              </a:rPr>
              <a:t>2023</a:t>
            </a:r>
            <a:r>
              <a:rPr spc="-65" dirty="0">
                <a:solidFill>
                  <a:schemeClr val="bg1"/>
                </a:solidFill>
              </a:rPr>
              <a:t> </a:t>
            </a:r>
            <a:r>
              <a:rPr spc="60" dirty="0">
                <a:solidFill>
                  <a:schemeClr val="bg1"/>
                </a:solidFill>
              </a:rPr>
              <a:t>Dynamic</a:t>
            </a:r>
            <a:r>
              <a:rPr spc="-65" dirty="0">
                <a:solidFill>
                  <a:schemeClr val="bg1"/>
                </a:solidFill>
              </a:rPr>
              <a:t> </a:t>
            </a:r>
            <a:r>
              <a:rPr spc="40" dirty="0">
                <a:solidFill>
                  <a:schemeClr val="bg1"/>
                </a:solidFill>
              </a:rPr>
              <a:t>Communities</a:t>
            </a:r>
            <a:r>
              <a:rPr lang="en-US" spc="40" dirty="0">
                <a:solidFill>
                  <a:schemeClr val="bg1"/>
                </a:solidFill>
              </a:rPr>
              <a:t> | “For Users, By Users”</a:t>
            </a:r>
          </a:p>
          <a:p>
            <a:pPr indent="12700">
              <a:spcBef>
                <a:spcPts val="100"/>
              </a:spcBef>
              <a:defRPr sz="1300" spc="215">
                <a:solidFill>
                  <a:srgbClr val="3C474C"/>
                </a:solidFill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rPr lang="en-US" spc="40" dirty="0">
                <a:solidFill>
                  <a:schemeClr val="bg1"/>
                </a:solidFill>
              </a:rPr>
              <a:t>    </a:t>
            </a:r>
            <a:r>
              <a:rPr lang="en-US" spc="40" dirty="0" err="1">
                <a:solidFill>
                  <a:schemeClr val="bg1"/>
                </a:solidFill>
              </a:rPr>
              <a:t>summitna.com</a:t>
            </a:r>
            <a:r>
              <a:rPr lang="en-US" spc="40" dirty="0">
                <a:solidFill>
                  <a:schemeClr val="bg1"/>
                </a:solidFill>
              </a:rPr>
              <a:t> | </a:t>
            </a:r>
            <a:r>
              <a:rPr lang="en-US" spc="40" dirty="0" err="1">
                <a:solidFill>
                  <a:schemeClr val="bg1"/>
                </a:solidFill>
              </a:rPr>
              <a:t>dynamicscommunities.com</a:t>
            </a:r>
            <a:endParaRPr lang="en-US" spc="4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4599943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2">
            <a:extLst>
              <a:ext uri="{FF2B5EF4-FFF2-40B4-BE49-F238E27FC236}">
                <a16:creationId xmlns:a16="http://schemas.microsoft.com/office/drawing/2014/main" id="{A6C34573-A8A8-73DB-D0C3-870CB7F5C84E}"/>
              </a:ext>
            </a:extLst>
          </p:cNvPr>
          <p:cNvGrpSpPr/>
          <p:nvPr userDrawn="1"/>
        </p:nvGrpSpPr>
        <p:grpSpPr>
          <a:xfrm>
            <a:off x="5239836" y="0"/>
            <a:ext cx="6952165" cy="6858000"/>
            <a:chOff x="23446" y="0"/>
            <a:chExt cx="6952163" cy="6858000"/>
          </a:xfrm>
        </p:grpSpPr>
        <p:pic>
          <p:nvPicPr>
            <p:cNvPr id="5" name="object 3" descr="object 3">
              <a:extLst>
                <a:ext uri="{FF2B5EF4-FFF2-40B4-BE49-F238E27FC236}">
                  <a16:creationId xmlns:a16="http://schemas.microsoft.com/office/drawing/2014/main" id="{1C1BA485-0A2E-D80F-B5BE-CC26865ACD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2786" y="0"/>
              <a:ext cx="6772823" cy="6858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" name="object 4">
              <a:extLst>
                <a:ext uri="{FF2B5EF4-FFF2-40B4-BE49-F238E27FC236}">
                  <a16:creationId xmlns:a16="http://schemas.microsoft.com/office/drawing/2014/main" id="{4331BA89-404D-BEDD-2CA9-127E7EDFA750}"/>
                </a:ext>
              </a:extLst>
            </p:cNvPr>
            <p:cNvSpPr/>
            <p:nvPr/>
          </p:nvSpPr>
          <p:spPr>
            <a:xfrm>
              <a:off x="23446" y="0"/>
              <a:ext cx="3131718" cy="6858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82" y="0"/>
                  </a:moveTo>
                  <a:lnTo>
                    <a:pt x="21185" y="0"/>
                  </a:lnTo>
                  <a:lnTo>
                    <a:pt x="9563" y="12525"/>
                  </a:lnTo>
                  <a:lnTo>
                    <a:pt x="8589" y="12425"/>
                  </a:lnTo>
                  <a:lnTo>
                    <a:pt x="0" y="21600"/>
                  </a:lnTo>
                  <a:lnTo>
                    <a:pt x="1628" y="21600"/>
                  </a:lnTo>
                  <a:lnTo>
                    <a:pt x="21600" y="2"/>
                  </a:lnTo>
                  <a:lnTo>
                    <a:pt x="21582" y="0"/>
                  </a:lnTo>
                  <a:close/>
                </a:path>
              </a:pathLst>
            </a:custGeom>
            <a:solidFill>
              <a:srgbClr val="E88C2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7" name="object 5">
            <a:extLst>
              <a:ext uri="{FF2B5EF4-FFF2-40B4-BE49-F238E27FC236}">
                <a16:creationId xmlns:a16="http://schemas.microsoft.com/office/drawing/2014/main" id="{256BA24F-3423-2E63-2B93-BA7233ED1F28}"/>
              </a:ext>
            </a:extLst>
          </p:cNvPr>
          <p:cNvSpPr txBox="1"/>
          <p:nvPr userDrawn="1"/>
        </p:nvSpPr>
        <p:spPr>
          <a:xfrm>
            <a:off x="548640" y="4846320"/>
            <a:ext cx="2693672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12700">
              <a:lnSpc>
                <a:spcPct val="100000"/>
              </a:lnSpc>
              <a:spcBef>
                <a:spcPts val="100"/>
              </a:spcBef>
              <a:defRPr spc="75">
                <a:solidFill>
                  <a:srgbClr val="252F35"/>
                </a:solidFill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rPr dirty="0"/>
              <a:t>Decrease</a:t>
            </a:r>
            <a:r>
              <a:rPr spc="-120" dirty="0"/>
              <a:t> </a:t>
            </a:r>
            <a:r>
              <a:rPr spc="-5" dirty="0"/>
              <a:t>Complexities, </a:t>
            </a:r>
            <a:r>
              <a:rPr spc="-559" dirty="0"/>
              <a:t> </a:t>
            </a:r>
            <a:r>
              <a:rPr spc="0" dirty="0"/>
              <a:t>Deliver</a:t>
            </a:r>
            <a:r>
              <a:rPr spc="-95" dirty="0"/>
              <a:t> </a:t>
            </a:r>
            <a:r>
              <a:rPr spc="-20" dirty="0"/>
              <a:t>Results.</a:t>
            </a:r>
          </a:p>
        </p:txBody>
      </p:sp>
      <p:sp>
        <p:nvSpPr>
          <p:cNvPr id="10" name="object 8">
            <a:extLst>
              <a:ext uri="{FF2B5EF4-FFF2-40B4-BE49-F238E27FC236}">
                <a16:creationId xmlns:a16="http://schemas.microsoft.com/office/drawing/2014/main" id="{28E884E9-8151-D4F3-956D-80BE3F8721D9}"/>
              </a:ext>
            </a:extLst>
          </p:cNvPr>
          <p:cNvSpPr/>
          <p:nvPr userDrawn="1"/>
        </p:nvSpPr>
        <p:spPr>
          <a:xfrm>
            <a:off x="569480" y="1371600"/>
            <a:ext cx="94336" cy="1221729"/>
          </a:xfrm>
          <a:prstGeom prst="rect">
            <a:avLst/>
          </a:prstGeom>
          <a:solidFill>
            <a:srgbClr val="E88C24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E139D8A8-760E-24BB-D2E0-DF837F10EBE2}"/>
              </a:ext>
            </a:extLst>
          </p:cNvPr>
          <p:cNvSpPr txBox="1"/>
          <p:nvPr userDrawn="1"/>
        </p:nvSpPr>
        <p:spPr>
          <a:xfrm>
            <a:off x="6802545" y="4843641"/>
            <a:ext cx="5270184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R="5080" indent="12700">
              <a:spcBef>
                <a:spcPts val="100"/>
              </a:spcBef>
              <a:defRPr spc="75">
                <a:solidFill>
                  <a:srgbClr val="252F35"/>
                </a:solidFill>
                <a:latin typeface="Lucida Sans Unicode"/>
                <a:ea typeface="Lucida Sans Unicode"/>
                <a:cs typeface="Lucida Sans Unicode"/>
              </a:defRPr>
            </a:lvl1pPr>
          </a:lstStyle>
          <a:p>
            <a:pPr lvl="0" algn="r"/>
            <a:r>
              <a:rPr dirty="0">
                <a:solidFill>
                  <a:schemeClr val="bg1"/>
                </a:solidFill>
              </a:rPr>
              <a:t>The Largest </a:t>
            </a:r>
            <a:r>
              <a:rPr lang="en-US" dirty="0">
                <a:solidFill>
                  <a:schemeClr val="bg1"/>
                </a:solidFill>
              </a:rPr>
              <a:t>Independent</a:t>
            </a:r>
            <a:r>
              <a:rPr dirty="0">
                <a:solidFill>
                  <a:schemeClr val="bg1"/>
                </a:solidFill>
              </a:rPr>
              <a:t> Gathering of the Microsoft </a:t>
            </a:r>
            <a:r>
              <a:rPr lang="en-US" dirty="0">
                <a:solidFill>
                  <a:schemeClr val="bg1"/>
                </a:solidFill>
              </a:rPr>
              <a:t>”For User, By </a:t>
            </a:r>
            <a:r>
              <a:rPr dirty="0">
                <a:solidFill>
                  <a:schemeClr val="bg1"/>
                </a:solidFill>
              </a:rPr>
              <a:t>User</a:t>
            </a:r>
            <a:r>
              <a:rPr lang="en-US" dirty="0">
                <a:solidFill>
                  <a:schemeClr val="bg1"/>
                </a:solidFill>
              </a:rPr>
              <a:t>"</a:t>
            </a:r>
            <a:r>
              <a:rPr dirty="0">
                <a:solidFill>
                  <a:schemeClr val="bg1"/>
                </a:solidFill>
              </a:rPr>
              <a:t> Ecosystem</a:t>
            </a:r>
          </a:p>
        </p:txBody>
      </p:sp>
      <p:pic>
        <p:nvPicPr>
          <p:cNvPr id="12" name="object 10" descr="object 10">
            <a:extLst>
              <a:ext uri="{FF2B5EF4-FFF2-40B4-BE49-F238E27FC236}">
                <a16:creationId xmlns:a16="http://schemas.microsoft.com/office/drawing/2014/main" id="{F0278BBC-023B-DF94-52BD-4A186D62485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187595" y="362827"/>
            <a:ext cx="3004400" cy="1088213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0A10028-72AC-53E2-41A9-93F66C4F0D92}"/>
              </a:ext>
            </a:extLst>
          </p:cNvPr>
          <p:cNvSpPr txBox="1"/>
          <p:nvPr userDrawn="1"/>
        </p:nvSpPr>
        <p:spPr>
          <a:xfrm>
            <a:off x="854193" y="1255850"/>
            <a:ext cx="4564983" cy="145937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/>
          <a:lstStyle>
            <a:lvl1pPr lvl="0" indent="12700" eaLnBrk="1" hangingPunct="1">
              <a:spcBef>
                <a:spcPts val="100"/>
              </a:spcBef>
              <a:defRPr sz="4400" b="1" spc="-200">
                <a:solidFill>
                  <a:srgbClr val="27347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>
              <a:defRPr sz="4400" b="1">
                <a:solidFill>
                  <a:srgbClr val="27347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>
              <a:defRPr sz="4400" b="1">
                <a:solidFill>
                  <a:srgbClr val="27347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>
              <a:defRPr sz="4400" b="1">
                <a:solidFill>
                  <a:srgbClr val="27347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>
              <a:defRPr sz="4400" b="1">
                <a:solidFill>
                  <a:srgbClr val="27347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>
              <a:defRPr sz="4400" b="1">
                <a:solidFill>
                  <a:srgbClr val="27347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>
              <a:defRPr sz="4400" b="1">
                <a:solidFill>
                  <a:srgbClr val="27347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>
              <a:defRPr sz="4400" b="1">
                <a:solidFill>
                  <a:srgbClr val="27347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>
              <a:defRPr sz="4400" b="1">
                <a:solidFill>
                  <a:srgbClr val="27347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lvl="0"/>
            <a:r>
              <a:rPr lang="en-US" dirty="0">
                <a:sym typeface="Calibri"/>
              </a:rPr>
              <a:t>Thank you for attending!</a:t>
            </a:r>
          </a:p>
        </p:txBody>
      </p:sp>
      <p:sp>
        <p:nvSpPr>
          <p:cNvPr id="14" name="object 10">
            <a:extLst>
              <a:ext uri="{FF2B5EF4-FFF2-40B4-BE49-F238E27FC236}">
                <a16:creationId xmlns:a16="http://schemas.microsoft.com/office/drawing/2014/main" id="{60B6C933-E650-3125-34B5-E3604C562B37}"/>
              </a:ext>
            </a:extLst>
          </p:cNvPr>
          <p:cNvSpPr txBox="1"/>
          <p:nvPr userDrawn="1"/>
        </p:nvSpPr>
        <p:spPr>
          <a:xfrm>
            <a:off x="267380" y="6500509"/>
            <a:ext cx="2684147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z="1300" spc="215">
                <a:solidFill>
                  <a:srgbClr val="3C474C"/>
                </a:solidFill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rPr dirty="0"/>
              <a:t>@</a:t>
            </a:r>
            <a:r>
              <a:rPr spc="-65" dirty="0"/>
              <a:t> </a:t>
            </a:r>
            <a:r>
              <a:rPr spc="-50" dirty="0"/>
              <a:t>2023</a:t>
            </a:r>
            <a:r>
              <a:rPr spc="-65" dirty="0"/>
              <a:t> </a:t>
            </a:r>
            <a:r>
              <a:rPr spc="60" dirty="0"/>
              <a:t>Dynamic</a:t>
            </a:r>
            <a:r>
              <a:rPr spc="-65" dirty="0"/>
              <a:t> </a:t>
            </a:r>
            <a:r>
              <a:rPr spc="40" dirty="0"/>
              <a:t>Communities</a:t>
            </a:r>
          </a:p>
        </p:txBody>
      </p:sp>
      <p:sp>
        <p:nvSpPr>
          <p:cNvPr id="3" name="object 10">
            <a:extLst>
              <a:ext uri="{FF2B5EF4-FFF2-40B4-BE49-F238E27FC236}">
                <a16:creationId xmlns:a16="http://schemas.microsoft.com/office/drawing/2014/main" id="{85F5543E-5016-4B47-73D3-E97E8ABDD792}"/>
              </a:ext>
            </a:extLst>
          </p:cNvPr>
          <p:cNvSpPr txBox="1"/>
          <p:nvPr userDrawn="1"/>
        </p:nvSpPr>
        <p:spPr>
          <a:xfrm>
            <a:off x="7159752" y="6501384"/>
            <a:ext cx="4909929" cy="2000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 anchorCtr="0">
            <a:spAutoFit/>
          </a:bodyPr>
          <a:lstStyle/>
          <a:p>
            <a:pPr indent="12700" algn="r">
              <a:spcBef>
                <a:spcPts val="100"/>
              </a:spcBef>
              <a:defRPr sz="1300" spc="215">
                <a:solidFill>
                  <a:srgbClr val="3C474C"/>
                </a:solidFill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rPr lang="en-US" dirty="0" err="1">
                <a:solidFill>
                  <a:schemeClr val="bg1"/>
                </a:solidFill>
              </a:rPr>
              <a:t>summitna.com</a:t>
            </a:r>
            <a:r>
              <a:rPr lang="en-US" dirty="0">
                <a:solidFill>
                  <a:schemeClr val="bg1"/>
                </a:solidFill>
              </a:rPr>
              <a:t> | </a:t>
            </a:r>
            <a:r>
              <a:rPr lang="en-US" dirty="0" err="1">
                <a:solidFill>
                  <a:schemeClr val="bg1"/>
                </a:solidFill>
              </a:rPr>
              <a:t>dynamicscommunities.com</a:t>
            </a:r>
            <a:endParaRPr spc="4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953783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ingle Sp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488C3-1EA5-3614-1946-6015D751C8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8916" y="1583383"/>
            <a:ext cx="6410739" cy="1325563"/>
          </a:xfrm>
          <a:ln>
            <a:noFill/>
          </a:ln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Session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F30869-1BD4-D9D2-CE84-B199E855DE9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grpSp>
        <p:nvGrpSpPr>
          <p:cNvPr id="4" name="object 5">
            <a:extLst>
              <a:ext uri="{FF2B5EF4-FFF2-40B4-BE49-F238E27FC236}">
                <a16:creationId xmlns:a16="http://schemas.microsoft.com/office/drawing/2014/main" id="{10416EDB-7D40-C6A0-D921-27F135D4DBF8}"/>
              </a:ext>
            </a:extLst>
          </p:cNvPr>
          <p:cNvGrpSpPr/>
          <p:nvPr userDrawn="1"/>
        </p:nvGrpSpPr>
        <p:grpSpPr>
          <a:xfrm>
            <a:off x="5226329" y="0"/>
            <a:ext cx="6965672" cy="6858000"/>
            <a:chOff x="9939" y="0"/>
            <a:chExt cx="6965670" cy="6858000"/>
          </a:xfrm>
        </p:grpSpPr>
        <p:pic>
          <p:nvPicPr>
            <p:cNvPr id="5" name="object 6" descr="object 6">
              <a:extLst>
                <a:ext uri="{FF2B5EF4-FFF2-40B4-BE49-F238E27FC236}">
                  <a16:creationId xmlns:a16="http://schemas.microsoft.com/office/drawing/2014/main" id="{B8656FAB-7B5A-1E44-8CEF-E7521B6FFF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2786" y="0"/>
              <a:ext cx="6772823" cy="6858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" name="object 7">
              <a:extLst>
                <a:ext uri="{FF2B5EF4-FFF2-40B4-BE49-F238E27FC236}">
                  <a16:creationId xmlns:a16="http://schemas.microsoft.com/office/drawing/2014/main" id="{B3A07263-C4FD-0ADF-128B-E8B5F3ABBC24}"/>
                </a:ext>
              </a:extLst>
            </p:cNvPr>
            <p:cNvSpPr/>
            <p:nvPr/>
          </p:nvSpPr>
          <p:spPr>
            <a:xfrm>
              <a:off x="9939" y="0"/>
              <a:ext cx="3131718" cy="6858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82" y="0"/>
                  </a:moveTo>
                  <a:lnTo>
                    <a:pt x="21185" y="0"/>
                  </a:lnTo>
                  <a:lnTo>
                    <a:pt x="9563" y="12525"/>
                  </a:lnTo>
                  <a:lnTo>
                    <a:pt x="8589" y="12425"/>
                  </a:lnTo>
                  <a:lnTo>
                    <a:pt x="0" y="21600"/>
                  </a:lnTo>
                  <a:lnTo>
                    <a:pt x="1628" y="21600"/>
                  </a:lnTo>
                  <a:lnTo>
                    <a:pt x="21600" y="2"/>
                  </a:lnTo>
                  <a:lnTo>
                    <a:pt x="21582" y="0"/>
                  </a:lnTo>
                  <a:close/>
                </a:path>
              </a:pathLst>
            </a:custGeom>
            <a:solidFill>
              <a:srgbClr val="E88C2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pic>
          <p:nvPicPr>
            <p:cNvPr id="7" name="object 8" descr="object 8">
              <a:extLst>
                <a:ext uri="{FF2B5EF4-FFF2-40B4-BE49-F238E27FC236}">
                  <a16:creationId xmlns:a16="http://schemas.microsoft.com/office/drawing/2014/main" id="{C02CA8C5-4A73-C3A6-19B9-F368E77E05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71204" y="362827"/>
              <a:ext cx="3004401" cy="108821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8" name="object 9">
            <a:extLst>
              <a:ext uri="{FF2B5EF4-FFF2-40B4-BE49-F238E27FC236}">
                <a16:creationId xmlns:a16="http://schemas.microsoft.com/office/drawing/2014/main" id="{EEE12B02-F83C-EE22-51AA-8DB85C11B023}"/>
              </a:ext>
            </a:extLst>
          </p:cNvPr>
          <p:cNvSpPr txBox="1"/>
          <p:nvPr userDrawn="1"/>
        </p:nvSpPr>
        <p:spPr>
          <a:xfrm>
            <a:off x="457199" y="541895"/>
            <a:ext cx="5313681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marR="5080" indent="12700">
              <a:lnSpc>
                <a:spcPct val="100000"/>
              </a:lnSpc>
              <a:spcBef>
                <a:spcPts val="100"/>
              </a:spcBef>
              <a:defRPr sz="2100">
                <a:solidFill>
                  <a:srgbClr val="252F35"/>
                </a:solidFill>
                <a:latin typeface="Poppins Regular"/>
                <a:ea typeface="Poppins Regular"/>
                <a:cs typeface="Poppins Regular"/>
                <a:sym typeface="Poppins Regular"/>
              </a:defRPr>
            </a:pPr>
            <a:r>
              <a:rPr lang="en-US" dirty="0"/>
              <a:t>The </a:t>
            </a:r>
            <a:r>
              <a:rPr lang="en-US" spc="100" dirty="0"/>
              <a:t>Largest Independent</a:t>
            </a:r>
            <a:r>
              <a:rPr lang="en-US" spc="-400" dirty="0"/>
              <a:t> </a:t>
            </a:r>
            <a:r>
              <a:rPr lang="en-US" spc="100" dirty="0"/>
              <a:t>Gathering of</a:t>
            </a:r>
            <a:r>
              <a:rPr lang="en-US" spc="-100" dirty="0"/>
              <a:t> </a:t>
            </a:r>
            <a:r>
              <a:rPr lang="en-US" spc="100" dirty="0"/>
              <a:t>the</a:t>
            </a:r>
            <a:r>
              <a:rPr lang="en-US" spc="-100" dirty="0"/>
              <a:t> </a:t>
            </a:r>
            <a:r>
              <a:rPr lang="en-US" spc="100" dirty="0"/>
              <a:t>Microsoft</a:t>
            </a:r>
            <a:r>
              <a:rPr lang="en-US" spc="-100" dirty="0"/>
              <a:t> </a:t>
            </a:r>
            <a:r>
              <a:rPr lang="en-US" spc="100" dirty="0"/>
              <a:t>Ecosystem</a:t>
            </a: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AE3F88F1-DEAB-1BF5-CA50-15868AFD63BC}"/>
              </a:ext>
            </a:extLst>
          </p:cNvPr>
          <p:cNvSpPr txBox="1"/>
          <p:nvPr userDrawn="1"/>
        </p:nvSpPr>
        <p:spPr>
          <a:xfrm>
            <a:off x="469816" y="5202221"/>
            <a:ext cx="3138172" cy="6431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12700">
              <a:lnSpc>
                <a:spcPct val="100000"/>
              </a:lnSpc>
              <a:spcBef>
                <a:spcPts val="300"/>
              </a:spcBef>
              <a:defRPr sz="2100" spc="85">
                <a:solidFill>
                  <a:srgbClr val="252F35"/>
                </a:solidFill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rPr dirty="0"/>
              <a:t>Decrease</a:t>
            </a:r>
            <a:r>
              <a:rPr spc="-114" dirty="0"/>
              <a:t> </a:t>
            </a:r>
            <a:r>
              <a:rPr spc="-5" dirty="0"/>
              <a:t>Complexities, </a:t>
            </a:r>
            <a:r>
              <a:rPr spc="-655" dirty="0"/>
              <a:t> </a:t>
            </a:r>
            <a:r>
              <a:rPr spc="0" dirty="0"/>
              <a:t>Deliver</a:t>
            </a:r>
            <a:r>
              <a:rPr spc="-110" dirty="0"/>
              <a:t> </a:t>
            </a:r>
            <a:r>
              <a:rPr spc="-25" dirty="0"/>
              <a:t>Results.</a:t>
            </a:r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B3D165BB-366E-FF38-B8DA-3AF941C1841F}"/>
              </a:ext>
            </a:extLst>
          </p:cNvPr>
          <p:cNvSpPr/>
          <p:nvPr userDrawn="1"/>
        </p:nvSpPr>
        <p:spPr>
          <a:xfrm>
            <a:off x="422648" y="1583383"/>
            <a:ext cx="94336" cy="485129"/>
          </a:xfrm>
          <a:prstGeom prst="rect">
            <a:avLst/>
          </a:prstGeom>
          <a:solidFill>
            <a:srgbClr val="E88C24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" name="object 10">
            <a:extLst>
              <a:ext uri="{FF2B5EF4-FFF2-40B4-BE49-F238E27FC236}">
                <a16:creationId xmlns:a16="http://schemas.microsoft.com/office/drawing/2014/main" id="{8B820B61-2594-56BE-784C-A8565846E223}"/>
              </a:ext>
            </a:extLst>
          </p:cNvPr>
          <p:cNvSpPr txBox="1"/>
          <p:nvPr userDrawn="1"/>
        </p:nvSpPr>
        <p:spPr>
          <a:xfrm>
            <a:off x="267380" y="6500509"/>
            <a:ext cx="2684147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z="1300" spc="215">
                <a:solidFill>
                  <a:srgbClr val="3C474C"/>
                </a:solidFill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rPr dirty="0"/>
              <a:t>@</a:t>
            </a:r>
            <a:r>
              <a:rPr spc="-65" dirty="0"/>
              <a:t> </a:t>
            </a:r>
            <a:r>
              <a:rPr spc="-50" dirty="0"/>
              <a:t>2023</a:t>
            </a:r>
            <a:r>
              <a:rPr spc="-65" dirty="0"/>
              <a:t> </a:t>
            </a:r>
            <a:r>
              <a:rPr spc="60" dirty="0"/>
              <a:t>Dynamic</a:t>
            </a:r>
            <a:r>
              <a:rPr spc="-65" dirty="0"/>
              <a:t> </a:t>
            </a:r>
            <a:r>
              <a:rPr spc="40" dirty="0"/>
              <a:t>Communities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DCDF2B9-72C1-AA03-FF96-F56D0921C29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972857" y="1583383"/>
            <a:ext cx="2743200" cy="2743200"/>
          </a:xfrm>
          <a:prstGeom prst="ellipse">
            <a:avLst/>
          </a:prstGeom>
          <a:solidFill>
            <a:srgbClr val="A6ACB7"/>
          </a:solidFill>
          <a:ln w="63500">
            <a:solidFill>
              <a:srgbClr val="FF9300"/>
            </a:solidFill>
          </a:ln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headshot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E937562-ECCA-ACB9-CB06-66F1C251F01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79169" y="4471630"/>
            <a:ext cx="3330575" cy="620712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Name, Title, Company</a:t>
            </a:r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BBA2775B-E747-6118-AB1A-151B2B26821D}"/>
              </a:ext>
            </a:extLst>
          </p:cNvPr>
          <p:cNvSpPr txBox="1"/>
          <p:nvPr userDrawn="1"/>
        </p:nvSpPr>
        <p:spPr>
          <a:xfrm>
            <a:off x="7162800" y="6501384"/>
            <a:ext cx="4909929" cy="2000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 anchorCtr="0">
            <a:spAutoFit/>
          </a:bodyPr>
          <a:lstStyle/>
          <a:p>
            <a:pPr indent="12700" algn="r">
              <a:spcBef>
                <a:spcPts val="100"/>
              </a:spcBef>
              <a:defRPr sz="1300" spc="215">
                <a:solidFill>
                  <a:srgbClr val="3C474C"/>
                </a:solidFill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rPr lang="en-US" dirty="0" err="1">
                <a:solidFill>
                  <a:schemeClr val="bg1"/>
                </a:solidFill>
              </a:rPr>
              <a:t>summitna.com</a:t>
            </a:r>
            <a:r>
              <a:rPr lang="en-US" dirty="0">
                <a:solidFill>
                  <a:schemeClr val="bg1"/>
                </a:solidFill>
              </a:rPr>
              <a:t> | </a:t>
            </a:r>
            <a:r>
              <a:rPr lang="en-US" dirty="0" err="1">
                <a:solidFill>
                  <a:schemeClr val="bg1"/>
                </a:solidFill>
              </a:rPr>
              <a:t>dynamicscommunities.com</a:t>
            </a:r>
            <a:endParaRPr spc="4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952427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2 Speak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383" y="0"/>
            <a:ext cx="12216766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9" name="bg object 17" descr="bg object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2222" y="0"/>
            <a:ext cx="3499778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50" name="bg object 18"/>
          <p:cNvSpPr/>
          <p:nvPr/>
        </p:nvSpPr>
        <p:spPr>
          <a:xfrm>
            <a:off x="8509296" y="0"/>
            <a:ext cx="3132049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21183" y="0"/>
                </a:lnTo>
                <a:lnTo>
                  <a:pt x="9602" y="12482"/>
                </a:lnTo>
                <a:lnTo>
                  <a:pt x="8629" y="12382"/>
                </a:lnTo>
                <a:lnTo>
                  <a:pt x="0" y="21600"/>
                </a:lnTo>
                <a:lnTo>
                  <a:pt x="1628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E88C24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" name="object 4">
            <a:extLst>
              <a:ext uri="{FF2B5EF4-FFF2-40B4-BE49-F238E27FC236}">
                <a16:creationId xmlns:a16="http://schemas.microsoft.com/office/drawing/2014/main" id="{0B28C195-13A6-C9A0-D65F-4B15E26DBBAE}"/>
              </a:ext>
            </a:extLst>
          </p:cNvPr>
          <p:cNvSpPr/>
          <p:nvPr userDrawn="1"/>
        </p:nvSpPr>
        <p:spPr>
          <a:xfrm>
            <a:off x="569480" y="730617"/>
            <a:ext cx="94336" cy="485128"/>
          </a:xfrm>
          <a:prstGeom prst="rect">
            <a:avLst/>
          </a:prstGeom>
          <a:solidFill>
            <a:srgbClr val="E88C24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29FF92-AF0F-BD1E-08DB-3F4D3757DA18}"/>
              </a:ext>
            </a:extLst>
          </p:cNvPr>
          <p:cNvSpPr txBox="1"/>
          <p:nvPr userDrawn="1"/>
        </p:nvSpPr>
        <p:spPr>
          <a:xfrm>
            <a:off x="824948" y="648095"/>
            <a:ext cx="3926401" cy="769439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>
            <a:lvl1pPr>
              <a:defRPr sz="4400" b="1">
                <a:solidFill>
                  <a:srgbClr val="27347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>
              <a:defRPr sz="4400" b="1">
                <a:solidFill>
                  <a:srgbClr val="27347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>
              <a:defRPr sz="4400" b="1">
                <a:solidFill>
                  <a:srgbClr val="27347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>
              <a:defRPr sz="4400" b="1">
                <a:solidFill>
                  <a:srgbClr val="27347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>
              <a:defRPr sz="4400" b="1">
                <a:solidFill>
                  <a:srgbClr val="27347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>
              <a:defRPr sz="4400" b="1">
                <a:solidFill>
                  <a:srgbClr val="27347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>
              <a:defRPr sz="4400" b="1">
                <a:solidFill>
                  <a:srgbClr val="27347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>
              <a:defRPr sz="4400" b="1">
                <a:solidFill>
                  <a:srgbClr val="27347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>
              <a:defRPr sz="4400" b="1">
                <a:solidFill>
                  <a:srgbClr val="27347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lvl="0"/>
            <a:r>
              <a:rPr lang="en-US" sz="4000" dirty="0">
                <a:sym typeface="Calibri"/>
              </a:rPr>
              <a:t>Speakers</a:t>
            </a:r>
          </a:p>
        </p:txBody>
      </p:sp>
      <p:sp>
        <p:nvSpPr>
          <p:cNvPr id="4" name="Picture Placeholder 13">
            <a:extLst>
              <a:ext uri="{FF2B5EF4-FFF2-40B4-BE49-F238E27FC236}">
                <a16:creationId xmlns:a16="http://schemas.microsoft.com/office/drawing/2014/main" id="{A611E3E8-9C82-3A94-5AF8-DE0EEC49219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50655" y="1600200"/>
            <a:ext cx="1828800" cy="1828800"/>
          </a:xfrm>
          <a:prstGeom prst="ellipse">
            <a:avLst/>
          </a:prstGeom>
          <a:solidFill>
            <a:srgbClr val="A6ACB7"/>
          </a:solidFill>
          <a:ln w="63500">
            <a:solidFill>
              <a:srgbClr val="FF9300"/>
            </a:solidFill>
          </a:ln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headshot</a:t>
            </a:r>
          </a:p>
        </p:txBody>
      </p:sp>
      <p:sp>
        <p:nvSpPr>
          <p:cNvPr id="6" name="Picture Placeholder 13">
            <a:extLst>
              <a:ext uri="{FF2B5EF4-FFF2-40B4-BE49-F238E27FC236}">
                <a16:creationId xmlns:a16="http://schemas.microsoft.com/office/drawing/2014/main" id="{D59FEECC-FD0F-27C0-892D-391D635CF27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50655" y="4050354"/>
            <a:ext cx="1828800" cy="1828800"/>
          </a:xfrm>
          <a:prstGeom prst="ellipse">
            <a:avLst/>
          </a:prstGeom>
          <a:solidFill>
            <a:srgbClr val="A6ACB7"/>
          </a:solidFill>
          <a:ln w="63500">
            <a:solidFill>
              <a:srgbClr val="FF9300"/>
            </a:solidFill>
          </a:ln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headshot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882C320-4955-A70C-46A3-AC36AD81F0D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44762" y="1600200"/>
            <a:ext cx="5486400" cy="1828800"/>
          </a:xfr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Name, Title, Company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AA81035F-BFB1-2B4A-D37D-07EA122D7D0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69924" y="4079889"/>
            <a:ext cx="5486400" cy="1828800"/>
          </a:xfr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Name, Title, Company</a:t>
            </a:r>
          </a:p>
        </p:txBody>
      </p:sp>
      <p:pic>
        <p:nvPicPr>
          <p:cNvPr id="14" name="object 8" descr="object 8">
            <a:extLst>
              <a:ext uri="{FF2B5EF4-FFF2-40B4-BE49-F238E27FC236}">
                <a16:creationId xmlns:a16="http://schemas.microsoft.com/office/drawing/2014/main" id="{89F0D09D-64FB-6535-510F-E5FE003D6AA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189720" y="5577840"/>
            <a:ext cx="3004402" cy="1088213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15" name="object 10">
            <a:extLst>
              <a:ext uri="{FF2B5EF4-FFF2-40B4-BE49-F238E27FC236}">
                <a16:creationId xmlns:a16="http://schemas.microsoft.com/office/drawing/2014/main" id="{28136842-CD0A-1D81-A51A-FEBC7142305E}"/>
              </a:ext>
            </a:extLst>
          </p:cNvPr>
          <p:cNvSpPr txBox="1"/>
          <p:nvPr userDrawn="1"/>
        </p:nvSpPr>
        <p:spPr>
          <a:xfrm>
            <a:off x="267380" y="6500509"/>
            <a:ext cx="5005660" cy="2000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indent="12700">
              <a:spcBef>
                <a:spcPts val="100"/>
              </a:spcBef>
              <a:defRPr sz="1300" spc="215">
                <a:solidFill>
                  <a:srgbClr val="3C474C"/>
                </a:solidFill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rPr dirty="0"/>
              <a:t>@</a:t>
            </a:r>
            <a:r>
              <a:rPr spc="-65" dirty="0"/>
              <a:t> </a:t>
            </a:r>
            <a:r>
              <a:rPr spc="-50" dirty="0"/>
              <a:t>2023</a:t>
            </a:r>
            <a:r>
              <a:rPr spc="-65" dirty="0"/>
              <a:t> </a:t>
            </a:r>
            <a:r>
              <a:rPr spc="60" dirty="0"/>
              <a:t>Dynamic</a:t>
            </a:r>
            <a:r>
              <a:rPr spc="-65" dirty="0"/>
              <a:t> </a:t>
            </a:r>
            <a:r>
              <a:rPr spc="40" dirty="0"/>
              <a:t>Communities</a:t>
            </a:r>
            <a:r>
              <a:rPr lang="en-US" spc="40" dirty="0"/>
              <a:t> | “For Users, By Users”</a:t>
            </a:r>
            <a:endParaRPr spc="40" dirty="0"/>
          </a:p>
        </p:txBody>
      </p:sp>
    </p:spTree>
    <p:extLst>
      <p:ext uri="{BB962C8B-B14F-4D97-AF65-F5344CB8AC3E}">
        <p14:creationId xmlns:p14="http://schemas.microsoft.com/office/powerpoint/2010/main" val="1731869111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Multiple Speak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383" y="0"/>
            <a:ext cx="12216766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9" name="bg object 17" descr="bg object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2222" y="0"/>
            <a:ext cx="3499778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50" name="bg object 18"/>
          <p:cNvSpPr/>
          <p:nvPr/>
        </p:nvSpPr>
        <p:spPr>
          <a:xfrm>
            <a:off x="8509296" y="0"/>
            <a:ext cx="3132049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21183" y="0"/>
                </a:lnTo>
                <a:lnTo>
                  <a:pt x="9602" y="12482"/>
                </a:lnTo>
                <a:lnTo>
                  <a:pt x="8629" y="12382"/>
                </a:lnTo>
                <a:lnTo>
                  <a:pt x="0" y="21600"/>
                </a:lnTo>
                <a:lnTo>
                  <a:pt x="1628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E88C24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" name="object 4">
            <a:extLst>
              <a:ext uri="{FF2B5EF4-FFF2-40B4-BE49-F238E27FC236}">
                <a16:creationId xmlns:a16="http://schemas.microsoft.com/office/drawing/2014/main" id="{0B28C195-13A6-C9A0-D65F-4B15E26DBBAE}"/>
              </a:ext>
            </a:extLst>
          </p:cNvPr>
          <p:cNvSpPr/>
          <p:nvPr userDrawn="1"/>
        </p:nvSpPr>
        <p:spPr>
          <a:xfrm>
            <a:off x="569480" y="730617"/>
            <a:ext cx="94336" cy="485128"/>
          </a:xfrm>
          <a:prstGeom prst="rect">
            <a:avLst/>
          </a:prstGeom>
          <a:solidFill>
            <a:srgbClr val="E88C24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29FF92-AF0F-BD1E-08DB-3F4D3757DA18}"/>
              </a:ext>
            </a:extLst>
          </p:cNvPr>
          <p:cNvSpPr txBox="1"/>
          <p:nvPr userDrawn="1"/>
        </p:nvSpPr>
        <p:spPr>
          <a:xfrm>
            <a:off x="824948" y="648095"/>
            <a:ext cx="3926401" cy="769439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rmAutofit/>
          </a:bodyPr>
          <a:lstStyle>
            <a:lvl1pPr>
              <a:defRPr sz="4400" b="1">
                <a:solidFill>
                  <a:srgbClr val="27347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>
              <a:defRPr sz="4400" b="1">
                <a:solidFill>
                  <a:srgbClr val="27347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>
              <a:defRPr sz="4400" b="1">
                <a:solidFill>
                  <a:srgbClr val="27347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>
              <a:defRPr sz="4400" b="1">
                <a:solidFill>
                  <a:srgbClr val="27347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>
              <a:defRPr sz="4400" b="1">
                <a:solidFill>
                  <a:srgbClr val="27347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>
              <a:defRPr sz="4400" b="1">
                <a:solidFill>
                  <a:srgbClr val="27347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>
              <a:defRPr sz="4400" b="1">
                <a:solidFill>
                  <a:srgbClr val="27347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>
              <a:defRPr sz="4400" b="1">
                <a:solidFill>
                  <a:srgbClr val="27347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>
              <a:defRPr sz="4400" b="1">
                <a:solidFill>
                  <a:srgbClr val="27347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lvl="0"/>
            <a:r>
              <a:rPr lang="en-US" sz="4000" dirty="0">
                <a:sym typeface="Calibri"/>
              </a:rPr>
              <a:t>Speakers</a:t>
            </a:r>
          </a:p>
        </p:txBody>
      </p:sp>
      <p:sp>
        <p:nvSpPr>
          <p:cNvPr id="4" name="Picture Placeholder 13">
            <a:extLst>
              <a:ext uri="{FF2B5EF4-FFF2-40B4-BE49-F238E27FC236}">
                <a16:creationId xmlns:a16="http://schemas.microsoft.com/office/drawing/2014/main" id="{A611E3E8-9C82-3A94-5AF8-DE0EEC49219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50655" y="1600200"/>
            <a:ext cx="1828800" cy="1828800"/>
          </a:xfrm>
          <a:prstGeom prst="ellipse">
            <a:avLst/>
          </a:prstGeom>
          <a:solidFill>
            <a:srgbClr val="A6ACB7"/>
          </a:solidFill>
          <a:ln w="63500">
            <a:solidFill>
              <a:srgbClr val="FF9300"/>
            </a:solidFill>
          </a:ln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headshot</a:t>
            </a:r>
          </a:p>
        </p:txBody>
      </p:sp>
      <p:sp>
        <p:nvSpPr>
          <p:cNvPr id="5" name="Picture Placeholder 13">
            <a:extLst>
              <a:ext uri="{FF2B5EF4-FFF2-40B4-BE49-F238E27FC236}">
                <a16:creationId xmlns:a16="http://schemas.microsoft.com/office/drawing/2014/main" id="{51F6DAED-041B-09B2-3CC8-48D14D53E1D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50655" y="4107849"/>
            <a:ext cx="1828800" cy="1828800"/>
          </a:xfrm>
          <a:prstGeom prst="ellipse">
            <a:avLst/>
          </a:prstGeom>
          <a:solidFill>
            <a:srgbClr val="A6ACB7"/>
          </a:solidFill>
          <a:ln w="63500">
            <a:solidFill>
              <a:srgbClr val="FF9300"/>
            </a:solidFill>
          </a:ln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headshot</a:t>
            </a:r>
          </a:p>
        </p:txBody>
      </p:sp>
      <p:sp>
        <p:nvSpPr>
          <p:cNvPr id="6" name="Picture Placeholder 13">
            <a:extLst>
              <a:ext uri="{FF2B5EF4-FFF2-40B4-BE49-F238E27FC236}">
                <a16:creationId xmlns:a16="http://schemas.microsoft.com/office/drawing/2014/main" id="{D59FEECC-FD0F-27C0-892D-391D635CF27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751349" y="1600200"/>
            <a:ext cx="1828800" cy="1828800"/>
          </a:xfrm>
          <a:prstGeom prst="ellipse">
            <a:avLst/>
          </a:prstGeom>
          <a:solidFill>
            <a:srgbClr val="A6ACB7"/>
          </a:solidFill>
          <a:ln w="63500">
            <a:solidFill>
              <a:srgbClr val="FF9300"/>
            </a:solidFill>
          </a:ln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headshot</a:t>
            </a:r>
          </a:p>
        </p:txBody>
      </p:sp>
      <p:sp>
        <p:nvSpPr>
          <p:cNvPr id="7" name="Picture Placeholder 13">
            <a:extLst>
              <a:ext uri="{FF2B5EF4-FFF2-40B4-BE49-F238E27FC236}">
                <a16:creationId xmlns:a16="http://schemas.microsoft.com/office/drawing/2014/main" id="{D7F9CB0E-D8D7-269D-46FC-3FE3C0775BD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751349" y="4107849"/>
            <a:ext cx="1828800" cy="1828800"/>
          </a:xfrm>
          <a:prstGeom prst="ellipse">
            <a:avLst/>
          </a:prstGeom>
          <a:solidFill>
            <a:srgbClr val="A6ACB7"/>
          </a:solidFill>
          <a:ln w="63500">
            <a:solidFill>
              <a:srgbClr val="FF9300"/>
            </a:solidFill>
          </a:ln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headshot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882C320-4955-A70C-46A3-AC36AD81F0D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44763" y="1600200"/>
            <a:ext cx="1941512" cy="1828800"/>
          </a:xfr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Name, Title, Company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AA81035F-BFB1-2B4A-D37D-07EA122D7D0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45223" y="1600200"/>
            <a:ext cx="1941512" cy="1828800"/>
          </a:xfr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Name, Title, Company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CA8498CA-DC8E-DB42-C9DB-295CBC2AB20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544763" y="4107849"/>
            <a:ext cx="1941512" cy="1828800"/>
          </a:xfr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Name, Title, Company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47CEC6-4DE0-3AD4-99B7-14156074EF5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45223" y="4107849"/>
            <a:ext cx="1941512" cy="1828800"/>
          </a:xfr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Name, Title, Company</a:t>
            </a:r>
          </a:p>
        </p:txBody>
      </p:sp>
      <p:pic>
        <p:nvPicPr>
          <p:cNvPr id="14" name="object 8" descr="object 8">
            <a:extLst>
              <a:ext uri="{FF2B5EF4-FFF2-40B4-BE49-F238E27FC236}">
                <a16:creationId xmlns:a16="http://schemas.microsoft.com/office/drawing/2014/main" id="{89F0D09D-64FB-6535-510F-E5FE003D6AA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189720" y="5577840"/>
            <a:ext cx="3004402" cy="1088213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8" name="object 10">
            <a:extLst>
              <a:ext uri="{FF2B5EF4-FFF2-40B4-BE49-F238E27FC236}">
                <a16:creationId xmlns:a16="http://schemas.microsoft.com/office/drawing/2014/main" id="{883D3D1A-E758-CC96-8969-E4B73B1D44C5}"/>
              </a:ext>
            </a:extLst>
          </p:cNvPr>
          <p:cNvSpPr txBox="1"/>
          <p:nvPr userDrawn="1"/>
        </p:nvSpPr>
        <p:spPr>
          <a:xfrm>
            <a:off x="267380" y="6500509"/>
            <a:ext cx="5005660" cy="2000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indent="12700">
              <a:spcBef>
                <a:spcPts val="100"/>
              </a:spcBef>
              <a:defRPr sz="1300" spc="215">
                <a:solidFill>
                  <a:srgbClr val="3C474C"/>
                </a:solidFill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rPr dirty="0"/>
              <a:t>@</a:t>
            </a:r>
            <a:r>
              <a:rPr spc="-65" dirty="0"/>
              <a:t> </a:t>
            </a:r>
            <a:r>
              <a:rPr spc="-50" dirty="0"/>
              <a:t>2023</a:t>
            </a:r>
            <a:r>
              <a:rPr spc="-65" dirty="0"/>
              <a:t> </a:t>
            </a:r>
            <a:r>
              <a:rPr spc="60" dirty="0"/>
              <a:t>Dynamic</a:t>
            </a:r>
            <a:r>
              <a:rPr spc="-65" dirty="0"/>
              <a:t> </a:t>
            </a:r>
            <a:r>
              <a:rPr spc="40" dirty="0"/>
              <a:t>Communities</a:t>
            </a:r>
            <a:r>
              <a:rPr lang="en-US" spc="40" dirty="0"/>
              <a:t> | “For Users, By Users”</a:t>
            </a:r>
            <a:endParaRPr spc="40" dirty="0"/>
          </a:p>
        </p:txBody>
      </p:sp>
    </p:spTree>
    <p:extLst>
      <p:ext uri="{BB962C8B-B14F-4D97-AF65-F5344CB8AC3E}">
        <p14:creationId xmlns:p14="http://schemas.microsoft.com/office/powerpoint/2010/main" val="613595179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8FB400-37E7-74B2-ACB9-7ED56CD5FD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grpSp>
        <p:nvGrpSpPr>
          <p:cNvPr id="5" name="object 5">
            <a:extLst>
              <a:ext uri="{FF2B5EF4-FFF2-40B4-BE49-F238E27FC236}">
                <a16:creationId xmlns:a16="http://schemas.microsoft.com/office/drawing/2014/main" id="{85C1E2E6-89DA-8463-B7A4-A444CD643E2D}"/>
              </a:ext>
            </a:extLst>
          </p:cNvPr>
          <p:cNvGrpSpPr/>
          <p:nvPr userDrawn="1"/>
        </p:nvGrpSpPr>
        <p:grpSpPr>
          <a:xfrm>
            <a:off x="5226329" y="0"/>
            <a:ext cx="6965672" cy="6858000"/>
            <a:chOff x="9939" y="0"/>
            <a:chExt cx="6965670" cy="6858000"/>
          </a:xfrm>
        </p:grpSpPr>
        <p:pic>
          <p:nvPicPr>
            <p:cNvPr id="6" name="object 6" descr="object 6">
              <a:extLst>
                <a:ext uri="{FF2B5EF4-FFF2-40B4-BE49-F238E27FC236}">
                  <a16:creationId xmlns:a16="http://schemas.microsoft.com/office/drawing/2014/main" id="{F3DEC43C-5021-53EB-1F86-E478994D7B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2786" y="0"/>
              <a:ext cx="6772823" cy="6858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5D92CD1D-FBB0-9A6C-1F31-E7561DDDF351}"/>
                </a:ext>
              </a:extLst>
            </p:cNvPr>
            <p:cNvSpPr/>
            <p:nvPr/>
          </p:nvSpPr>
          <p:spPr>
            <a:xfrm>
              <a:off x="9939" y="0"/>
              <a:ext cx="3131718" cy="6858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582" y="0"/>
                  </a:moveTo>
                  <a:lnTo>
                    <a:pt x="21185" y="0"/>
                  </a:lnTo>
                  <a:lnTo>
                    <a:pt x="9563" y="12525"/>
                  </a:lnTo>
                  <a:lnTo>
                    <a:pt x="8589" y="12425"/>
                  </a:lnTo>
                  <a:lnTo>
                    <a:pt x="0" y="21600"/>
                  </a:lnTo>
                  <a:lnTo>
                    <a:pt x="1628" y="21600"/>
                  </a:lnTo>
                  <a:lnTo>
                    <a:pt x="21600" y="2"/>
                  </a:lnTo>
                  <a:lnTo>
                    <a:pt x="21582" y="0"/>
                  </a:lnTo>
                  <a:close/>
                </a:path>
              </a:pathLst>
            </a:custGeom>
            <a:solidFill>
              <a:srgbClr val="E88C2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pic>
          <p:nvPicPr>
            <p:cNvPr id="8" name="object 8" descr="object 8">
              <a:extLst>
                <a:ext uri="{FF2B5EF4-FFF2-40B4-BE49-F238E27FC236}">
                  <a16:creationId xmlns:a16="http://schemas.microsoft.com/office/drawing/2014/main" id="{DAE041F7-86C2-AD99-370C-9970361CA6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71204" y="362827"/>
              <a:ext cx="3004401" cy="108821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9" name="object 10">
            <a:extLst>
              <a:ext uri="{FF2B5EF4-FFF2-40B4-BE49-F238E27FC236}">
                <a16:creationId xmlns:a16="http://schemas.microsoft.com/office/drawing/2014/main" id="{1ABBA802-E452-2AFC-E7D9-86DF60B7192F}"/>
              </a:ext>
            </a:extLst>
          </p:cNvPr>
          <p:cNvSpPr/>
          <p:nvPr userDrawn="1"/>
        </p:nvSpPr>
        <p:spPr>
          <a:xfrm>
            <a:off x="569480" y="730618"/>
            <a:ext cx="94336" cy="485128"/>
          </a:xfrm>
          <a:prstGeom prst="rect">
            <a:avLst/>
          </a:prstGeom>
          <a:solidFill>
            <a:srgbClr val="E88C24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1A45573-240E-43E8-215E-27DACC27BE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58825" y="1639888"/>
            <a:ext cx="4757392" cy="4541837"/>
          </a:xfrm>
        </p:spPr>
        <p:txBody>
          <a:bodyPr/>
          <a:lstStyle>
            <a:lvl1pPr marL="285750" indent="-285750">
              <a:buClr>
                <a:srgbClr val="E88C23"/>
              </a:buClr>
              <a:buSzPct val="110000"/>
              <a:buFont typeface="Arial" panose="020B0604020202020204" pitchFamily="34" charset="0"/>
              <a:buChar char="•"/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285750" indent="-285750">
              <a:buFont typeface="Arial" panose="020B0604020202020204" pitchFamily="34" charset="0"/>
              <a:buChar char="•"/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285750" indent="-285750">
              <a:buFont typeface="Arial" panose="020B0604020202020204" pitchFamily="34" charset="0"/>
              <a:buChar char="•"/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285750" indent="-285750">
              <a:buFont typeface="Arial" panose="020B0604020202020204" pitchFamily="34" charset="0"/>
              <a:buChar char="•"/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85750" indent="-285750">
              <a:buFont typeface="Arial" panose="020B0604020202020204" pitchFamily="34" charset="0"/>
              <a:buChar char="•"/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Agenda items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358E50-23C2-0424-524F-699C343C65C3}"/>
              </a:ext>
            </a:extLst>
          </p:cNvPr>
          <p:cNvSpPr txBox="1"/>
          <p:nvPr userDrawn="1"/>
        </p:nvSpPr>
        <p:spPr>
          <a:xfrm>
            <a:off x="758825" y="616226"/>
            <a:ext cx="2878897" cy="7078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spc="0" normalizeH="0" baseline="0" dirty="0">
                <a:ln>
                  <a:noFill/>
                </a:ln>
                <a:solidFill>
                  <a:srgbClr val="273472"/>
                </a:solidFill>
                <a:effectLst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alibri"/>
              </a:rPr>
              <a:t>Agenda</a:t>
            </a:r>
          </a:p>
        </p:txBody>
      </p:sp>
      <p:sp>
        <p:nvSpPr>
          <p:cNvPr id="2" name="object 10">
            <a:extLst>
              <a:ext uri="{FF2B5EF4-FFF2-40B4-BE49-F238E27FC236}">
                <a16:creationId xmlns:a16="http://schemas.microsoft.com/office/drawing/2014/main" id="{BE212B3F-5005-033E-5586-C3AADE1043A5}"/>
              </a:ext>
            </a:extLst>
          </p:cNvPr>
          <p:cNvSpPr txBox="1"/>
          <p:nvPr userDrawn="1"/>
        </p:nvSpPr>
        <p:spPr>
          <a:xfrm>
            <a:off x="267380" y="6500509"/>
            <a:ext cx="5005660" cy="2000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indent="12700">
              <a:spcBef>
                <a:spcPts val="100"/>
              </a:spcBef>
              <a:defRPr sz="1300" spc="215">
                <a:solidFill>
                  <a:srgbClr val="3C474C"/>
                </a:solidFill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rPr dirty="0"/>
              <a:t>@</a:t>
            </a:r>
            <a:r>
              <a:rPr spc="-65" dirty="0"/>
              <a:t> </a:t>
            </a:r>
            <a:r>
              <a:rPr spc="-50" dirty="0"/>
              <a:t>2023</a:t>
            </a:r>
            <a:r>
              <a:rPr spc="-65" dirty="0"/>
              <a:t> </a:t>
            </a:r>
            <a:r>
              <a:rPr spc="60" dirty="0"/>
              <a:t>Dynamic</a:t>
            </a:r>
            <a:r>
              <a:rPr spc="-65" dirty="0"/>
              <a:t> </a:t>
            </a:r>
            <a:r>
              <a:rPr spc="40" dirty="0"/>
              <a:t>Communities</a:t>
            </a:r>
            <a:r>
              <a:rPr lang="en-US" spc="40" dirty="0"/>
              <a:t> | “For Users, By Users”</a:t>
            </a:r>
            <a:endParaRPr spc="40" dirty="0"/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9292FB50-AA80-A735-27F0-0FA08385332E}"/>
              </a:ext>
            </a:extLst>
          </p:cNvPr>
          <p:cNvSpPr txBox="1"/>
          <p:nvPr userDrawn="1"/>
        </p:nvSpPr>
        <p:spPr>
          <a:xfrm>
            <a:off x="6497808" y="4701383"/>
            <a:ext cx="5574921" cy="10233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marR="5080" indent="12700" algn="r">
              <a:lnSpc>
                <a:spcPct val="100000"/>
              </a:lnSpc>
              <a:spcBef>
                <a:spcPts val="300"/>
              </a:spcBef>
              <a:defRPr sz="2100" spc="85">
                <a:solidFill>
                  <a:srgbClr val="252F35"/>
                </a:solidFill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rPr sz="3200" dirty="0">
                <a:solidFill>
                  <a:schemeClr val="bg1"/>
                </a:solidFill>
              </a:rPr>
              <a:t>Decrease</a:t>
            </a:r>
            <a:r>
              <a:rPr sz="3200" spc="-114" dirty="0">
                <a:solidFill>
                  <a:schemeClr val="bg1"/>
                </a:solidFill>
              </a:rPr>
              <a:t> </a:t>
            </a:r>
            <a:r>
              <a:rPr sz="3200" spc="-5" dirty="0">
                <a:solidFill>
                  <a:schemeClr val="bg1"/>
                </a:solidFill>
              </a:rPr>
              <a:t>Complexities,</a:t>
            </a:r>
            <a:endParaRPr lang="en-US" sz="3200" spc="-5" dirty="0">
              <a:solidFill>
                <a:schemeClr val="bg1"/>
              </a:solidFill>
            </a:endParaRPr>
          </a:p>
          <a:p>
            <a:pPr marR="5080" indent="12700" algn="r">
              <a:lnSpc>
                <a:spcPct val="100000"/>
              </a:lnSpc>
              <a:spcBef>
                <a:spcPts val="300"/>
              </a:spcBef>
              <a:defRPr sz="2100" spc="85">
                <a:solidFill>
                  <a:srgbClr val="252F35"/>
                </a:solidFill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rPr sz="3200" spc="0" dirty="0">
                <a:solidFill>
                  <a:schemeClr val="bg1"/>
                </a:solidFill>
              </a:rPr>
              <a:t>Deliver</a:t>
            </a:r>
            <a:r>
              <a:rPr sz="3200" spc="-110" dirty="0">
                <a:solidFill>
                  <a:schemeClr val="bg1"/>
                </a:solidFill>
              </a:rPr>
              <a:t> </a:t>
            </a:r>
            <a:r>
              <a:rPr sz="3200" spc="-25" dirty="0">
                <a:solidFill>
                  <a:schemeClr val="bg1"/>
                </a:solidFill>
              </a:rPr>
              <a:t>Results.</a:t>
            </a:r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7A6A1850-ED0E-7A29-BA42-43AFA41BAB6D}"/>
              </a:ext>
            </a:extLst>
          </p:cNvPr>
          <p:cNvSpPr txBox="1"/>
          <p:nvPr userDrawn="1"/>
        </p:nvSpPr>
        <p:spPr>
          <a:xfrm>
            <a:off x="7162800" y="6266573"/>
            <a:ext cx="4909929" cy="45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 anchorCtr="0">
            <a:noAutofit/>
          </a:bodyPr>
          <a:lstStyle/>
          <a:p>
            <a:pPr indent="12700" algn="r">
              <a:spcBef>
                <a:spcPts val="100"/>
              </a:spcBef>
              <a:defRPr sz="1300" spc="215">
                <a:solidFill>
                  <a:srgbClr val="3C474C"/>
                </a:solidFill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rPr lang="en-US" dirty="0" err="1">
                <a:solidFill>
                  <a:schemeClr val="bg1"/>
                </a:solidFill>
              </a:rPr>
              <a:t>summitna.com</a:t>
            </a:r>
            <a:r>
              <a:rPr lang="en-US" dirty="0">
                <a:solidFill>
                  <a:schemeClr val="bg1"/>
                </a:solidFill>
              </a:rPr>
              <a:t> | </a:t>
            </a:r>
            <a:r>
              <a:rPr lang="en-US" dirty="0" err="1">
                <a:solidFill>
                  <a:schemeClr val="bg1"/>
                </a:solidFill>
              </a:rPr>
              <a:t>dynamicscommunities.com</a:t>
            </a:r>
            <a:endParaRPr spc="4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390131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10">
            <a:extLst>
              <a:ext uri="{FF2B5EF4-FFF2-40B4-BE49-F238E27FC236}">
                <a16:creationId xmlns:a16="http://schemas.microsoft.com/office/drawing/2014/main" id="{1ABBA802-E452-2AFC-E7D9-86DF60B7192F}"/>
              </a:ext>
            </a:extLst>
          </p:cNvPr>
          <p:cNvSpPr/>
          <p:nvPr userDrawn="1"/>
        </p:nvSpPr>
        <p:spPr>
          <a:xfrm>
            <a:off x="569480" y="730618"/>
            <a:ext cx="94336" cy="485128"/>
          </a:xfrm>
          <a:prstGeom prst="rect">
            <a:avLst/>
          </a:prstGeom>
          <a:solidFill>
            <a:srgbClr val="E88C24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1A45573-240E-43E8-215E-27DACC27BE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58824" y="1639888"/>
            <a:ext cx="7931275" cy="4541837"/>
          </a:xfrm>
        </p:spPr>
        <p:txBody>
          <a:bodyPr/>
          <a:lstStyle>
            <a:lvl1pPr marL="285750" indent="-285750">
              <a:buClr>
                <a:srgbClr val="E88C23"/>
              </a:buClr>
              <a:buSzPct val="110000"/>
              <a:buFont typeface="Arial" panose="020B0604020202020204" pitchFamily="34" charset="0"/>
              <a:buChar char="•"/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285750" indent="-285750">
              <a:buFont typeface="Arial" panose="020B0604020202020204" pitchFamily="34" charset="0"/>
              <a:buChar char="•"/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285750" indent="-285750">
              <a:buFont typeface="Arial" panose="020B0604020202020204" pitchFamily="34" charset="0"/>
              <a:buChar char="•"/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285750" indent="-285750">
              <a:buFont typeface="Arial" panose="020B0604020202020204" pitchFamily="34" charset="0"/>
              <a:buChar char="•"/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85750" indent="-285750">
              <a:buFont typeface="Arial" panose="020B0604020202020204" pitchFamily="34" charset="0"/>
              <a:buChar char="•"/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Agenda items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358E50-23C2-0424-524F-699C343C65C3}"/>
              </a:ext>
            </a:extLst>
          </p:cNvPr>
          <p:cNvSpPr txBox="1"/>
          <p:nvPr userDrawn="1"/>
        </p:nvSpPr>
        <p:spPr>
          <a:xfrm>
            <a:off x="758825" y="616226"/>
            <a:ext cx="2878897" cy="7078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spc="0" normalizeH="0" baseline="0" dirty="0">
                <a:ln>
                  <a:noFill/>
                </a:ln>
                <a:solidFill>
                  <a:srgbClr val="273472"/>
                </a:solidFill>
                <a:effectLst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alibri"/>
              </a:rPr>
              <a:t>Agenda</a:t>
            </a:r>
          </a:p>
        </p:txBody>
      </p:sp>
      <p:sp>
        <p:nvSpPr>
          <p:cNvPr id="2" name="object 10">
            <a:extLst>
              <a:ext uri="{FF2B5EF4-FFF2-40B4-BE49-F238E27FC236}">
                <a16:creationId xmlns:a16="http://schemas.microsoft.com/office/drawing/2014/main" id="{BE212B3F-5005-033E-5586-C3AADE1043A5}"/>
              </a:ext>
            </a:extLst>
          </p:cNvPr>
          <p:cNvSpPr txBox="1"/>
          <p:nvPr userDrawn="1"/>
        </p:nvSpPr>
        <p:spPr>
          <a:xfrm>
            <a:off x="267380" y="6500509"/>
            <a:ext cx="5005660" cy="2000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indent="12700">
              <a:spcBef>
                <a:spcPts val="100"/>
              </a:spcBef>
              <a:defRPr sz="1300" spc="215">
                <a:solidFill>
                  <a:srgbClr val="3C474C"/>
                </a:solidFill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rPr dirty="0"/>
              <a:t>@</a:t>
            </a:r>
            <a:r>
              <a:rPr spc="-65" dirty="0"/>
              <a:t> </a:t>
            </a:r>
            <a:r>
              <a:rPr spc="-50" dirty="0"/>
              <a:t>2023</a:t>
            </a:r>
            <a:r>
              <a:rPr spc="-65" dirty="0"/>
              <a:t> </a:t>
            </a:r>
            <a:r>
              <a:rPr spc="60" dirty="0"/>
              <a:t>Dynamic</a:t>
            </a:r>
            <a:r>
              <a:rPr spc="-65" dirty="0"/>
              <a:t> </a:t>
            </a:r>
            <a:r>
              <a:rPr spc="40" dirty="0"/>
              <a:t>Communities</a:t>
            </a:r>
            <a:r>
              <a:rPr lang="en-US" spc="40" dirty="0"/>
              <a:t> | “For Users, By Users”</a:t>
            </a:r>
            <a:endParaRPr spc="40" dirty="0"/>
          </a:p>
        </p:txBody>
      </p:sp>
      <p:pic>
        <p:nvPicPr>
          <p:cNvPr id="10" name="bg object 17" descr="bg object 17">
            <a:extLst>
              <a:ext uri="{FF2B5EF4-FFF2-40B4-BE49-F238E27FC236}">
                <a16:creationId xmlns:a16="http://schemas.microsoft.com/office/drawing/2014/main" id="{6766EB07-B74E-4EB6-3CDD-D0970A54DB5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92222" y="0"/>
            <a:ext cx="3499778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bg object 18">
            <a:extLst>
              <a:ext uri="{FF2B5EF4-FFF2-40B4-BE49-F238E27FC236}">
                <a16:creationId xmlns:a16="http://schemas.microsoft.com/office/drawing/2014/main" id="{CBBD6ED1-DA7C-AA08-82D2-D8CEB977F1AB}"/>
              </a:ext>
            </a:extLst>
          </p:cNvPr>
          <p:cNvSpPr/>
          <p:nvPr userDrawn="1"/>
        </p:nvSpPr>
        <p:spPr>
          <a:xfrm>
            <a:off x="8509296" y="0"/>
            <a:ext cx="3132049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21183" y="0"/>
                </a:lnTo>
                <a:lnTo>
                  <a:pt x="9602" y="12482"/>
                </a:lnTo>
                <a:lnTo>
                  <a:pt x="8629" y="12382"/>
                </a:lnTo>
                <a:lnTo>
                  <a:pt x="0" y="21600"/>
                </a:lnTo>
                <a:lnTo>
                  <a:pt x="1628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E88C24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4" name="object 8" descr="object 8">
            <a:extLst>
              <a:ext uri="{FF2B5EF4-FFF2-40B4-BE49-F238E27FC236}">
                <a16:creationId xmlns:a16="http://schemas.microsoft.com/office/drawing/2014/main" id="{80C32799-296F-7063-F6AB-4D6A3FF0DF4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189720" y="5577840"/>
            <a:ext cx="3004402" cy="1088213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1214450838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3" descr="object 3">
            <a:extLst>
              <a:ext uri="{FF2B5EF4-FFF2-40B4-BE49-F238E27FC236}">
                <a16:creationId xmlns:a16="http://schemas.microsoft.com/office/drawing/2014/main" id="{7C4580D5-DF6C-B99D-F0E1-D596FC54F696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 t="80014"/>
          <a:stretch/>
        </p:blipFill>
        <p:spPr>
          <a:xfrm>
            <a:off x="0" y="-1"/>
            <a:ext cx="12203071" cy="1143000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7" name="object 5" descr="object 5">
            <a:extLst>
              <a:ext uri="{FF2B5EF4-FFF2-40B4-BE49-F238E27FC236}">
                <a16:creationId xmlns:a16="http://schemas.microsoft.com/office/drawing/2014/main" id="{D8A6BD4D-54AD-741C-B9BC-1E215FBE54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9196" y="114299"/>
            <a:ext cx="2524527" cy="914400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2" name="object 10">
            <a:extLst>
              <a:ext uri="{FF2B5EF4-FFF2-40B4-BE49-F238E27FC236}">
                <a16:creationId xmlns:a16="http://schemas.microsoft.com/office/drawing/2014/main" id="{B2F47A00-7BC8-1B50-C19E-3D2764A18957}"/>
              </a:ext>
            </a:extLst>
          </p:cNvPr>
          <p:cNvSpPr txBox="1"/>
          <p:nvPr userDrawn="1"/>
        </p:nvSpPr>
        <p:spPr>
          <a:xfrm>
            <a:off x="151748" y="6499225"/>
            <a:ext cx="2684147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z="1300" spc="215">
                <a:solidFill>
                  <a:srgbClr val="3C474C"/>
                </a:solidFill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rPr dirty="0"/>
              <a:t>@</a:t>
            </a:r>
            <a:r>
              <a:rPr spc="-65" dirty="0"/>
              <a:t> </a:t>
            </a:r>
            <a:r>
              <a:rPr spc="-50" dirty="0"/>
              <a:t>2023</a:t>
            </a:r>
            <a:r>
              <a:rPr spc="-65" dirty="0"/>
              <a:t> </a:t>
            </a:r>
            <a:r>
              <a:rPr spc="60" dirty="0"/>
              <a:t>Dynamic</a:t>
            </a:r>
            <a:r>
              <a:rPr spc="-65" dirty="0"/>
              <a:t> </a:t>
            </a:r>
            <a:r>
              <a:rPr spc="40" dirty="0"/>
              <a:t>Communities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970BF9C-EB8A-F7E0-0637-053886C09B4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52400" y="1306512"/>
            <a:ext cx="11887200" cy="5029200"/>
          </a:xfrm>
        </p:spPr>
        <p:txBody>
          <a:bodyPr/>
          <a:lstStyle>
            <a:lvl1pPr>
              <a:defRPr sz="2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2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18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10A6AD1-9465-F490-B69E-FA1600170B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1748" y="0"/>
            <a:ext cx="9526796" cy="1141715"/>
          </a:xfrm>
          <a:ln>
            <a:noFill/>
          </a:ln>
        </p:spPr>
        <p:txBody>
          <a:bodyPr anchor="ctr" anchorCtr="0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Session Title</a:t>
            </a:r>
          </a:p>
        </p:txBody>
      </p:sp>
      <p:sp>
        <p:nvSpPr>
          <p:cNvPr id="3" name="object 10">
            <a:extLst>
              <a:ext uri="{FF2B5EF4-FFF2-40B4-BE49-F238E27FC236}">
                <a16:creationId xmlns:a16="http://schemas.microsoft.com/office/drawing/2014/main" id="{6126AF48-EC5C-18EE-C7B5-DAE650A2EFBF}"/>
              </a:ext>
            </a:extLst>
          </p:cNvPr>
          <p:cNvSpPr txBox="1"/>
          <p:nvPr userDrawn="1"/>
        </p:nvSpPr>
        <p:spPr>
          <a:xfrm>
            <a:off x="7802880" y="6501130"/>
            <a:ext cx="4236721" cy="2000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indent="12700" algn="r">
              <a:spcBef>
                <a:spcPts val="100"/>
              </a:spcBef>
              <a:defRPr sz="1300" spc="215">
                <a:solidFill>
                  <a:srgbClr val="3C474C"/>
                </a:solidFill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rPr lang="en-US" dirty="0"/>
              <a:t>Your “For User, By User” Community</a:t>
            </a:r>
            <a:endParaRPr spc="40" dirty="0"/>
          </a:p>
        </p:txBody>
      </p:sp>
    </p:spTree>
    <p:extLst>
      <p:ext uri="{BB962C8B-B14F-4D97-AF65-F5344CB8AC3E}">
        <p14:creationId xmlns:p14="http://schemas.microsoft.com/office/powerpoint/2010/main" val="1964449288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0">
            <a:extLst>
              <a:ext uri="{FF2B5EF4-FFF2-40B4-BE49-F238E27FC236}">
                <a16:creationId xmlns:a16="http://schemas.microsoft.com/office/drawing/2014/main" id="{B2F47A00-7BC8-1B50-C19E-3D2764A18957}"/>
              </a:ext>
            </a:extLst>
          </p:cNvPr>
          <p:cNvSpPr txBox="1"/>
          <p:nvPr userDrawn="1"/>
        </p:nvSpPr>
        <p:spPr>
          <a:xfrm>
            <a:off x="151748" y="6499225"/>
            <a:ext cx="2684147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z="1300" spc="215">
                <a:solidFill>
                  <a:srgbClr val="3C474C"/>
                </a:solidFill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rPr dirty="0"/>
              <a:t>@</a:t>
            </a:r>
            <a:r>
              <a:rPr spc="-65" dirty="0"/>
              <a:t> </a:t>
            </a:r>
            <a:r>
              <a:rPr spc="-50" dirty="0"/>
              <a:t>2023</a:t>
            </a:r>
            <a:r>
              <a:rPr spc="-65" dirty="0"/>
              <a:t> </a:t>
            </a:r>
            <a:r>
              <a:rPr spc="60" dirty="0"/>
              <a:t>Dynamic</a:t>
            </a:r>
            <a:r>
              <a:rPr spc="-65" dirty="0"/>
              <a:t> </a:t>
            </a:r>
            <a:r>
              <a:rPr spc="40" dirty="0"/>
              <a:t>Communities</a:t>
            </a:r>
          </a:p>
        </p:txBody>
      </p:sp>
      <p:sp>
        <p:nvSpPr>
          <p:cNvPr id="3" name="object 10">
            <a:extLst>
              <a:ext uri="{FF2B5EF4-FFF2-40B4-BE49-F238E27FC236}">
                <a16:creationId xmlns:a16="http://schemas.microsoft.com/office/drawing/2014/main" id="{6126AF48-EC5C-18EE-C7B5-DAE650A2EFBF}"/>
              </a:ext>
            </a:extLst>
          </p:cNvPr>
          <p:cNvSpPr txBox="1"/>
          <p:nvPr userDrawn="1"/>
        </p:nvSpPr>
        <p:spPr>
          <a:xfrm>
            <a:off x="7802880" y="6501130"/>
            <a:ext cx="4236721" cy="2000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indent="12700" algn="r">
              <a:spcBef>
                <a:spcPts val="100"/>
              </a:spcBef>
              <a:defRPr sz="1300" spc="215">
                <a:solidFill>
                  <a:srgbClr val="3C474C"/>
                </a:solidFill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rPr lang="en-US" dirty="0"/>
              <a:t>Your “For User, By User” Community</a:t>
            </a:r>
            <a:endParaRPr spc="40" dirty="0"/>
          </a:p>
        </p:txBody>
      </p:sp>
    </p:spTree>
    <p:extLst>
      <p:ext uri="{BB962C8B-B14F-4D97-AF65-F5344CB8AC3E}">
        <p14:creationId xmlns:p14="http://schemas.microsoft.com/office/powerpoint/2010/main" val="2769240273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sho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3" descr="object 3">
            <a:extLst>
              <a:ext uri="{FF2B5EF4-FFF2-40B4-BE49-F238E27FC236}">
                <a16:creationId xmlns:a16="http://schemas.microsoft.com/office/drawing/2014/main" id="{7C4580D5-DF6C-B99D-F0E1-D596FC54F696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 t="80014"/>
          <a:stretch/>
        </p:blipFill>
        <p:spPr>
          <a:xfrm>
            <a:off x="-30480" y="5806440"/>
            <a:ext cx="12252960" cy="1051560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7" name="object 5" descr="object 5">
            <a:extLst>
              <a:ext uri="{FF2B5EF4-FFF2-40B4-BE49-F238E27FC236}">
                <a16:creationId xmlns:a16="http://schemas.microsoft.com/office/drawing/2014/main" id="{D8A6BD4D-54AD-741C-B9BC-1E215FBE54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1223" y="5889738"/>
            <a:ext cx="2524527" cy="914400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8" name="object 10">
            <a:extLst>
              <a:ext uri="{FF2B5EF4-FFF2-40B4-BE49-F238E27FC236}">
                <a16:creationId xmlns:a16="http://schemas.microsoft.com/office/drawing/2014/main" id="{B4C57142-DD45-C877-2BED-72BD63DB4F2D}"/>
              </a:ext>
            </a:extLst>
          </p:cNvPr>
          <p:cNvSpPr txBox="1"/>
          <p:nvPr userDrawn="1"/>
        </p:nvSpPr>
        <p:spPr>
          <a:xfrm>
            <a:off x="267378" y="5806440"/>
            <a:ext cx="5828621" cy="10515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 anchorCtr="0">
            <a:noAutofit/>
          </a:bodyPr>
          <a:lstStyle/>
          <a:p>
            <a:pPr indent="12700">
              <a:spcBef>
                <a:spcPts val="100"/>
              </a:spcBef>
              <a:defRPr sz="1300" spc="215">
                <a:solidFill>
                  <a:srgbClr val="3C474C"/>
                </a:solidFill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rPr dirty="0">
                <a:solidFill>
                  <a:schemeClr val="bg1"/>
                </a:solidFill>
              </a:rPr>
              <a:t>@</a:t>
            </a:r>
            <a:r>
              <a:rPr spc="-65" dirty="0">
                <a:solidFill>
                  <a:schemeClr val="bg1"/>
                </a:solidFill>
              </a:rPr>
              <a:t> </a:t>
            </a:r>
            <a:r>
              <a:rPr spc="-50" dirty="0">
                <a:solidFill>
                  <a:schemeClr val="bg1"/>
                </a:solidFill>
              </a:rPr>
              <a:t>2023</a:t>
            </a:r>
            <a:r>
              <a:rPr spc="-65" dirty="0">
                <a:solidFill>
                  <a:schemeClr val="bg1"/>
                </a:solidFill>
              </a:rPr>
              <a:t> </a:t>
            </a:r>
            <a:r>
              <a:rPr spc="60" dirty="0">
                <a:solidFill>
                  <a:schemeClr val="bg1"/>
                </a:solidFill>
              </a:rPr>
              <a:t>Dynamic</a:t>
            </a:r>
            <a:r>
              <a:rPr spc="-65" dirty="0">
                <a:solidFill>
                  <a:schemeClr val="bg1"/>
                </a:solidFill>
              </a:rPr>
              <a:t> </a:t>
            </a:r>
            <a:r>
              <a:rPr spc="40" dirty="0">
                <a:solidFill>
                  <a:schemeClr val="bg1"/>
                </a:solidFill>
              </a:rPr>
              <a:t>Communities</a:t>
            </a:r>
            <a:r>
              <a:rPr lang="en-US" spc="40" dirty="0">
                <a:solidFill>
                  <a:schemeClr val="bg1"/>
                </a:solidFill>
              </a:rPr>
              <a:t> | “For Users, By Users”</a:t>
            </a:r>
          </a:p>
          <a:p>
            <a:pPr indent="12700">
              <a:spcBef>
                <a:spcPts val="100"/>
              </a:spcBef>
              <a:defRPr sz="1300" spc="215">
                <a:solidFill>
                  <a:srgbClr val="3C474C"/>
                </a:solidFill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rPr lang="en-US" spc="40" dirty="0">
                <a:solidFill>
                  <a:schemeClr val="bg1"/>
                </a:solidFill>
              </a:rPr>
              <a:t>    </a:t>
            </a:r>
            <a:r>
              <a:rPr lang="en-US" spc="40" dirty="0" err="1">
                <a:solidFill>
                  <a:schemeClr val="bg1"/>
                </a:solidFill>
              </a:rPr>
              <a:t>summitna.com</a:t>
            </a:r>
            <a:r>
              <a:rPr lang="en-US" spc="40" dirty="0">
                <a:solidFill>
                  <a:schemeClr val="bg1"/>
                </a:solidFill>
              </a:rPr>
              <a:t> | </a:t>
            </a:r>
            <a:r>
              <a:rPr lang="en-US" spc="40" dirty="0" err="1">
                <a:solidFill>
                  <a:schemeClr val="bg1"/>
                </a:solidFill>
              </a:rPr>
              <a:t>dynamicscommunities.com</a:t>
            </a:r>
            <a:endParaRPr lang="en-US" spc="4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253319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/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315427" y="6377940"/>
            <a:ext cx="266974" cy="2794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algn="r">
              <a:defRPr>
                <a:solidFill>
                  <a:srgbClr val="888888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6" r:id="rId2"/>
    <p:sldLayoutId id="2147483663" r:id="rId3"/>
    <p:sldLayoutId id="2147483658" r:id="rId4"/>
    <p:sldLayoutId id="2147483657" r:id="rId5"/>
    <p:sldLayoutId id="2147483665" r:id="rId6"/>
    <p:sldLayoutId id="2147483662" r:id="rId7"/>
    <p:sldLayoutId id="2147483667" r:id="rId8"/>
    <p:sldLayoutId id="2147483660" r:id="rId9"/>
    <p:sldLayoutId id="2147483666" r:id="rId10"/>
    <p:sldLayoutId id="2147483661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solidFill>
            <a:srgbClr val="273472"/>
          </a:solidFill>
          <a:uFillTx/>
          <a:latin typeface="Verdana"/>
          <a:ea typeface="Verdana"/>
          <a:cs typeface="Verdana"/>
          <a:sym typeface="Verdana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solidFill>
            <a:srgbClr val="273472"/>
          </a:solidFill>
          <a:uFillTx/>
          <a:latin typeface="Verdana"/>
          <a:ea typeface="Verdana"/>
          <a:cs typeface="Verdana"/>
          <a:sym typeface="Verdana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solidFill>
            <a:srgbClr val="273472"/>
          </a:solidFill>
          <a:uFillTx/>
          <a:latin typeface="Verdana"/>
          <a:ea typeface="Verdana"/>
          <a:cs typeface="Verdana"/>
          <a:sym typeface="Verdana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solidFill>
            <a:srgbClr val="273472"/>
          </a:solidFill>
          <a:uFillTx/>
          <a:latin typeface="Verdana"/>
          <a:ea typeface="Verdana"/>
          <a:cs typeface="Verdana"/>
          <a:sym typeface="Verdana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solidFill>
            <a:srgbClr val="273472"/>
          </a:solidFill>
          <a:uFillTx/>
          <a:latin typeface="Verdana"/>
          <a:ea typeface="Verdana"/>
          <a:cs typeface="Verdana"/>
          <a:sym typeface="Verdana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solidFill>
            <a:srgbClr val="273472"/>
          </a:solidFill>
          <a:uFillTx/>
          <a:latin typeface="Verdana"/>
          <a:ea typeface="Verdana"/>
          <a:cs typeface="Verdana"/>
          <a:sym typeface="Verdana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solidFill>
            <a:srgbClr val="273472"/>
          </a:solidFill>
          <a:uFillTx/>
          <a:latin typeface="Verdana"/>
          <a:ea typeface="Verdana"/>
          <a:cs typeface="Verdana"/>
          <a:sym typeface="Verdana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solidFill>
            <a:srgbClr val="273472"/>
          </a:solidFill>
          <a:uFillTx/>
          <a:latin typeface="Verdana"/>
          <a:ea typeface="Verdana"/>
          <a:cs typeface="Verdana"/>
          <a:sym typeface="Verdana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solidFill>
            <a:srgbClr val="273472"/>
          </a:solidFill>
          <a:uFillTx/>
          <a:latin typeface="Verdana"/>
          <a:ea typeface="Verdana"/>
          <a:cs typeface="Verdana"/>
          <a:sym typeface="Verdana"/>
        </a:defRPr>
      </a:lvl9pPr>
    </p:titleStyle>
    <p:body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22860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2743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3200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3657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powerazure365.com/blog-1/dynamics-365-finops-unified-developer-experience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tomicax.com/" TargetMode="External"/><Relationship Id="rId2" Type="http://schemas.openxmlformats.org/officeDocument/2006/relationships/hyperlink" Target="mailto:nclouse@envistacorp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dynamics.fo/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microsoft/Dynamics365-Xpp-Samples-Tools/tree/master/CI-CD/Pipeline-Samples" TargetMode="External"/><Relationship Id="rId3" Type="http://schemas.openxmlformats.org/officeDocument/2006/relationships/hyperlink" Target="http://www.atomicax.com/article/getting-started-gated-checkins" TargetMode="External"/><Relationship Id="rId7" Type="http://schemas.openxmlformats.org/officeDocument/2006/relationships/hyperlink" Target="https://ariste.info/en/dynamics365almguide/welcome/" TargetMode="External"/><Relationship Id="rId2" Type="http://schemas.openxmlformats.org/officeDocument/2006/relationships/hyperlink" Target="http://www.atomicax.com/article/giting-started-git-d365fo-and-other-puns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atomicax.com/content/git-alm-field-guide" TargetMode="External"/><Relationship Id="rId5" Type="http://schemas.openxmlformats.org/officeDocument/2006/relationships/hyperlink" Target="http://www.atomicax.com/article/staging-and-git" TargetMode="External"/><Relationship Id="rId4" Type="http://schemas.openxmlformats.org/officeDocument/2006/relationships/hyperlink" Target="http://www.atomicax.com/article/moving-tfvc-git-azdo" TargetMode="External"/><Relationship Id="rId9" Type="http://schemas.openxmlformats.org/officeDocument/2006/relationships/hyperlink" Target="https://playbook.microsoft.com/code-with-fusionops/FusionOps-for-Dynamics-365-Finance/Guides/GIT_walk_through/" TargetMode="Externa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CCAAAA8-AFE8-F675-502B-87DDF7ECB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Developing customizations and extensions for Dynamics 365 for Finance and Operations using Git for source control and continuous integration</a:t>
            </a:r>
          </a:p>
        </p:txBody>
      </p:sp>
    </p:spTree>
    <p:extLst>
      <p:ext uri="{BB962C8B-B14F-4D97-AF65-F5344CB8AC3E}">
        <p14:creationId xmlns:p14="http://schemas.microsoft.com/office/powerpoint/2010/main" val="2768059312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B45FE68-2FB3-C70E-63CE-2D1F3DF1C0E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52400" y="1306512"/>
            <a:ext cx="5085184" cy="5029200"/>
          </a:xfrm>
        </p:spPr>
        <p:txBody>
          <a:bodyPr/>
          <a:lstStyle/>
          <a:p>
            <a:r>
              <a:rPr lang="en-US" dirty="0"/>
              <a:t>Git</a:t>
            </a:r>
          </a:p>
          <a:p>
            <a:r>
              <a:rPr lang="en-US" dirty="0"/>
              <a:t>Subversion (SVN)</a:t>
            </a:r>
          </a:p>
          <a:p>
            <a:r>
              <a:rPr lang="en-US" dirty="0"/>
              <a:t>Mercurial</a:t>
            </a:r>
          </a:p>
          <a:p>
            <a:r>
              <a:rPr lang="en-US" dirty="0"/>
              <a:t>Perforce (Helix Core)</a:t>
            </a:r>
          </a:p>
          <a:p>
            <a:r>
              <a:rPr lang="en-US" dirty="0"/>
              <a:t>Concurrent Versions System (CVS)</a:t>
            </a:r>
          </a:p>
          <a:p>
            <a:r>
              <a:rPr lang="en-US" dirty="0"/>
              <a:t>Bazaar</a:t>
            </a:r>
          </a:p>
          <a:p>
            <a:r>
              <a:rPr lang="en-US" dirty="0"/>
              <a:t>Monotone</a:t>
            </a:r>
          </a:p>
          <a:p>
            <a:r>
              <a:rPr lang="en-US" dirty="0"/>
              <a:t>Fossil</a:t>
            </a:r>
          </a:p>
          <a:p>
            <a:r>
              <a:rPr lang="en-US" dirty="0"/>
              <a:t>ClearCase</a:t>
            </a:r>
          </a:p>
          <a:p>
            <a:r>
              <a:rPr lang="en-US" dirty="0"/>
              <a:t>Visual SourceSafe (VSS)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8203C20-4B5B-E18A-4FF4-125808227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 isn’t Hard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3553F2AC-59DF-160C-83A4-5EAB90FD1D19}"/>
              </a:ext>
            </a:extLst>
          </p:cNvPr>
          <p:cNvSpPr txBox="1">
            <a:spLocks/>
          </p:cNvSpPr>
          <p:nvPr/>
        </p:nvSpPr>
        <p:spPr>
          <a:xfrm>
            <a:off x="5399314" y="1306512"/>
            <a:ext cx="6640286" cy="502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/>
          <a:lstStyle>
            <a:lvl1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alibri"/>
              </a:defRPr>
            </a:lvl1pPr>
            <a:lvl2pPr marL="0" marR="0" indent="45720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alibri"/>
              </a:defRPr>
            </a:lvl2pPr>
            <a:lvl3pPr marL="0" marR="0" indent="91440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alibri"/>
              </a:defRPr>
            </a:lvl3pPr>
            <a:lvl4pPr marL="0" marR="0" indent="137160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cap="none" spc="0" baseline="0">
                <a:solidFill>
                  <a:srgbClr val="000000"/>
                </a:solidFill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alibri"/>
              </a:defRPr>
            </a:lvl4pPr>
            <a:lvl5pPr marL="0" marR="0" indent="182880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 i="0" u="none" strike="noStrike" cap="none" spc="0" baseline="0">
                <a:solidFill>
                  <a:srgbClr val="000000"/>
                </a:solidFill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alibri"/>
              </a:defRPr>
            </a:lvl5pPr>
            <a:lvl6pPr marL="0" marR="0" indent="228600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0" marR="0" indent="274320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0" marR="0" indent="320040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0" marR="0" indent="365760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hangingPunct="1"/>
            <a:r>
              <a:rPr lang="en-US" dirty="0"/>
              <a:t>Team Foundation Version Control (TFVC)</a:t>
            </a:r>
          </a:p>
          <a:p>
            <a:pPr hangingPunct="1"/>
            <a:r>
              <a:rPr lang="en-US" dirty="0" err="1"/>
              <a:t>BitKeeper</a:t>
            </a:r>
            <a:endParaRPr lang="en-US" dirty="0"/>
          </a:p>
          <a:p>
            <a:pPr hangingPunct="1"/>
            <a:r>
              <a:rPr lang="en-US" dirty="0" err="1"/>
              <a:t>Darcs</a:t>
            </a:r>
            <a:endParaRPr lang="en-US" dirty="0"/>
          </a:p>
          <a:p>
            <a:pPr hangingPunct="1"/>
            <a:r>
              <a:rPr lang="en-US" dirty="0"/>
              <a:t>Plastic SCM</a:t>
            </a:r>
          </a:p>
          <a:p>
            <a:pPr hangingPunct="1"/>
            <a:r>
              <a:rPr lang="en-US" dirty="0" err="1"/>
              <a:t>Regice</a:t>
            </a:r>
            <a:endParaRPr lang="en-US" dirty="0"/>
          </a:p>
          <a:p>
            <a:pPr hangingPunct="1"/>
            <a:r>
              <a:rPr lang="en-US" dirty="0"/>
              <a:t>Code Co-op</a:t>
            </a:r>
          </a:p>
          <a:p>
            <a:pPr hangingPunct="1"/>
            <a:r>
              <a:rPr lang="en-US" dirty="0"/>
              <a:t>Aegis</a:t>
            </a:r>
          </a:p>
          <a:p>
            <a:pPr hangingPunct="1"/>
            <a:r>
              <a:rPr lang="en-US" dirty="0"/>
              <a:t>RCS (Revision Control System)</a:t>
            </a:r>
          </a:p>
          <a:p>
            <a:pPr hangingPunct="1"/>
            <a:r>
              <a:rPr lang="en-US" dirty="0"/>
              <a:t>SCCS (Source Code Control System)</a:t>
            </a:r>
          </a:p>
          <a:p>
            <a:pPr hangingPunct="1"/>
            <a:r>
              <a:rPr lang="en-US" dirty="0"/>
              <a:t>CA Harvest Software Change Manager</a:t>
            </a:r>
          </a:p>
        </p:txBody>
      </p:sp>
    </p:spTree>
    <p:extLst>
      <p:ext uri="{BB962C8B-B14F-4D97-AF65-F5344CB8AC3E}">
        <p14:creationId xmlns:p14="http://schemas.microsoft.com/office/powerpoint/2010/main" val="411239571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ACFF14C-202B-F082-D5DA-1F7E04047A0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VS 2017 / 2019 / 2022*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Get work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Get Branch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Do work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Test work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Commit Work (at any time)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Get continuous integration feedback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(re-test work)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(re-do work)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Create Pull Request (PR) (that will delete the branch)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97BF48E-8843-7E0B-789E-675F0C287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Git Workflow for Developer</a:t>
            </a:r>
          </a:p>
        </p:txBody>
      </p:sp>
    </p:spTree>
    <p:extLst>
      <p:ext uri="{BB962C8B-B14F-4D97-AF65-F5344CB8AC3E}">
        <p14:creationId xmlns:p14="http://schemas.microsoft.com/office/powerpoint/2010/main" val="199959556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6A2CF9C-53A2-78D6-4949-4A6786678AF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https://www.powerazure365.com/blog-1/dynamics-365-finops-unified-developer-experience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6F1F0EE-5242-92BF-5BB7-68EC54FC6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Unified Platform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C1D79E0-8B22-D1A9-87F3-5C4A2D709D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2169" y="1779036"/>
            <a:ext cx="3076609" cy="4721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3345025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6F28194-EC9B-08D0-7F4F-1869C4D987E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6052C02-1F76-8504-59D0-2C5ED3824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Branching</a:t>
            </a:r>
          </a:p>
        </p:txBody>
      </p:sp>
      <p:sp>
        <p:nvSpPr>
          <p:cNvPr id="4" name="Picture Placeholder 10">
            <a:extLst>
              <a:ext uri="{FF2B5EF4-FFF2-40B4-BE49-F238E27FC236}">
                <a16:creationId xmlns:a16="http://schemas.microsoft.com/office/drawing/2014/main" id="{EDF87577-9253-455F-BA19-48DC7E77E77D}"/>
              </a:ext>
            </a:extLst>
          </p:cNvPr>
          <p:cNvSpPr>
            <a:spLocks noGrp="1"/>
          </p:cNvSpPr>
          <p:nvPr/>
        </p:nvSpPr>
        <p:spPr>
          <a:xfrm>
            <a:off x="533400" y="482600"/>
            <a:ext cx="11125200" cy="5892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endParaRPr lang="en-US"/>
          </a:p>
        </p:txBody>
      </p:sp>
      <p:sp>
        <p:nvSpPr>
          <p:cNvPr id="5" name="Title 9">
            <a:extLst>
              <a:ext uri="{FF2B5EF4-FFF2-40B4-BE49-F238E27FC236}">
                <a16:creationId xmlns:a16="http://schemas.microsoft.com/office/drawing/2014/main" id="{063F8627-70D7-409F-9A13-50477A6826CC}"/>
              </a:ext>
            </a:extLst>
          </p:cNvPr>
          <p:cNvSpPr>
            <a:spLocks noGrp="1"/>
          </p:cNvSpPr>
          <p:nvPr/>
        </p:nvSpPr>
        <p:spPr>
          <a:xfrm>
            <a:off x="2135582" y="2687821"/>
            <a:ext cx="7920836" cy="14823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/>
          </a:p>
        </p:txBody>
      </p:sp>
      <p:pic>
        <p:nvPicPr>
          <p:cNvPr id="6" name="Picture 5" descr="Here's a Git Branching Strategy for Better Team Collaboration | by Tapas  Das | Better Programming">
            <a:extLst>
              <a:ext uri="{FF2B5EF4-FFF2-40B4-BE49-F238E27FC236}">
                <a16:creationId xmlns:a16="http://schemas.microsoft.com/office/drawing/2014/main" id="{F4D3D6EF-0991-4977-B52C-F11C9E9924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838" y="1366838"/>
            <a:ext cx="9458325" cy="412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091A095-15B6-4FC0-9E35-96DE8C55C282}"/>
              </a:ext>
            </a:extLst>
          </p:cNvPr>
          <p:cNvSpPr/>
          <p:nvPr/>
        </p:nvSpPr>
        <p:spPr>
          <a:xfrm>
            <a:off x="1458310" y="3640241"/>
            <a:ext cx="9094076" cy="1677993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86B402-24A3-4A90-8E6A-4F1F78D863C1}"/>
              </a:ext>
            </a:extLst>
          </p:cNvPr>
          <p:cNvSpPr/>
          <p:nvPr/>
        </p:nvSpPr>
        <p:spPr>
          <a:xfrm>
            <a:off x="8534400" y="2005648"/>
            <a:ext cx="2199290" cy="1482360"/>
          </a:xfrm>
          <a:prstGeom prst="rect">
            <a:avLst/>
          </a:prstGeom>
          <a:solidFill>
            <a:schemeClr val="accent6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1D83CC35-6FCE-4105-B4E0-D3DFBAAB9272}"/>
              </a:ext>
            </a:extLst>
          </p:cNvPr>
          <p:cNvSpPr/>
          <p:nvPr/>
        </p:nvSpPr>
        <p:spPr>
          <a:xfrm>
            <a:off x="1366837" y="5491162"/>
            <a:ext cx="9287463" cy="638811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Time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2EDB47-A4C7-48C3-925C-EB12C975325C}"/>
              </a:ext>
            </a:extLst>
          </p:cNvPr>
          <p:cNvSpPr/>
          <p:nvPr/>
        </p:nvSpPr>
        <p:spPr>
          <a:xfrm>
            <a:off x="2902450" y="1353147"/>
            <a:ext cx="5135982" cy="1482360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Multiplication Sign 10">
            <a:extLst>
              <a:ext uri="{FF2B5EF4-FFF2-40B4-BE49-F238E27FC236}">
                <a16:creationId xmlns:a16="http://schemas.microsoft.com/office/drawing/2014/main" id="{B73E2E22-9C89-7B6B-F1D0-C859BA874698}"/>
              </a:ext>
            </a:extLst>
          </p:cNvPr>
          <p:cNvSpPr/>
          <p:nvPr/>
        </p:nvSpPr>
        <p:spPr>
          <a:xfrm>
            <a:off x="7501812" y="1405115"/>
            <a:ext cx="346690" cy="477972"/>
          </a:xfrm>
          <a:prstGeom prst="mathMultiply">
            <a:avLst/>
          </a:prstGeom>
          <a:ln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Multiplication Sign 11">
            <a:extLst>
              <a:ext uri="{FF2B5EF4-FFF2-40B4-BE49-F238E27FC236}">
                <a16:creationId xmlns:a16="http://schemas.microsoft.com/office/drawing/2014/main" id="{1CD76205-96E6-7879-BDD1-DCD5DA3F537B}"/>
              </a:ext>
            </a:extLst>
          </p:cNvPr>
          <p:cNvSpPr/>
          <p:nvPr/>
        </p:nvSpPr>
        <p:spPr>
          <a:xfrm>
            <a:off x="5832003" y="3712053"/>
            <a:ext cx="346690" cy="477972"/>
          </a:xfrm>
          <a:prstGeom prst="mathMultiply">
            <a:avLst/>
          </a:prstGeom>
          <a:ln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Multiplication Sign 12">
            <a:extLst>
              <a:ext uri="{FF2B5EF4-FFF2-40B4-BE49-F238E27FC236}">
                <a16:creationId xmlns:a16="http://schemas.microsoft.com/office/drawing/2014/main" id="{A8BBFAD9-3B6C-7C50-E64D-BB795154CE81}"/>
              </a:ext>
            </a:extLst>
          </p:cNvPr>
          <p:cNvSpPr/>
          <p:nvPr/>
        </p:nvSpPr>
        <p:spPr>
          <a:xfrm>
            <a:off x="6096000" y="4336286"/>
            <a:ext cx="346690" cy="477972"/>
          </a:xfrm>
          <a:prstGeom prst="mathMultiply">
            <a:avLst/>
          </a:prstGeom>
          <a:ln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045E1DB1-0F7E-E83B-7A56-FC6772A9764F}"/>
              </a:ext>
            </a:extLst>
          </p:cNvPr>
          <p:cNvSpPr/>
          <p:nvPr/>
        </p:nvSpPr>
        <p:spPr>
          <a:xfrm>
            <a:off x="8570069" y="4943132"/>
            <a:ext cx="346690" cy="477972"/>
          </a:xfrm>
          <a:prstGeom prst="mathMultiply">
            <a:avLst/>
          </a:prstGeom>
          <a:ln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8864311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10" grpId="0" animBg="1"/>
      <p:bldP spid="10" grpId="1" animBg="1"/>
      <p:bldP spid="11" grpId="0" animBg="1"/>
      <p:bldP spid="12" grpId="0" animBg="1"/>
      <p:bldP spid="13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DC4DD33-AC44-43D8-C4F1-9D6189F78F1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What is a PR?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Who creates them?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Who reviews them?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What verifies them?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What merges them?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Who approves them?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B3A4D12-0869-8EBA-EC5D-DB8FDF1C0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 Request (PR)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AC1FEE-A599-475E-B172-2B70DD49B0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016" y="1895932"/>
            <a:ext cx="7185418" cy="3963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21002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DC4DD33-AC44-43D8-C4F1-9D6189F78F1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B3A4D12-0869-8EBA-EC5D-DB8FDF1C0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 Request (PR)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AC1FEE-A599-475E-B172-2B70DD49B0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766" y="1141715"/>
            <a:ext cx="9626467" cy="531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FC86BED8-5F73-A92E-FBF7-7D98F7D5F3BD}"/>
              </a:ext>
            </a:extLst>
          </p:cNvPr>
          <p:cNvSpPr/>
          <p:nvPr/>
        </p:nvSpPr>
        <p:spPr>
          <a:xfrm>
            <a:off x="4948164" y="3503243"/>
            <a:ext cx="1469876" cy="7776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Review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0F762185-312C-2A3F-91EA-15128C593E0B}"/>
              </a:ext>
            </a:extLst>
          </p:cNvPr>
          <p:cNvSpPr/>
          <p:nvPr/>
        </p:nvSpPr>
        <p:spPr>
          <a:xfrm>
            <a:off x="6145105" y="3833775"/>
            <a:ext cx="1469876" cy="7776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Approve</a:t>
            </a:r>
          </a:p>
        </p:txBody>
      </p:sp>
      <p:sp>
        <p:nvSpPr>
          <p:cNvPr id="7" name="Arrow: Curved Up 6">
            <a:extLst>
              <a:ext uri="{FF2B5EF4-FFF2-40B4-BE49-F238E27FC236}">
                <a16:creationId xmlns:a16="http://schemas.microsoft.com/office/drawing/2014/main" id="{E5DEB721-C821-8624-C283-817FB9D46A03}"/>
              </a:ext>
            </a:extLst>
          </p:cNvPr>
          <p:cNvSpPr/>
          <p:nvPr/>
        </p:nvSpPr>
        <p:spPr>
          <a:xfrm rot="10800000">
            <a:off x="4657838" y="2014667"/>
            <a:ext cx="2222205" cy="1110953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52404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DC4DD33-AC44-43D8-C4F1-9D6189F78F1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What is a PR?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Who creates them?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Who reviews them?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What verifies them?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What merges them?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Who approves them?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B3A4D12-0869-8EBA-EC5D-DB8FDF1C0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 Request (PR)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AC1FEE-A599-475E-B172-2B70DD49B0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016" y="1895932"/>
            <a:ext cx="7185418" cy="3963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87419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AD3D820-39C8-E535-F68E-B21AAFA0129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7F73C48-DF8B-3542-39E7-235F775F8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Reviews</a:t>
            </a:r>
          </a:p>
        </p:txBody>
      </p:sp>
      <p:pic>
        <p:nvPicPr>
          <p:cNvPr id="4" name="Picture 2" descr="6 Hilarious Coding Memes That Will Make You LOL | by Varun Joshi | Feb,  2022 | Level Up Coding">
            <a:extLst>
              <a:ext uri="{FF2B5EF4-FFF2-40B4-BE49-F238E27FC236}">
                <a16:creationId xmlns:a16="http://schemas.microsoft.com/office/drawing/2014/main" id="{40A9F29F-835C-FFB9-8CF1-AE3118DCE8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4339" y="1199451"/>
            <a:ext cx="5243322" cy="5243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2606790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77F597-2B5F-7345-E113-2AC96E62DC57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109651" y="1306513"/>
            <a:ext cx="9972697" cy="50292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406BF28-E09E-BBC4-709A-AB9148EE4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Resolving Conflicts</a:t>
            </a:r>
          </a:p>
        </p:txBody>
      </p:sp>
    </p:spTree>
    <p:extLst>
      <p:ext uri="{BB962C8B-B14F-4D97-AF65-F5344CB8AC3E}">
        <p14:creationId xmlns:p14="http://schemas.microsoft.com/office/powerpoint/2010/main" val="1184014570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77F597-2B5F-7345-E113-2AC96E62DC57}"/>
              </a:ext>
            </a:extLst>
          </p:cNvPr>
          <p:cNvPicPr>
            <a:picLocks noGrp="1" noChangeAspect="1"/>
          </p:cNvPicPr>
          <p:nvPr>
            <p:ph sz="quarter" idx="4294967295"/>
          </p:nvPr>
        </p:nvPicPr>
        <p:blipFill>
          <a:blip r:embed="rId3"/>
          <a:stretch>
            <a:fillRect/>
          </a:stretch>
        </p:blipFill>
        <p:spPr>
          <a:xfrm>
            <a:off x="0" y="273050"/>
            <a:ext cx="12201417" cy="6153150"/>
          </a:xfrm>
        </p:spPr>
      </p:pic>
      <p:sp>
        <p:nvSpPr>
          <p:cNvPr id="2" name="Arrow: Left 1">
            <a:extLst>
              <a:ext uri="{FF2B5EF4-FFF2-40B4-BE49-F238E27FC236}">
                <a16:creationId xmlns:a16="http://schemas.microsoft.com/office/drawing/2014/main" id="{785748E0-5C7B-3CBF-3825-2D904F3BAD3F}"/>
              </a:ext>
            </a:extLst>
          </p:cNvPr>
          <p:cNvSpPr/>
          <p:nvPr/>
        </p:nvSpPr>
        <p:spPr>
          <a:xfrm>
            <a:off x="2946400" y="742950"/>
            <a:ext cx="1181100" cy="685800"/>
          </a:xfrm>
          <a:prstGeom prst="left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943178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CCAAAA8-AFE8-F675-502B-87DDF7ECB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Just use Git. TFVC Sucks. We can say that now.</a:t>
            </a:r>
          </a:p>
        </p:txBody>
      </p:sp>
    </p:spTree>
    <p:extLst>
      <p:ext uri="{BB962C8B-B14F-4D97-AF65-F5344CB8AC3E}">
        <p14:creationId xmlns:p14="http://schemas.microsoft.com/office/powerpoint/2010/main" val="2892030597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77F597-2B5F-7345-E113-2AC96E62DC57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109651" y="1306513"/>
            <a:ext cx="9972697" cy="50292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406BF28-E09E-BBC4-709A-AB9148EE4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Resolving Conflicts</a:t>
            </a:r>
          </a:p>
        </p:txBody>
      </p:sp>
    </p:spTree>
    <p:extLst>
      <p:ext uri="{BB962C8B-B14F-4D97-AF65-F5344CB8AC3E}">
        <p14:creationId xmlns:p14="http://schemas.microsoft.com/office/powerpoint/2010/main" val="10776519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7C721B-3603-4E46-A410-F031E59BD6BE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/>
          <a:stretch>
            <a:fillRect/>
          </a:stretch>
        </p:blipFill>
        <p:spPr>
          <a:xfrm>
            <a:off x="1016928" y="1306513"/>
            <a:ext cx="10158144" cy="50292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15C8818-C55E-447E-9EE2-F27B648E4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Mering Conflicts</a:t>
            </a:r>
          </a:p>
        </p:txBody>
      </p:sp>
    </p:spTree>
    <p:extLst>
      <p:ext uri="{BB962C8B-B14F-4D97-AF65-F5344CB8AC3E}">
        <p14:creationId xmlns:p14="http://schemas.microsoft.com/office/powerpoint/2010/main" val="757268812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DCCEFD-EDD8-F63F-18F4-D7A35E7B2617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109651" y="1306513"/>
            <a:ext cx="9972697" cy="50292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2B58000-08C2-4C45-E0A3-CCC185626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Integration</a:t>
            </a:r>
          </a:p>
        </p:txBody>
      </p:sp>
    </p:spTree>
    <p:extLst>
      <p:ext uri="{BB962C8B-B14F-4D97-AF65-F5344CB8AC3E}">
        <p14:creationId xmlns:p14="http://schemas.microsoft.com/office/powerpoint/2010/main" val="873141792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DCCEFD-EDD8-F63F-18F4-D7A35E7B2617}"/>
              </a:ext>
            </a:extLst>
          </p:cNvPr>
          <p:cNvPicPr>
            <a:picLocks noGrp="1" noChangeAspect="1"/>
          </p:cNvPicPr>
          <p:nvPr>
            <p:ph sz="quarter" idx="4294967295"/>
          </p:nvPr>
        </p:nvPicPr>
        <p:blipFill>
          <a:blip r:embed="rId2"/>
          <a:stretch>
            <a:fillRect/>
          </a:stretch>
        </p:blipFill>
        <p:spPr>
          <a:xfrm>
            <a:off x="-13028579" y="573696"/>
            <a:ext cx="23241203" cy="11720492"/>
          </a:xfrm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95A05E29-4A2A-357D-27BC-9430F1F450BB}"/>
              </a:ext>
            </a:extLst>
          </p:cNvPr>
          <p:cNvSpPr/>
          <p:nvPr/>
        </p:nvSpPr>
        <p:spPr>
          <a:xfrm>
            <a:off x="4831404" y="1731523"/>
            <a:ext cx="1407268" cy="564205"/>
          </a:xfrm>
          <a:prstGeom prst="right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EBA0B55F-8C08-49DC-B2A3-CFD41738D78A}"/>
              </a:ext>
            </a:extLst>
          </p:cNvPr>
          <p:cNvSpPr/>
          <p:nvPr/>
        </p:nvSpPr>
        <p:spPr>
          <a:xfrm rot="10800000">
            <a:off x="8076254" y="2083475"/>
            <a:ext cx="1407268" cy="564205"/>
          </a:xfrm>
          <a:prstGeom prst="right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508298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DCCEFD-EDD8-F63F-18F4-D7A35E7B2617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109651" y="1306513"/>
            <a:ext cx="9972697" cy="50292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2B58000-08C2-4C45-E0A3-CCC185626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Integration</a:t>
            </a:r>
          </a:p>
        </p:txBody>
      </p:sp>
    </p:spTree>
    <p:extLst>
      <p:ext uri="{BB962C8B-B14F-4D97-AF65-F5344CB8AC3E}">
        <p14:creationId xmlns:p14="http://schemas.microsoft.com/office/powerpoint/2010/main" val="24531726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E703E-E91D-2607-0477-980410254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what is Continuous Integration (CI)?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B7578-480A-B21C-BD62-21E32D7ED9A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Automated process of integrating code changes into a shared repository multiple times a day/hour/minute. 1800 build minutes per month free.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/>
              <a:t>Automated Builds</a:t>
            </a:r>
            <a:r>
              <a:rPr lang="en-US" sz="3200" dirty="0"/>
              <a:t>: Validates code changes don't introduce build errors.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/>
              <a:t>Automated Testing</a:t>
            </a:r>
            <a:r>
              <a:rPr lang="en-US" sz="3200" dirty="0"/>
              <a:t>: Ensures no regressions or new bugs.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/>
              <a:t>Immediate Feedback</a:t>
            </a:r>
            <a:r>
              <a:rPr lang="en-US" sz="3200" dirty="0"/>
              <a:t>: Developers notified instantly if issues arise.</a:t>
            </a:r>
          </a:p>
        </p:txBody>
      </p:sp>
    </p:spTree>
    <p:extLst>
      <p:ext uri="{BB962C8B-B14F-4D97-AF65-F5344CB8AC3E}">
        <p14:creationId xmlns:p14="http://schemas.microsoft.com/office/powerpoint/2010/main" val="433231633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E703E-E91D-2607-0477-980410254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what is Continuous Integration (CI)?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B7578-480A-B21C-BD62-21E32D7ED9A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/>
              <a:t>Frequent Commits</a:t>
            </a:r>
            <a:r>
              <a:rPr lang="en-US" sz="3600" dirty="0"/>
              <a:t>: Encourages smaller, manageable changes.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/>
              <a:t>Shared Repository</a:t>
            </a:r>
            <a:r>
              <a:rPr lang="en-US" sz="3600" dirty="0"/>
              <a:t>: Everyone works on the latest code version or nearly the latest. Talk more on this in a bit.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/>
              <a:t>Consistency</a:t>
            </a:r>
            <a:r>
              <a:rPr lang="en-US" sz="3600" dirty="0"/>
              <a:t>: Maintains a consistent quality level.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/>
              <a:t>Collaboration</a:t>
            </a:r>
            <a:r>
              <a:rPr lang="en-US" sz="3600" dirty="0"/>
              <a:t>: Promotes teamwork among developers, testers, and operations.</a:t>
            </a:r>
          </a:p>
        </p:txBody>
      </p:sp>
    </p:spTree>
    <p:extLst>
      <p:ext uri="{BB962C8B-B14F-4D97-AF65-F5344CB8AC3E}">
        <p14:creationId xmlns:p14="http://schemas.microsoft.com/office/powerpoint/2010/main" val="2043286124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8DFF24B-50E2-4F89-0975-05B3DCF82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Absolute Madness</a:t>
            </a:r>
          </a:p>
        </p:txBody>
      </p:sp>
      <p:pic>
        <p:nvPicPr>
          <p:cNvPr id="2050" name="Picture 2" descr="r/ProgrammerHumor - Let me get this straight, you think that TEVC is better than Git? I do, and I'm tired of pretending it's not">
            <a:extLst>
              <a:ext uri="{FF2B5EF4-FFF2-40B4-BE49-F238E27FC236}">
                <a16:creationId xmlns:a16="http://schemas.microsoft.com/office/drawing/2014/main" id="{337E2237-016C-FDCE-4CFF-E48A90BCACD4}"/>
              </a:ext>
            </a:extLst>
          </p:cNvPr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3600" y="1128713"/>
            <a:ext cx="5384800" cy="538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796077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528BE8D-1EA5-9DFD-BEA3-E47CF2F9A9B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What is YAML?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What can it do?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Examples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Build on commit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Build on PR (pre-merge and build)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Test on PR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Schedule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199C3AE-D715-AC86-DB81-E9E342AF3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YAML</a:t>
            </a:r>
          </a:p>
        </p:txBody>
      </p:sp>
    </p:spTree>
    <p:extLst>
      <p:ext uri="{BB962C8B-B14F-4D97-AF65-F5344CB8AC3E}">
        <p14:creationId xmlns:p14="http://schemas.microsoft.com/office/powerpoint/2010/main" val="3701667656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C801773-2062-7EED-4B0A-877FE349DB2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4F1FA4D-0EB4-C7EC-50CF-53183284A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Integration</a:t>
            </a:r>
          </a:p>
        </p:txBody>
      </p:sp>
      <p:pic>
        <p:nvPicPr>
          <p:cNvPr id="2" name="Picture 5" descr="Here's a Git Branching Strategy for Better Team Collaboration | by Tapas  Das | Better Programming">
            <a:extLst>
              <a:ext uri="{FF2B5EF4-FFF2-40B4-BE49-F238E27FC236}">
                <a16:creationId xmlns:a16="http://schemas.microsoft.com/office/drawing/2014/main" id="{11E37CD3-62E3-1B44-0AEE-C0C8B80E4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837" y="1758949"/>
            <a:ext cx="9458325" cy="412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2915853-2D9E-3D7F-3DA2-D3A47B71236A}"/>
              </a:ext>
            </a:extLst>
          </p:cNvPr>
          <p:cNvSpPr/>
          <p:nvPr/>
        </p:nvSpPr>
        <p:spPr>
          <a:xfrm>
            <a:off x="1318728" y="3429000"/>
            <a:ext cx="4982546" cy="1186543"/>
          </a:xfrm>
          <a:prstGeom prst="rect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1288183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D7A5BDE-1663-9AA2-0267-D1A1375F0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The Good Place </a:t>
            </a:r>
            <a:r>
              <a:rPr lang="en-US" dirty="0"/>
              <a:t>Rules of Communication</a:t>
            </a:r>
          </a:p>
        </p:txBody>
      </p:sp>
      <p:pic>
        <p:nvPicPr>
          <p:cNvPr id="2050" name="Picture 2" descr="I would like to thank this show for helping me with my resolution to swear  less. : r/TheGoodPlace">
            <a:extLst>
              <a:ext uri="{FF2B5EF4-FFF2-40B4-BE49-F238E27FC236}">
                <a16:creationId xmlns:a16="http://schemas.microsoft.com/office/drawing/2014/main" id="{56FE93B2-0632-DABD-78ED-CB042A1ADFA2}"/>
              </a:ext>
            </a:extLst>
          </p:cNvPr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1439863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0280649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Here's a Git Branching Strategy for Better Team Collaboration | by Tapas  Das | Better Programming">
            <a:extLst>
              <a:ext uri="{FF2B5EF4-FFF2-40B4-BE49-F238E27FC236}">
                <a16:creationId xmlns:a16="http://schemas.microsoft.com/office/drawing/2014/main" id="{11E37CD3-62E3-1B44-0AEE-C0C8B80E4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375" y="-2247900"/>
            <a:ext cx="20882584" cy="910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2603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E2BCB88-13B0-77D2-0BC5-67D5B95A6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807" y="1101011"/>
            <a:ext cx="11558903" cy="2811625"/>
          </a:xfrm>
          <a:prstGeom prst="rect">
            <a:avLst/>
          </a:prstGeom>
        </p:spPr>
      </p:pic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B7B74F44-F4A4-2788-24F3-771F75ED23DB}"/>
              </a:ext>
            </a:extLst>
          </p:cNvPr>
          <p:cNvSpPr/>
          <p:nvPr/>
        </p:nvSpPr>
        <p:spPr>
          <a:xfrm>
            <a:off x="5396204" y="2071390"/>
            <a:ext cx="379445" cy="379445"/>
          </a:xfrm>
          <a:prstGeom prst="flowChartConnector">
            <a:avLst/>
          </a:prstGeom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C6B42DBA-2EC0-B80F-F2B3-875B1D3C4F1A}"/>
              </a:ext>
            </a:extLst>
          </p:cNvPr>
          <p:cNvSpPr/>
          <p:nvPr/>
        </p:nvSpPr>
        <p:spPr>
          <a:xfrm>
            <a:off x="6948196" y="3239277"/>
            <a:ext cx="379445" cy="379445"/>
          </a:xfrm>
          <a:prstGeom prst="flowChartConnector">
            <a:avLst/>
          </a:prstGeom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87235BA9-1E53-97A3-9F9C-2642D9F03DAD}"/>
              </a:ext>
            </a:extLst>
          </p:cNvPr>
          <p:cNvSpPr/>
          <p:nvPr/>
        </p:nvSpPr>
        <p:spPr>
          <a:xfrm>
            <a:off x="8758335" y="3239277"/>
            <a:ext cx="379445" cy="379445"/>
          </a:xfrm>
          <a:prstGeom prst="flowChartConnector">
            <a:avLst/>
          </a:prstGeom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C6685675-82F7-55DA-0C3E-07605D474FAA}"/>
              </a:ext>
            </a:extLst>
          </p:cNvPr>
          <p:cNvSpPr/>
          <p:nvPr/>
        </p:nvSpPr>
        <p:spPr>
          <a:xfrm>
            <a:off x="10568474" y="3239276"/>
            <a:ext cx="379445" cy="379445"/>
          </a:xfrm>
          <a:prstGeom prst="flowChartConnector">
            <a:avLst/>
          </a:prstGeom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F0897235-F810-3521-901F-985EBC7123C1}"/>
              </a:ext>
            </a:extLst>
          </p:cNvPr>
          <p:cNvSpPr/>
          <p:nvPr/>
        </p:nvSpPr>
        <p:spPr>
          <a:xfrm>
            <a:off x="10932368" y="2481939"/>
            <a:ext cx="379445" cy="379445"/>
          </a:xfrm>
          <a:prstGeom prst="flowChartConnector">
            <a:avLst/>
          </a:prstGeom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8B44D084-95AB-869F-EEC3-4253F3F18150}"/>
              </a:ext>
            </a:extLst>
          </p:cNvPr>
          <p:cNvSpPr/>
          <p:nvPr/>
        </p:nvSpPr>
        <p:spPr>
          <a:xfrm>
            <a:off x="11395961" y="1629745"/>
            <a:ext cx="379445" cy="379445"/>
          </a:xfrm>
          <a:prstGeom prst="flowChartConnector">
            <a:avLst/>
          </a:prstGeom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49D166D9-8B7D-3379-871D-0698F0F3DDC5}"/>
              </a:ext>
            </a:extLst>
          </p:cNvPr>
          <p:cNvSpPr/>
          <p:nvPr/>
        </p:nvSpPr>
        <p:spPr>
          <a:xfrm>
            <a:off x="9249746" y="3103984"/>
            <a:ext cx="1318727" cy="640702"/>
          </a:xfrm>
          <a:prstGeom prst="right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725F1893-6D3F-D2F7-4019-D18AA8B3AEA4}"/>
              </a:ext>
            </a:extLst>
          </p:cNvPr>
          <p:cNvSpPr/>
          <p:nvPr/>
        </p:nvSpPr>
        <p:spPr>
          <a:xfrm>
            <a:off x="9575107" y="2331098"/>
            <a:ext cx="1318727" cy="640702"/>
          </a:xfrm>
          <a:prstGeom prst="right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78F8E5FC-939C-EFB0-132F-460A897B15C1}"/>
              </a:ext>
            </a:extLst>
          </p:cNvPr>
          <p:cNvSpPr/>
          <p:nvPr/>
        </p:nvSpPr>
        <p:spPr>
          <a:xfrm>
            <a:off x="10061682" y="1471124"/>
            <a:ext cx="1318727" cy="640702"/>
          </a:xfrm>
          <a:prstGeom prst="right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330196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2" grpId="0" animBg="1"/>
      <p:bldP spid="10" grpId="0" animBg="1"/>
      <p:bldP spid="1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7CD0B-98F5-0F84-3C3B-1DB786136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B9F3AD-E285-51F2-1C4F-BC7AB6F87F32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109651" y="1306513"/>
            <a:ext cx="9972697" cy="5029200"/>
          </a:xfrm>
        </p:spPr>
      </p:pic>
    </p:spTree>
    <p:extLst>
      <p:ext uri="{BB962C8B-B14F-4D97-AF65-F5344CB8AC3E}">
        <p14:creationId xmlns:p14="http://schemas.microsoft.com/office/powerpoint/2010/main" val="2244983888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B9F3AD-E285-51F2-1C4F-BC7AB6F87F32}"/>
              </a:ext>
            </a:extLst>
          </p:cNvPr>
          <p:cNvPicPr>
            <a:picLocks noGrp="1" noChangeAspect="1"/>
          </p:cNvPicPr>
          <p:nvPr>
            <p:ph sz="quarter" idx="4294967295"/>
          </p:nvPr>
        </p:nvPicPr>
        <p:blipFill>
          <a:blip r:embed="rId2"/>
          <a:stretch>
            <a:fillRect/>
          </a:stretch>
        </p:blipFill>
        <p:spPr>
          <a:xfrm>
            <a:off x="-3759199" y="-2081220"/>
            <a:ext cx="25408638" cy="12813526"/>
          </a:xfrm>
        </p:spPr>
      </p:pic>
      <p:sp>
        <p:nvSpPr>
          <p:cNvPr id="3" name="Right Arrow 1">
            <a:extLst>
              <a:ext uri="{FF2B5EF4-FFF2-40B4-BE49-F238E27FC236}">
                <a16:creationId xmlns:a16="http://schemas.microsoft.com/office/drawing/2014/main" id="{36974E81-2FC0-27D2-0D1B-C570D7511462}"/>
              </a:ext>
            </a:extLst>
          </p:cNvPr>
          <p:cNvSpPr/>
          <p:nvPr/>
        </p:nvSpPr>
        <p:spPr>
          <a:xfrm>
            <a:off x="1914033" y="1179980"/>
            <a:ext cx="1407268" cy="564205"/>
          </a:xfrm>
          <a:prstGeom prst="right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774495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B9F3AD-E285-51F2-1C4F-BC7AB6F87F32}"/>
              </a:ext>
            </a:extLst>
          </p:cNvPr>
          <p:cNvPicPr>
            <a:picLocks noGrp="1" noChangeAspect="1"/>
          </p:cNvPicPr>
          <p:nvPr>
            <p:ph sz="quarter" idx="4294967295"/>
          </p:nvPr>
        </p:nvPicPr>
        <p:blipFill>
          <a:blip r:embed="rId2"/>
          <a:stretch>
            <a:fillRect/>
          </a:stretch>
        </p:blipFill>
        <p:spPr>
          <a:xfrm>
            <a:off x="-3657599" y="-5042134"/>
            <a:ext cx="25408638" cy="12813526"/>
          </a:xfrm>
        </p:spPr>
      </p:pic>
      <p:sp>
        <p:nvSpPr>
          <p:cNvPr id="3" name="Right Arrow 1">
            <a:extLst>
              <a:ext uri="{FF2B5EF4-FFF2-40B4-BE49-F238E27FC236}">
                <a16:creationId xmlns:a16="http://schemas.microsoft.com/office/drawing/2014/main" id="{36974E81-2FC0-27D2-0D1B-C570D7511462}"/>
              </a:ext>
            </a:extLst>
          </p:cNvPr>
          <p:cNvSpPr/>
          <p:nvPr/>
        </p:nvSpPr>
        <p:spPr>
          <a:xfrm>
            <a:off x="1914033" y="1179980"/>
            <a:ext cx="1407268" cy="564205"/>
          </a:xfrm>
          <a:prstGeom prst="right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FF914E1A-3927-92BF-05E6-A515BBB2ACBD}"/>
              </a:ext>
            </a:extLst>
          </p:cNvPr>
          <p:cNvSpPr/>
          <p:nvPr/>
        </p:nvSpPr>
        <p:spPr>
          <a:xfrm>
            <a:off x="1914033" y="5395917"/>
            <a:ext cx="1407268" cy="564205"/>
          </a:xfrm>
          <a:prstGeom prst="right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706197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7CD0B-98F5-0F84-3C3B-1DB786136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B9F3AD-E285-51F2-1C4F-BC7AB6F87F32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109651" y="1306513"/>
            <a:ext cx="9972697" cy="5029200"/>
          </a:xfrm>
        </p:spPr>
      </p:pic>
    </p:spTree>
    <p:extLst>
      <p:ext uri="{BB962C8B-B14F-4D97-AF65-F5344CB8AC3E}">
        <p14:creationId xmlns:p14="http://schemas.microsoft.com/office/powerpoint/2010/main" val="38368787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4D968C-C176-DA2D-0A8D-6C44A9B75A9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800" dirty="0"/>
              <a:t>GitHub?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800" dirty="0"/>
              <a:t>GitLab?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800" dirty="0"/>
              <a:t>Bitbucket?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800" dirty="0"/>
              <a:t>Sure. Still need Azure DevOps for 1 thing*…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8FA32F0-83B4-8174-4C5C-B56F54D2C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Alternatives for Git Hosting</a:t>
            </a:r>
          </a:p>
        </p:txBody>
      </p:sp>
    </p:spTree>
    <p:extLst>
      <p:ext uri="{BB962C8B-B14F-4D97-AF65-F5344CB8AC3E}">
        <p14:creationId xmlns:p14="http://schemas.microsoft.com/office/powerpoint/2010/main" val="2273541133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C279E52-8A2F-457A-DA1A-76E1C2F03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Delivery (CD)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0C46396-EA02-9AF9-1561-DB89C7646BB0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393566" y="1306513"/>
            <a:ext cx="11404868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80817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C279E52-8A2F-457A-DA1A-76E1C2F03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Delivery (CD)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354731B-9C33-E963-EC9E-09DFF9614CA4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79089" y="1306513"/>
            <a:ext cx="7633822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306517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C279E52-8A2F-457A-DA1A-76E1C2F03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Delivery (CD)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E36958E-7ECF-3107-CD49-3EB46C8ED197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2938184" y="1306513"/>
            <a:ext cx="6315631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61421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A2E3C-B143-74A8-053A-E0A36936C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Nathan Clouse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Technical Architect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 err="1">
                <a:solidFill>
                  <a:schemeClr val="tx1"/>
                </a:solidFill>
              </a:rPr>
              <a:t>enVista</a:t>
            </a:r>
            <a:r>
              <a:rPr lang="en-US" sz="2400" dirty="0">
                <a:solidFill>
                  <a:schemeClr val="tx1"/>
                </a:solidFill>
              </a:rPr>
              <a:t> LLC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Microsoft Business Applications MVP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  <a:hlinkClick r:id="rId2"/>
              </a:rPr>
              <a:t>nclouse@envistacorp.com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hlinkClick r:id="rId3"/>
              </a:rPr>
              <a:t>www.atomicax.com</a:t>
            </a:r>
            <a:br>
              <a:rPr lang="en-US" sz="2400" dirty="0"/>
            </a:br>
            <a:r>
              <a:rPr lang="en-US" sz="2400" dirty="0">
                <a:hlinkClick r:id="rId4"/>
              </a:rPr>
              <a:t>www.dynamics.fo</a:t>
            </a:r>
            <a:br>
              <a:rPr lang="en-US" sz="2400" dirty="0"/>
            </a:br>
            <a:r>
              <a:rPr lang="en-US" sz="2400" dirty="0"/>
              <a:t>@NathanClouseAX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FCAF65-CDFE-E129-73B6-52205F03590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7AD6F1-D3F1-33B1-897D-FAC6EF0B609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825132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B412227-2B95-22D3-DD88-1BEB4997F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pic>
        <p:nvPicPr>
          <p:cNvPr id="1026" name="Picture 2" descr="Automate your tests for Dynamics 365 Finance and Operations — PowerAzure365">
            <a:extLst>
              <a:ext uri="{FF2B5EF4-FFF2-40B4-BE49-F238E27FC236}">
                <a16:creationId xmlns:a16="http://schemas.microsoft.com/office/drawing/2014/main" id="{8330CF8C-DFCF-B1D7-BA52-F80BDC8D1F3D}"/>
              </a:ext>
            </a:extLst>
          </p:cNvPr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624" y="1141715"/>
            <a:ext cx="8058752" cy="5352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6059570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5B2D0B-BCE1-8DAB-AAA2-281176D5E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pic>
        <p:nvPicPr>
          <p:cNvPr id="4" name="Content Placeholder 3" descr="Diagram&#10;&#10;Description automatically generated">
            <a:extLst>
              <a:ext uri="{FF2B5EF4-FFF2-40B4-BE49-F238E27FC236}">
                <a16:creationId xmlns:a16="http://schemas.microsoft.com/office/drawing/2014/main" id="{3B4428E6-D0EE-8B09-4872-CED15FE5CCF2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312" y="1306513"/>
            <a:ext cx="8607376" cy="5029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54760498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43FCD0C-4103-A010-3DC9-E0ED1A026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Feedback Loop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0A62A8D-7BDE-9632-F884-DE79E2E41004}"/>
              </a:ext>
            </a:extLst>
          </p:cNvPr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3994" y="1306513"/>
            <a:ext cx="6164011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1933406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FC13B5E-1AB3-27A2-FC70-18367B6E33F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/>
              <a:t>Use Git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/>
              <a:t>Branch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/>
              <a:t>Develop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/>
              <a:t>PR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/>
              <a:t>Build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/>
              <a:t>Test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/>
              <a:t>Deploy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36274F6-4F65-E68D-BC74-6165A359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</p:spTree>
    <p:extLst>
      <p:ext uri="{BB962C8B-B14F-4D97-AF65-F5344CB8AC3E}">
        <p14:creationId xmlns:p14="http://schemas.microsoft.com/office/powerpoint/2010/main" val="438780069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F4BE4-B104-474F-868C-50D89D31D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75BE8-232E-9346-BBA3-F77127DB71C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http://www.atomicax.com/article/giting-started-git-d365fo-and-other-puns</a:t>
            </a:r>
            <a:endParaRPr lang="en-US" dirty="0"/>
          </a:p>
          <a:p>
            <a:r>
              <a:rPr lang="en-US" dirty="0">
                <a:hlinkClick r:id="rId3"/>
              </a:rPr>
              <a:t>http://www.atomicax.com/article/getting-started-gated-checkins</a:t>
            </a:r>
            <a:endParaRPr lang="en-US" dirty="0"/>
          </a:p>
          <a:p>
            <a:r>
              <a:rPr lang="en-US" dirty="0">
                <a:hlinkClick r:id="rId4"/>
              </a:rPr>
              <a:t>http://www.atomicax.com/article/moving-tfvc-git-azdo</a:t>
            </a:r>
            <a:endParaRPr lang="en-US" dirty="0"/>
          </a:p>
          <a:p>
            <a:r>
              <a:rPr lang="en-US" dirty="0">
                <a:hlinkClick r:id="rId5"/>
              </a:rPr>
              <a:t>http://www.atomicax.com/article/staging-and-git</a:t>
            </a:r>
            <a:endParaRPr lang="en-US" dirty="0"/>
          </a:p>
          <a:p>
            <a:r>
              <a:rPr lang="en-US" dirty="0">
                <a:hlinkClick r:id="rId6"/>
              </a:rPr>
              <a:t>http://www.atomicax.com/content/git-alm-field-guide</a:t>
            </a:r>
            <a:endParaRPr lang="en-US" dirty="0"/>
          </a:p>
          <a:p>
            <a:r>
              <a:rPr lang="en-US" dirty="0">
                <a:hlinkClick r:id="rId7"/>
              </a:rPr>
              <a:t>https://ariste.info/en/dynamics365almguide/welcome/</a:t>
            </a:r>
            <a:endParaRPr lang="en-US" dirty="0"/>
          </a:p>
          <a:p>
            <a:r>
              <a:rPr lang="en-US" dirty="0">
                <a:hlinkClick r:id="rId8"/>
              </a:rPr>
              <a:t>https://github.com/microsoft/Dynamics365-Xpp-Samples-Tools/tree/master/CI-CD/Pipeline-Samples</a:t>
            </a:r>
            <a:endParaRPr lang="en-US" dirty="0"/>
          </a:p>
          <a:p>
            <a:r>
              <a:rPr lang="en-US" dirty="0">
                <a:hlinkClick r:id="rId9"/>
              </a:rPr>
              <a:t>https://playbook.microsoft.com/code-with-fusionops/FusionOps-for-Dynamics-365-Finance/Guides/GIT_walk_through/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8574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1371426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018269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A8DAD9F-E0D2-604B-DE55-0CABEC953F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Introduction to Git</a:t>
            </a:r>
          </a:p>
          <a:p>
            <a:pPr lvl="1"/>
            <a:r>
              <a:rPr lang="en-US" dirty="0"/>
              <a:t>Branching and Merging</a:t>
            </a:r>
          </a:p>
          <a:p>
            <a:pPr lvl="1"/>
            <a:r>
              <a:rPr lang="en-US" dirty="0"/>
              <a:t>Yes, we have to talk about TFVC</a:t>
            </a:r>
          </a:p>
          <a:p>
            <a:r>
              <a:rPr lang="en-US" dirty="0"/>
              <a:t>Definition and importance of continuous integration (CI)</a:t>
            </a:r>
          </a:p>
          <a:p>
            <a:pPr lvl="1"/>
            <a:r>
              <a:rPr lang="en-US" dirty="0"/>
              <a:t>Deployment options</a:t>
            </a:r>
          </a:p>
          <a:p>
            <a:pPr lvl="1"/>
            <a:r>
              <a:rPr lang="en-US" dirty="0"/>
              <a:t>YAML</a:t>
            </a:r>
          </a:p>
          <a:p>
            <a:r>
              <a:rPr lang="en-US" dirty="0"/>
              <a:t>Shifting to using Git and CI</a:t>
            </a:r>
          </a:p>
          <a:p>
            <a:r>
              <a:rPr lang="en-US" dirty="0"/>
              <a:t>Versioning customizations and extensions</a:t>
            </a:r>
          </a:p>
        </p:txBody>
      </p:sp>
    </p:spTree>
    <p:extLst>
      <p:ext uri="{BB962C8B-B14F-4D97-AF65-F5344CB8AC3E}">
        <p14:creationId xmlns:p14="http://schemas.microsoft.com/office/powerpoint/2010/main" val="21786572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3895BA-5FC0-6B11-4677-C2F76C79DEB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Git is a DevOps tool used for source code management.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It is a free and open-source version control system used to handle small to very large projects efficiently.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Git is used to track changes in the source code, enabling multiple developers to work together on non-linear development.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97C4D15-C4EB-4D30-6533-0243DCFC3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Git and How Does it Work?</a:t>
            </a:r>
          </a:p>
        </p:txBody>
      </p:sp>
    </p:spTree>
    <p:extLst>
      <p:ext uri="{BB962C8B-B14F-4D97-AF65-F5344CB8AC3E}">
        <p14:creationId xmlns:p14="http://schemas.microsoft.com/office/powerpoint/2010/main" val="8363396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B14856-813F-1EE2-04EC-2B4198C3C76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800" dirty="0"/>
              <a:t>TFVC has Official* MSFT Support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800" dirty="0"/>
              <a:t>Git does not*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800" dirty="0"/>
              <a:t>If you like TFVC and it’s given you no problems, great!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800" dirty="0"/>
              <a:t>If that’s not you, we have other options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800" dirty="0"/>
              <a:t>Focus on Git for Azure DevOps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EA0077-4519-AD7E-3F92-FF8B0864E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Mandatory TFVC Slide</a:t>
            </a:r>
          </a:p>
        </p:txBody>
      </p:sp>
    </p:spTree>
    <p:extLst>
      <p:ext uri="{BB962C8B-B14F-4D97-AF65-F5344CB8AC3E}">
        <p14:creationId xmlns:p14="http://schemas.microsoft.com/office/powerpoint/2010/main" val="344100980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E208F2F-4CDC-7B75-D969-967323E35EC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https://playbook.microsoft.com/code-with-fusionops/FusionOps-for-Dynamics-365-Finance/Guides/GIT_walk_through/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38EF90E-E09F-605B-2E9A-64C1FAF61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has some Official* Docs now!</a:t>
            </a:r>
          </a:p>
        </p:txBody>
      </p:sp>
      <p:pic>
        <p:nvPicPr>
          <p:cNvPr id="1026" name="Picture 2" descr="Yes GIFs on GIPHY - Be Animated">
            <a:extLst>
              <a:ext uri="{FF2B5EF4-FFF2-40B4-BE49-F238E27FC236}">
                <a16:creationId xmlns:a16="http://schemas.microsoft.com/office/drawing/2014/main" id="{F4CF5C49-E397-926D-051E-1E38B09B62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0550" y="2565400"/>
            <a:ext cx="4762500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88659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0F3BB39-44CA-86D7-8ABD-438B223DD5D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Modern, not monolithic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Branches are short lived, few conflicts, less maintenance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Pull Based rather than push based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If you’re used to TFVC, requires a change in thinking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Continuous integration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Continuous delivery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DC70D4-5CD5-476F-EA32-4F52780D1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Git?</a:t>
            </a:r>
          </a:p>
        </p:txBody>
      </p:sp>
    </p:spTree>
    <p:extLst>
      <p:ext uri="{BB962C8B-B14F-4D97-AF65-F5344CB8AC3E}">
        <p14:creationId xmlns:p14="http://schemas.microsoft.com/office/powerpoint/2010/main" val="256859703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BA75DAF83DD3048B0119C871633221C" ma:contentTypeVersion="11" ma:contentTypeDescription="Create a new document." ma:contentTypeScope="" ma:versionID="6984eae7b653bc754409f42985d3704a">
  <xsd:schema xmlns:xsd="http://www.w3.org/2001/XMLSchema" xmlns:xs="http://www.w3.org/2001/XMLSchema" xmlns:p="http://schemas.microsoft.com/office/2006/metadata/properties" xmlns:ns2="81f9c791-4e7e-42f3-b110-f2d048dfe1f4" xmlns:ns3="c32e8f56-b4af-4143-8a45-c6aec7ec7059" targetNamespace="http://schemas.microsoft.com/office/2006/metadata/properties" ma:root="true" ma:fieldsID="8836c99de1326dc4fd71d14263f27f5c" ns2:_="" ns3:_="">
    <xsd:import namespace="81f9c791-4e7e-42f3-b110-f2d048dfe1f4"/>
    <xsd:import namespace="c32e8f56-b4af-4143-8a45-c6aec7ec705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f9c791-4e7e-42f3-b110-f2d048dfe1f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f3fc197d-f5e7-4c43-938a-9929e935775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2e8f56-b4af-4143-8a45-c6aec7ec705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b5e555c1-6094-442e-ab48-ec10f99c704e}" ma:internalName="TaxCatchAll" ma:showField="CatchAllData" ma:web="c32e8f56-b4af-4143-8a45-c6aec7ec705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1f9c791-4e7e-42f3-b110-f2d048dfe1f4">
      <Terms xmlns="http://schemas.microsoft.com/office/infopath/2007/PartnerControls"/>
    </lcf76f155ced4ddcb4097134ff3c332f>
    <TaxCatchAll xmlns="c32e8f56-b4af-4143-8a45-c6aec7ec7059" xsi:nil="true"/>
  </documentManagement>
</p:properties>
</file>

<file path=customXml/itemProps1.xml><?xml version="1.0" encoding="utf-8"?>
<ds:datastoreItem xmlns:ds="http://schemas.openxmlformats.org/officeDocument/2006/customXml" ds:itemID="{C06E42E9-70BC-49F4-8B7D-D848D3BB41BD}"/>
</file>

<file path=customXml/itemProps2.xml><?xml version="1.0" encoding="utf-8"?>
<ds:datastoreItem xmlns:ds="http://schemas.openxmlformats.org/officeDocument/2006/customXml" ds:itemID="{515424D7-F0F2-460C-A9A6-FD71051F1B9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0455F8-691B-41EB-97B2-E629DFD17DB5}">
  <ds:schemaRefs>
    <ds:schemaRef ds:uri="http://schemas.microsoft.com/office/2006/metadata/properties"/>
    <ds:schemaRef ds:uri="http://purl.org/dc/terms/"/>
    <ds:schemaRef ds:uri="http://purl.org/dc/dcmitype/"/>
    <ds:schemaRef ds:uri="http://www.w3.org/XML/1998/namespace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40060f56-dd67-4c74-97f4-8d4b2087e08e"/>
    <ds:schemaRef ds:uri="29d2a015-485a-400d-b290-ecf68f6652cf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10804</TotalTime>
  <Words>859</Words>
  <Application>Microsoft Office PowerPoint</Application>
  <PresentationFormat>Widescreen</PresentationFormat>
  <Paragraphs>146</Paragraphs>
  <Slides>46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4" baseType="lpstr">
      <vt:lpstr>Arial</vt:lpstr>
      <vt:lpstr>Calibri</vt:lpstr>
      <vt:lpstr>Helvetica</vt:lpstr>
      <vt:lpstr>Helvetica Neue</vt:lpstr>
      <vt:lpstr>Lucida Sans Unicode</vt:lpstr>
      <vt:lpstr>Poppins Regular</vt:lpstr>
      <vt:lpstr>Verdana</vt:lpstr>
      <vt:lpstr>Office Theme</vt:lpstr>
      <vt:lpstr>Developing customizations and extensions for Dynamics 365 for Finance and Operations using Git for source control and continuous integration</vt:lpstr>
      <vt:lpstr>Just use Git. TFVC Sucks. We can say that now.</vt:lpstr>
      <vt:lpstr>The Good Place Rules of Communication</vt:lpstr>
      <vt:lpstr>Nathan Clouse Technical Architect enVista LLC Microsoft Business Applications MVP nclouse@envistacorp.com www.atomicax.com www.dynamics.fo @NathanClouseAX </vt:lpstr>
      <vt:lpstr>PowerPoint Presentation</vt:lpstr>
      <vt:lpstr>What is Git and How Does it Work?</vt:lpstr>
      <vt:lpstr>Mandatory TFVC Slide</vt:lpstr>
      <vt:lpstr>Git has some Official* Docs now!</vt:lpstr>
      <vt:lpstr>Why Use Git?</vt:lpstr>
      <vt:lpstr>Version Control isn’t Hard</vt:lpstr>
      <vt:lpstr>Basic Git Workflow for Developer</vt:lpstr>
      <vt:lpstr>Unified Platform</vt:lpstr>
      <vt:lpstr>Git Branching</vt:lpstr>
      <vt:lpstr>Pull Request (PR)</vt:lpstr>
      <vt:lpstr>Pull Request (PR)</vt:lpstr>
      <vt:lpstr>Pull Request (PR)</vt:lpstr>
      <vt:lpstr>Code Reviews</vt:lpstr>
      <vt:lpstr>Resolving Conflicts</vt:lpstr>
      <vt:lpstr>PowerPoint Presentation</vt:lpstr>
      <vt:lpstr>Resolving Conflicts</vt:lpstr>
      <vt:lpstr>Mering Conflicts</vt:lpstr>
      <vt:lpstr>Continuous Integration</vt:lpstr>
      <vt:lpstr>PowerPoint Presentation</vt:lpstr>
      <vt:lpstr>Continuous Integration</vt:lpstr>
      <vt:lpstr>But what is Continuous Integration (CI)?</vt:lpstr>
      <vt:lpstr>But what is Continuous Integration (CI)?</vt:lpstr>
      <vt:lpstr>Absolute Madness</vt:lpstr>
      <vt:lpstr>YAML</vt:lpstr>
      <vt:lpstr>Continuous Integration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Alternatives for Git Hosting</vt:lpstr>
      <vt:lpstr>Continuous Delivery (CD)</vt:lpstr>
      <vt:lpstr>Continuous Delivery (CD)</vt:lpstr>
      <vt:lpstr>Continuous Delivery (CD)</vt:lpstr>
      <vt:lpstr>Testing</vt:lpstr>
      <vt:lpstr>Testing</vt:lpstr>
      <vt:lpstr>New Feedback Loop</vt:lpstr>
      <vt:lpstr>Recap</vt:lpstr>
      <vt:lpstr>Sources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Title</dc:title>
  <cp:lastModifiedBy>Nathan Clouse</cp:lastModifiedBy>
  <cp:revision>5</cp:revision>
  <dcterms:modified xsi:type="dcterms:W3CDTF">2023-10-15T19:46:51Z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0x010100595241CFF6E1864895DCD7ADE29FC1C7</vt:lpwstr>
  </property>
  <property fmtid="{D5CDD505-2E9C-101B-9397-08002B2CF9AE}" pid="3" name="MediaServiceImageTags">
    <vt:lpwstr/>
  </property>
</Properties>
</file>