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13"/>
  </p:notesMasterIdLst>
  <p:sldIdLst>
    <p:sldId id="261" r:id="rId2"/>
    <p:sldId id="265" r:id="rId3"/>
    <p:sldId id="266" r:id="rId4"/>
    <p:sldId id="256" r:id="rId5"/>
    <p:sldId id="257" r:id="rId6"/>
    <p:sldId id="258" r:id="rId7"/>
    <p:sldId id="262" r:id="rId8"/>
    <p:sldId id="263" r:id="rId9"/>
    <p:sldId id="259" r:id="rId10"/>
    <p:sldId id="260" r:id="rId11"/>
    <p:sldId id="264" r:id="rId12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  <p:embeddedFont>
      <p:font typeface="Rubik" panose="020B0604020202020204" charset="-79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18AAA-81D5-4D36-851E-9766160B2872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F02DA7-8980-413A-B244-3716B6326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23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947139E-9C79-4BFC-8345-6236746DD65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83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5FBE118-903C-42FB-B2A7-3E03CCBCD58C}"/>
              </a:ext>
            </a:extLst>
          </p:cNvPr>
          <p:cNvSpPr/>
          <p:nvPr userDrawn="1"/>
        </p:nvSpPr>
        <p:spPr>
          <a:xfrm flipH="1">
            <a:off x="-2" y="0"/>
            <a:ext cx="12192001" cy="3616060"/>
          </a:xfrm>
          <a:custGeom>
            <a:avLst/>
            <a:gdLst>
              <a:gd name="connsiteX0" fmla="*/ 10877551 w 12192001"/>
              <a:gd name="connsiteY0" fmla="*/ 0 h 3650836"/>
              <a:gd name="connsiteX1" fmla="*/ 12192001 w 12192001"/>
              <a:gd name="connsiteY1" fmla="*/ 0 h 3650836"/>
              <a:gd name="connsiteX2" fmla="*/ 12192001 w 12192001"/>
              <a:gd name="connsiteY2" fmla="*/ 2114553 h 3650836"/>
              <a:gd name="connsiteX3" fmla="*/ 12192001 w 12192001"/>
              <a:gd name="connsiteY3" fmla="*/ 2503692 h 3650836"/>
              <a:gd name="connsiteX4" fmla="*/ 12192001 w 12192001"/>
              <a:gd name="connsiteY4" fmla="*/ 2538411 h 3650836"/>
              <a:gd name="connsiteX5" fmla="*/ 12192000 w 12192001"/>
              <a:gd name="connsiteY5" fmla="*/ 3418782 h 3650836"/>
              <a:gd name="connsiteX6" fmla="*/ 12110112 w 12192001"/>
              <a:gd name="connsiteY6" fmla="*/ 3435451 h 3650836"/>
              <a:gd name="connsiteX7" fmla="*/ 11269385 w 12192001"/>
              <a:gd name="connsiteY7" fmla="*/ 3327283 h 3650836"/>
              <a:gd name="connsiteX8" fmla="*/ 9856812 w 12192001"/>
              <a:gd name="connsiteY8" fmla="*/ 2863334 h 3650836"/>
              <a:gd name="connsiteX9" fmla="*/ 7781192 w 12192001"/>
              <a:gd name="connsiteY9" fmla="*/ 3544947 h 3650836"/>
              <a:gd name="connsiteX10" fmla="*/ 4859261 w 12192001"/>
              <a:gd name="connsiteY10" fmla="*/ 2330037 h 3650836"/>
              <a:gd name="connsiteX11" fmla="*/ 2982482 w 12192001"/>
              <a:gd name="connsiteY11" fmla="*/ 2747733 h 3650836"/>
              <a:gd name="connsiteX12" fmla="*/ 1214289 w 12192001"/>
              <a:gd name="connsiteY12" fmla="*/ 3570089 h 3650836"/>
              <a:gd name="connsiteX13" fmla="*/ 131258 w 12192001"/>
              <a:gd name="connsiteY13" fmla="*/ 3600622 h 3650836"/>
              <a:gd name="connsiteX14" fmla="*/ 1 w 12192001"/>
              <a:gd name="connsiteY14" fmla="*/ 3561507 h 3650836"/>
              <a:gd name="connsiteX15" fmla="*/ 1 w 12192001"/>
              <a:gd name="connsiteY15" fmla="*/ 2114552 h 3650836"/>
              <a:gd name="connsiteX16" fmla="*/ 0 w 12192001"/>
              <a:gd name="connsiteY16" fmla="*/ 2114553 h 3650836"/>
              <a:gd name="connsiteX17" fmla="*/ 0 w 12192001"/>
              <a:gd name="connsiteY17" fmla="*/ 3 h 3650836"/>
              <a:gd name="connsiteX18" fmla="*/ 1264097 w 12192001"/>
              <a:gd name="connsiteY18" fmla="*/ 3 h 3650836"/>
              <a:gd name="connsiteX19" fmla="*/ 1264098 w 12192001"/>
              <a:gd name="connsiteY19" fmla="*/ 2 h 3650836"/>
              <a:gd name="connsiteX20" fmla="*/ 10392934 w 12192001"/>
              <a:gd name="connsiteY20" fmla="*/ 2 h 3650836"/>
              <a:gd name="connsiteX21" fmla="*/ 10392935 w 12192001"/>
              <a:gd name="connsiteY21" fmla="*/ 3 h 3650836"/>
              <a:gd name="connsiteX22" fmla="*/ 10877551 w 12192001"/>
              <a:gd name="connsiteY22" fmla="*/ 3 h 3650836"/>
              <a:gd name="connsiteX0" fmla="*/ 10877551 w 12192001"/>
              <a:gd name="connsiteY0" fmla="*/ 0 h 3650836"/>
              <a:gd name="connsiteX1" fmla="*/ 12192001 w 12192001"/>
              <a:gd name="connsiteY1" fmla="*/ 0 h 3650836"/>
              <a:gd name="connsiteX2" fmla="*/ 12192001 w 12192001"/>
              <a:gd name="connsiteY2" fmla="*/ 2114553 h 3650836"/>
              <a:gd name="connsiteX3" fmla="*/ 12192001 w 12192001"/>
              <a:gd name="connsiteY3" fmla="*/ 2503692 h 3650836"/>
              <a:gd name="connsiteX4" fmla="*/ 12192001 w 12192001"/>
              <a:gd name="connsiteY4" fmla="*/ 2538411 h 3650836"/>
              <a:gd name="connsiteX5" fmla="*/ 12192000 w 12192001"/>
              <a:gd name="connsiteY5" fmla="*/ 3418782 h 3650836"/>
              <a:gd name="connsiteX6" fmla="*/ 12110112 w 12192001"/>
              <a:gd name="connsiteY6" fmla="*/ 3435451 h 3650836"/>
              <a:gd name="connsiteX7" fmla="*/ 11269385 w 12192001"/>
              <a:gd name="connsiteY7" fmla="*/ 3327283 h 3650836"/>
              <a:gd name="connsiteX8" fmla="*/ 9856812 w 12192001"/>
              <a:gd name="connsiteY8" fmla="*/ 2863334 h 3650836"/>
              <a:gd name="connsiteX9" fmla="*/ 7781192 w 12192001"/>
              <a:gd name="connsiteY9" fmla="*/ 3544947 h 3650836"/>
              <a:gd name="connsiteX10" fmla="*/ 4897361 w 12192001"/>
              <a:gd name="connsiteY10" fmla="*/ 2500927 h 3650836"/>
              <a:gd name="connsiteX11" fmla="*/ 2982482 w 12192001"/>
              <a:gd name="connsiteY11" fmla="*/ 2747733 h 3650836"/>
              <a:gd name="connsiteX12" fmla="*/ 1214289 w 12192001"/>
              <a:gd name="connsiteY12" fmla="*/ 3570089 h 3650836"/>
              <a:gd name="connsiteX13" fmla="*/ 131258 w 12192001"/>
              <a:gd name="connsiteY13" fmla="*/ 3600622 h 3650836"/>
              <a:gd name="connsiteX14" fmla="*/ 1 w 12192001"/>
              <a:gd name="connsiteY14" fmla="*/ 3561507 h 3650836"/>
              <a:gd name="connsiteX15" fmla="*/ 1 w 12192001"/>
              <a:gd name="connsiteY15" fmla="*/ 2114552 h 3650836"/>
              <a:gd name="connsiteX16" fmla="*/ 0 w 12192001"/>
              <a:gd name="connsiteY16" fmla="*/ 2114553 h 3650836"/>
              <a:gd name="connsiteX17" fmla="*/ 0 w 12192001"/>
              <a:gd name="connsiteY17" fmla="*/ 3 h 3650836"/>
              <a:gd name="connsiteX18" fmla="*/ 1264097 w 12192001"/>
              <a:gd name="connsiteY18" fmla="*/ 3 h 3650836"/>
              <a:gd name="connsiteX19" fmla="*/ 1264098 w 12192001"/>
              <a:gd name="connsiteY19" fmla="*/ 2 h 3650836"/>
              <a:gd name="connsiteX20" fmla="*/ 10392934 w 12192001"/>
              <a:gd name="connsiteY20" fmla="*/ 2 h 3650836"/>
              <a:gd name="connsiteX21" fmla="*/ 10392935 w 12192001"/>
              <a:gd name="connsiteY21" fmla="*/ 3 h 3650836"/>
              <a:gd name="connsiteX22" fmla="*/ 10877551 w 12192001"/>
              <a:gd name="connsiteY22" fmla="*/ 3 h 3650836"/>
              <a:gd name="connsiteX23" fmla="*/ 10877551 w 12192001"/>
              <a:gd name="connsiteY23" fmla="*/ 0 h 3650836"/>
              <a:gd name="connsiteX0" fmla="*/ 10877551 w 12192001"/>
              <a:gd name="connsiteY0" fmla="*/ 0 h 3663889"/>
              <a:gd name="connsiteX1" fmla="*/ 12192001 w 12192001"/>
              <a:gd name="connsiteY1" fmla="*/ 0 h 3663889"/>
              <a:gd name="connsiteX2" fmla="*/ 12192001 w 12192001"/>
              <a:gd name="connsiteY2" fmla="*/ 2114553 h 3663889"/>
              <a:gd name="connsiteX3" fmla="*/ 12192001 w 12192001"/>
              <a:gd name="connsiteY3" fmla="*/ 2503692 h 3663889"/>
              <a:gd name="connsiteX4" fmla="*/ 12192001 w 12192001"/>
              <a:gd name="connsiteY4" fmla="*/ 2538411 h 3663889"/>
              <a:gd name="connsiteX5" fmla="*/ 12192000 w 12192001"/>
              <a:gd name="connsiteY5" fmla="*/ 3418782 h 3663889"/>
              <a:gd name="connsiteX6" fmla="*/ 12110112 w 12192001"/>
              <a:gd name="connsiteY6" fmla="*/ 3435451 h 3663889"/>
              <a:gd name="connsiteX7" fmla="*/ 11269385 w 12192001"/>
              <a:gd name="connsiteY7" fmla="*/ 3327283 h 3663889"/>
              <a:gd name="connsiteX8" fmla="*/ 9856812 w 12192001"/>
              <a:gd name="connsiteY8" fmla="*/ 2863334 h 3663889"/>
              <a:gd name="connsiteX9" fmla="*/ 7781192 w 12192001"/>
              <a:gd name="connsiteY9" fmla="*/ 3544947 h 3663889"/>
              <a:gd name="connsiteX10" fmla="*/ 4897361 w 12192001"/>
              <a:gd name="connsiteY10" fmla="*/ 2500927 h 3663889"/>
              <a:gd name="connsiteX11" fmla="*/ 3020582 w 12192001"/>
              <a:gd name="connsiteY11" fmla="*/ 2840946 h 3663889"/>
              <a:gd name="connsiteX12" fmla="*/ 1214289 w 12192001"/>
              <a:gd name="connsiteY12" fmla="*/ 3570089 h 3663889"/>
              <a:gd name="connsiteX13" fmla="*/ 131258 w 12192001"/>
              <a:gd name="connsiteY13" fmla="*/ 3600622 h 3663889"/>
              <a:gd name="connsiteX14" fmla="*/ 1 w 12192001"/>
              <a:gd name="connsiteY14" fmla="*/ 3561507 h 3663889"/>
              <a:gd name="connsiteX15" fmla="*/ 1 w 12192001"/>
              <a:gd name="connsiteY15" fmla="*/ 2114552 h 3663889"/>
              <a:gd name="connsiteX16" fmla="*/ 0 w 12192001"/>
              <a:gd name="connsiteY16" fmla="*/ 2114553 h 3663889"/>
              <a:gd name="connsiteX17" fmla="*/ 0 w 12192001"/>
              <a:gd name="connsiteY17" fmla="*/ 3 h 3663889"/>
              <a:gd name="connsiteX18" fmla="*/ 1264097 w 12192001"/>
              <a:gd name="connsiteY18" fmla="*/ 3 h 3663889"/>
              <a:gd name="connsiteX19" fmla="*/ 1264098 w 12192001"/>
              <a:gd name="connsiteY19" fmla="*/ 2 h 3663889"/>
              <a:gd name="connsiteX20" fmla="*/ 10392934 w 12192001"/>
              <a:gd name="connsiteY20" fmla="*/ 2 h 3663889"/>
              <a:gd name="connsiteX21" fmla="*/ 10392935 w 12192001"/>
              <a:gd name="connsiteY21" fmla="*/ 3 h 3663889"/>
              <a:gd name="connsiteX22" fmla="*/ 10877551 w 12192001"/>
              <a:gd name="connsiteY22" fmla="*/ 3 h 3663889"/>
              <a:gd name="connsiteX23" fmla="*/ 10877551 w 12192001"/>
              <a:gd name="connsiteY23" fmla="*/ 0 h 3663889"/>
              <a:gd name="connsiteX0" fmla="*/ 10877551 w 12192001"/>
              <a:gd name="connsiteY0" fmla="*/ 0 h 3663889"/>
              <a:gd name="connsiteX1" fmla="*/ 12192001 w 12192001"/>
              <a:gd name="connsiteY1" fmla="*/ 0 h 3663889"/>
              <a:gd name="connsiteX2" fmla="*/ 12192001 w 12192001"/>
              <a:gd name="connsiteY2" fmla="*/ 2114553 h 3663889"/>
              <a:gd name="connsiteX3" fmla="*/ 12192001 w 12192001"/>
              <a:gd name="connsiteY3" fmla="*/ 2503692 h 3663889"/>
              <a:gd name="connsiteX4" fmla="*/ 12192001 w 12192001"/>
              <a:gd name="connsiteY4" fmla="*/ 2538411 h 3663889"/>
              <a:gd name="connsiteX5" fmla="*/ 12192000 w 12192001"/>
              <a:gd name="connsiteY5" fmla="*/ 3418782 h 3663889"/>
              <a:gd name="connsiteX6" fmla="*/ 12110112 w 12192001"/>
              <a:gd name="connsiteY6" fmla="*/ 3435451 h 3663889"/>
              <a:gd name="connsiteX7" fmla="*/ 11269385 w 12192001"/>
              <a:gd name="connsiteY7" fmla="*/ 3327283 h 3663889"/>
              <a:gd name="connsiteX8" fmla="*/ 9856812 w 12192001"/>
              <a:gd name="connsiteY8" fmla="*/ 2863334 h 3663889"/>
              <a:gd name="connsiteX9" fmla="*/ 7781192 w 12192001"/>
              <a:gd name="connsiteY9" fmla="*/ 3544947 h 3663889"/>
              <a:gd name="connsiteX10" fmla="*/ 4935461 w 12192001"/>
              <a:gd name="connsiteY10" fmla="*/ 2765030 h 3663889"/>
              <a:gd name="connsiteX11" fmla="*/ 3020582 w 12192001"/>
              <a:gd name="connsiteY11" fmla="*/ 2840946 h 3663889"/>
              <a:gd name="connsiteX12" fmla="*/ 1214289 w 12192001"/>
              <a:gd name="connsiteY12" fmla="*/ 3570089 h 3663889"/>
              <a:gd name="connsiteX13" fmla="*/ 131258 w 12192001"/>
              <a:gd name="connsiteY13" fmla="*/ 3600622 h 3663889"/>
              <a:gd name="connsiteX14" fmla="*/ 1 w 12192001"/>
              <a:gd name="connsiteY14" fmla="*/ 3561507 h 3663889"/>
              <a:gd name="connsiteX15" fmla="*/ 1 w 12192001"/>
              <a:gd name="connsiteY15" fmla="*/ 2114552 h 3663889"/>
              <a:gd name="connsiteX16" fmla="*/ 0 w 12192001"/>
              <a:gd name="connsiteY16" fmla="*/ 2114553 h 3663889"/>
              <a:gd name="connsiteX17" fmla="*/ 0 w 12192001"/>
              <a:gd name="connsiteY17" fmla="*/ 3 h 3663889"/>
              <a:gd name="connsiteX18" fmla="*/ 1264097 w 12192001"/>
              <a:gd name="connsiteY18" fmla="*/ 3 h 3663889"/>
              <a:gd name="connsiteX19" fmla="*/ 1264098 w 12192001"/>
              <a:gd name="connsiteY19" fmla="*/ 2 h 3663889"/>
              <a:gd name="connsiteX20" fmla="*/ 10392934 w 12192001"/>
              <a:gd name="connsiteY20" fmla="*/ 2 h 3663889"/>
              <a:gd name="connsiteX21" fmla="*/ 10392935 w 12192001"/>
              <a:gd name="connsiteY21" fmla="*/ 3 h 3663889"/>
              <a:gd name="connsiteX22" fmla="*/ 10877551 w 12192001"/>
              <a:gd name="connsiteY22" fmla="*/ 3 h 3663889"/>
              <a:gd name="connsiteX23" fmla="*/ 10877551 w 12192001"/>
              <a:gd name="connsiteY23" fmla="*/ 0 h 3663889"/>
              <a:gd name="connsiteX0" fmla="*/ 10877551 w 12192001"/>
              <a:gd name="connsiteY0" fmla="*/ 0 h 3663889"/>
              <a:gd name="connsiteX1" fmla="*/ 12192001 w 12192001"/>
              <a:gd name="connsiteY1" fmla="*/ 0 h 3663889"/>
              <a:gd name="connsiteX2" fmla="*/ 12192001 w 12192001"/>
              <a:gd name="connsiteY2" fmla="*/ 2114553 h 3663889"/>
              <a:gd name="connsiteX3" fmla="*/ 12192001 w 12192001"/>
              <a:gd name="connsiteY3" fmla="*/ 2503692 h 3663889"/>
              <a:gd name="connsiteX4" fmla="*/ 12192001 w 12192001"/>
              <a:gd name="connsiteY4" fmla="*/ 2538411 h 3663889"/>
              <a:gd name="connsiteX5" fmla="*/ 12192000 w 12192001"/>
              <a:gd name="connsiteY5" fmla="*/ 3418782 h 3663889"/>
              <a:gd name="connsiteX6" fmla="*/ 12110112 w 12192001"/>
              <a:gd name="connsiteY6" fmla="*/ 3435451 h 3663889"/>
              <a:gd name="connsiteX7" fmla="*/ 11269385 w 12192001"/>
              <a:gd name="connsiteY7" fmla="*/ 3327283 h 3663889"/>
              <a:gd name="connsiteX8" fmla="*/ 9856812 w 12192001"/>
              <a:gd name="connsiteY8" fmla="*/ 2863334 h 3663889"/>
              <a:gd name="connsiteX9" fmla="*/ 7781192 w 12192001"/>
              <a:gd name="connsiteY9" fmla="*/ 3544947 h 3663889"/>
              <a:gd name="connsiteX10" fmla="*/ 4935461 w 12192001"/>
              <a:gd name="connsiteY10" fmla="*/ 2891456 h 3663889"/>
              <a:gd name="connsiteX11" fmla="*/ 3020582 w 12192001"/>
              <a:gd name="connsiteY11" fmla="*/ 2840946 h 3663889"/>
              <a:gd name="connsiteX12" fmla="*/ 1214289 w 12192001"/>
              <a:gd name="connsiteY12" fmla="*/ 3570089 h 3663889"/>
              <a:gd name="connsiteX13" fmla="*/ 131258 w 12192001"/>
              <a:gd name="connsiteY13" fmla="*/ 3600622 h 3663889"/>
              <a:gd name="connsiteX14" fmla="*/ 1 w 12192001"/>
              <a:gd name="connsiteY14" fmla="*/ 3561507 h 3663889"/>
              <a:gd name="connsiteX15" fmla="*/ 1 w 12192001"/>
              <a:gd name="connsiteY15" fmla="*/ 2114552 h 3663889"/>
              <a:gd name="connsiteX16" fmla="*/ 0 w 12192001"/>
              <a:gd name="connsiteY16" fmla="*/ 2114553 h 3663889"/>
              <a:gd name="connsiteX17" fmla="*/ 0 w 12192001"/>
              <a:gd name="connsiteY17" fmla="*/ 3 h 3663889"/>
              <a:gd name="connsiteX18" fmla="*/ 1264097 w 12192001"/>
              <a:gd name="connsiteY18" fmla="*/ 3 h 3663889"/>
              <a:gd name="connsiteX19" fmla="*/ 1264098 w 12192001"/>
              <a:gd name="connsiteY19" fmla="*/ 2 h 3663889"/>
              <a:gd name="connsiteX20" fmla="*/ 10392934 w 12192001"/>
              <a:gd name="connsiteY20" fmla="*/ 2 h 3663889"/>
              <a:gd name="connsiteX21" fmla="*/ 10392935 w 12192001"/>
              <a:gd name="connsiteY21" fmla="*/ 3 h 3663889"/>
              <a:gd name="connsiteX22" fmla="*/ 10877551 w 12192001"/>
              <a:gd name="connsiteY22" fmla="*/ 3 h 3663889"/>
              <a:gd name="connsiteX23" fmla="*/ 10877551 w 12192001"/>
              <a:gd name="connsiteY23" fmla="*/ 0 h 3663889"/>
              <a:gd name="connsiteX0" fmla="*/ 10877551 w 12192001"/>
              <a:gd name="connsiteY0" fmla="*/ 0 h 3657221"/>
              <a:gd name="connsiteX1" fmla="*/ 12192001 w 12192001"/>
              <a:gd name="connsiteY1" fmla="*/ 0 h 3657221"/>
              <a:gd name="connsiteX2" fmla="*/ 12192001 w 12192001"/>
              <a:gd name="connsiteY2" fmla="*/ 2114553 h 3657221"/>
              <a:gd name="connsiteX3" fmla="*/ 12192001 w 12192001"/>
              <a:gd name="connsiteY3" fmla="*/ 2503692 h 3657221"/>
              <a:gd name="connsiteX4" fmla="*/ 12192001 w 12192001"/>
              <a:gd name="connsiteY4" fmla="*/ 2538411 h 3657221"/>
              <a:gd name="connsiteX5" fmla="*/ 12192000 w 12192001"/>
              <a:gd name="connsiteY5" fmla="*/ 3418782 h 3657221"/>
              <a:gd name="connsiteX6" fmla="*/ 12110112 w 12192001"/>
              <a:gd name="connsiteY6" fmla="*/ 3435451 h 3657221"/>
              <a:gd name="connsiteX7" fmla="*/ 11269385 w 12192001"/>
              <a:gd name="connsiteY7" fmla="*/ 3327283 h 3657221"/>
              <a:gd name="connsiteX8" fmla="*/ 9856812 w 12192001"/>
              <a:gd name="connsiteY8" fmla="*/ 2863334 h 3657221"/>
              <a:gd name="connsiteX9" fmla="*/ 7781192 w 12192001"/>
              <a:gd name="connsiteY9" fmla="*/ 3544947 h 3657221"/>
              <a:gd name="connsiteX10" fmla="*/ 4935461 w 12192001"/>
              <a:gd name="connsiteY10" fmla="*/ 2891456 h 3657221"/>
              <a:gd name="connsiteX11" fmla="*/ 2931682 w 12192001"/>
              <a:gd name="connsiteY11" fmla="*/ 2955879 h 3657221"/>
              <a:gd name="connsiteX12" fmla="*/ 1214289 w 12192001"/>
              <a:gd name="connsiteY12" fmla="*/ 3570089 h 3657221"/>
              <a:gd name="connsiteX13" fmla="*/ 131258 w 12192001"/>
              <a:gd name="connsiteY13" fmla="*/ 3600622 h 3657221"/>
              <a:gd name="connsiteX14" fmla="*/ 1 w 12192001"/>
              <a:gd name="connsiteY14" fmla="*/ 3561507 h 3657221"/>
              <a:gd name="connsiteX15" fmla="*/ 1 w 12192001"/>
              <a:gd name="connsiteY15" fmla="*/ 2114552 h 3657221"/>
              <a:gd name="connsiteX16" fmla="*/ 0 w 12192001"/>
              <a:gd name="connsiteY16" fmla="*/ 2114553 h 3657221"/>
              <a:gd name="connsiteX17" fmla="*/ 0 w 12192001"/>
              <a:gd name="connsiteY17" fmla="*/ 3 h 3657221"/>
              <a:gd name="connsiteX18" fmla="*/ 1264097 w 12192001"/>
              <a:gd name="connsiteY18" fmla="*/ 3 h 3657221"/>
              <a:gd name="connsiteX19" fmla="*/ 1264098 w 12192001"/>
              <a:gd name="connsiteY19" fmla="*/ 2 h 3657221"/>
              <a:gd name="connsiteX20" fmla="*/ 10392934 w 12192001"/>
              <a:gd name="connsiteY20" fmla="*/ 2 h 3657221"/>
              <a:gd name="connsiteX21" fmla="*/ 10392935 w 12192001"/>
              <a:gd name="connsiteY21" fmla="*/ 3 h 3657221"/>
              <a:gd name="connsiteX22" fmla="*/ 10877551 w 12192001"/>
              <a:gd name="connsiteY22" fmla="*/ 3 h 3657221"/>
              <a:gd name="connsiteX23" fmla="*/ 10877551 w 12192001"/>
              <a:gd name="connsiteY23" fmla="*/ 0 h 3657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192001" h="3657221">
                <a:moveTo>
                  <a:pt x="10877551" y="0"/>
                </a:moveTo>
                <a:lnTo>
                  <a:pt x="12192001" y="0"/>
                </a:lnTo>
                <a:lnTo>
                  <a:pt x="12192001" y="2114553"/>
                </a:lnTo>
                <a:lnTo>
                  <a:pt x="12192001" y="2503692"/>
                </a:lnTo>
                <a:lnTo>
                  <a:pt x="12192001" y="2538411"/>
                </a:lnTo>
                <a:cubicBezTo>
                  <a:pt x="12192001" y="2831868"/>
                  <a:pt x="12192000" y="3125325"/>
                  <a:pt x="12192000" y="3418782"/>
                </a:cubicBezTo>
                <a:lnTo>
                  <a:pt x="12110112" y="3435451"/>
                </a:lnTo>
                <a:cubicBezTo>
                  <a:pt x="11837230" y="3479265"/>
                  <a:pt x="11529903" y="3426899"/>
                  <a:pt x="11269385" y="3327283"/>
                </a:cubicBezTo>
                <a:cubicBezTo>
                  <a:pt x="10800913" y="3149227"/>
                  <a:pt x="10354790" y="2862434"/>
                  <a:pt x="9856812" y="2863334"/>
                </a:cubicBezTo>
                <a:cubicBezTo>
                  <a:pt x="9125215" y="2863333"/>
                  <a:pt x="8601417" y="3540260"/>
                  <a:pt x="7781192" y="3544947"/>
                </a:cubicBezTo>
                <a:cubicBezTo>
                  <a:pt x="6960967" y="3549634"/>
                  <a:pt x="5743713" y="2989634"/>
                  <a:pt x="4935461" y="2891456"/>
                </a:cubicBezTo>
                <a:cubicBezTo>
                  <a:pt x="4127209" y="2793278"/>
                  <a:pt x="3551877" y="2842774"/>
                  <a:pt x="2931682" y="2955879"/>
                </a:cubicBezTo>
                <a:cubicBezTo>
                  <a:pt x="2311487" y="3068984"/>
                  <a:pt x="1681026" y="3462632"/>
                  <a:pt x="1214289" y="3570089"/>
                </a:cubicBezTo>
                <a:cubicBezTo>
                  <a:pt x="747552" y="3677546"/>
                  <a:pt x="471423" y="3683090"/>
                  <a:pt x="131258" y="3600622"/>
                </a:cubicBezTo>
                <a:lnTo>
                  <a:pt x="1" y="3561507"/>
                </a:lnTo>
                <a:lnTo>
                  <a:pt x="1" y="2114552"/>
                </a:lnTo>
                <a:lnTo>
                  <a:pt x="0" y="2114553"/>
                </a:lnTo>
                <a:lnTo>
                  <a:pt x="0" y="3"/>
                </a:lnTo>
                <a:lnTo>
                  <a:pt x="1264097" y="3"/>
                </a:lnTo>
                <a:lnTo>
                  <a:pt x="1264098" y="2"/>
                </a:lnTo>
                <a:lnTo>
                  <a:pt x="10392934" y="2"/>
                </a:lnTo>
                <a:lnTo>
                  <a:pt x="10392935" y="3"/>
                </a:lnTo>
                <a:lnTo>
                  <a:pt x="10877551" y="3"/>
                </a:lnTo>
                <a:lnTo>
                  <a:pt x="10877551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D3D2CC1-5BB3-44C6-84FE-F32835B19DD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" y="1"/>
            <a:ext cx="12191999" cy="3169683"/>
          </a:xfrm>
          <a:custGeom>
            <a:avLst/>
            <a:gdLst>
              <a:gd name="connsiteX0" fmla="*/ 0 w 12191999"/>
              <a:gd name="connsiteY0" fmla="*/ 0 h 3169683"/>
              <a:gd name="connsiteX1" fmla="*/ 12191998 w 12191999"/>
              <a:gd name="connsiteY1" fmla="*/ 0 h 3169683"/>
              <a:gd name="connsiteX2" fmla="*/ 12191998 w 12191999"/>
              <a:gd name="connsiteY2" fmla="*/ 1220655 h 3169683"/>
              <a:gd name="connsiteX3" fmla="*/ 12191999 w 12191999"/>
              <a:gd name="connsiteY3" fmla="*/ 1220655 h 3169683"/>
              <a:gd name="connsiteX4" fmla="*/ 12191999 w 12191999"/>
              <a:gd name="connsiteY4" fmla="*/ 2244607 h 3169683"/>
              <a:gd name="connsiteX5" fmla="*/ 12191998 w 12191999"/>
              <a:gd name="connsiteY5" fmla="*/ 2244607 h 3169683"/>
              <a:gd name="connsiteX6" fmla="*/ 12191998 w 12191999"/>
              <a:gd name="connsiteY6" fmla="*/ 3112287 h 3169683"/>
              <a:gd name="connsiteX7" fmla="*/ 12060741 w 12191999"/>
              <a:gd name="connsiteY7" fmla="*/ 3135743 h 3169683"/>
              <a:gd name="connsiteX8" fmla="*/ 10977710 w 12191999"/>
              <a:gd name="connsiteY8" fmla="*/ 3117434 h 3169683"/>
              <a:gd name="connsiteX9" fmla="*/ 9260317 w 12191999"/>
              <a:gd name="connsiteY9" fmla="*/ 2749117 h 3169683"/>
              <a:gd name="connsiteX10" fmla="*/ 7256538 w 12191999"/>
              <a:gd name="connsiteY10" fmla="*/ 2710485 h 3169683"/>
              <a:gd name="connsiteX11" fmla="*/ 4410808 w 12191999"/>
              <a:gd name="connsiteY11" fmla="*/ 3102357 h 3169683"/>
              <a:gd name="connsiteX12" fmla="*/ 2335187 w 12191999"/>
              <a:gd name="connsiteY12" fmla="*/ 2693621 h 3169683"/>
              <a:gd name="connsiteX13" fmla="*/ 922614 w 12191999"/>
              <a:gd name="connsiteY13" fmla="*/ 2971833 h 3169683"/>
              <a:gd name="connsiteX14" fmla="*/ 81887 w 12191999"/>
              <a:gd name="connsiteY14" fmla="*/ 3036697 h 3169683"/>
              <a:gd name="connsiteX15" fmla="*/ 0 w 12191999"/>
              <a:gd name="connsiteY15" fmla="*/ 3026701 h 31696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1999" h="3169683">
                <a:moveTo>
                  <a:pt x="0" y="0"/>
                </a:moveTo>
                <a:lnTo>
                  <a:pt x="12191998" y="0"/>
                </a:lnTo>
                <a:lnTo>
                  <a:pt x="12191998" y="1220655"/>
                </a:lnTo>
                <a:lnTo>
                  <a:pt x="12191999" y="1220655"/>
                </a:lnTo>
                <a:lnTo>
                  <a:pt x="12191999" y="2244607"/>
                </a:lnTo>
                <a:lnTo>
                  <a:pt x="12191998" y="2244607"/>
                </a:lnTo>
                <a:lnTo>
                  <a:pt x="12191998" y="3112287"/>
                </a:lnTo>
                <a:lnTo>
                  <a:pt x="12060741" y="3135743"/>
                </a:lnTo>
                <a:cubicBezTo>
                  <a:pt x="11720576" y="3185196"/>
                  <a:pt x="11444447" y="3181871"/>
                  <a:pt x="10977710" y="3117434"/>
                </a:cubicBezTo>
                <a:cubicBezTo>
                  <a:pt x="10510973" y="3052996"/>
                  <a:pt x="9880512" y="2816942"/>
                  <a:pt x="9260317" y="2749117"/>
                </a:cubicBezTo>
                <a:cubicBezTo>
                  <a:pt x="8640122" y="2681292"/>
                  <a:pt x="8064790" y="2651612"/>
                  <a:pt x="7256538" y="2710485"/>
                </a:cubicBezTo>
                <a:cubicBezTo>
                  <a:pt x="6448286" y="2769359"/>
                  <a:pt x="5231032" y="3105168"/>
                  <a:pt x="4410808" y="3102357"/>
                </a:cubicBezTo>
                <a:cubicBezTo>
                  <a:pt x="3590582" y="3099546"/>
                  <a:pt x="3066784" y="2693621"/>
                  <a:pt x="2335187" y="2693621"/>
                </a:cubicBezTo>
                <a:cubicBezTo>
                  <a:pt x="1837209" y="2693082"/>
                  <a:pt x="1391086" y="2865060"/>
                  <a:pt x="922614" y="2971833"/>
                </a:cubicBezTo>
                <a:cubicBezTo>
                  <a:pt x="662096" y="3031568"/>
                  <a:pt x="354769" y="3062970"/>
                  <a:pt x="81887" y="3036697"/>
                </a:cubicBezTo>
                <a:lnTo>
                  <a:pt x="0" y="302670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A64C50-602F-4B45-B6BD-AA5DBA31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0305"/>
            <a:ext cx="10515600" cy="5492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14EC2F-1669-4A1C-867B-485C557208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8B3B4-B167-4655-93A5-02A00F9BFC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04E0C322-DB4B-498D-980C-9CE33B37AA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D34C72E-5DFD-433B-83D2-28034BB94B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3935069"/>
            <a:ext cx="5575300" cy="1655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97D80D29-A864-48FF-B7B6-4686BF61753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54800" y="3935068"/>
            <a:ext cx="4699000" cy="1655895"/>
          </a:xfrm>
        </p:spPr>
        <p:txBody>
          <a:bodyPr/>
          <a:lstStyle/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9CD32C4C-640F-4AAE-A3AB-8C841BC4E1B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1584577"/>
            <a:ext cx="10515600" cy="409323"/>
          </a:xfrm>
        </p:spPr>
        <p:txBody>
          <a:bodyPr anchor="ctr">
            <a:normAutofit/>
          </a:bodyPr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73943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274B3-533B-430C-968C-C355F9274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2700" y="365125"/>
            <a:ext cx="7086600" cy="59083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982693-9302-4D3D-AB16-727EAFDBA7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4EA44-81A9-454D-A1C3-FD749F4E87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667FB1E-1C4C-471F-BED8-D2A825FD2E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230ACA7-A554-47F2-B200-2585EBD04DE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4191535"/>
            <a:ext cx="12192000" cy="2666466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66772A-7E9A-49D3-A44A-45A5316633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2699" y="1258179"/>
            <a:ext cx="7086599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F6864BBF-E418-4346-85E6-FB42D86F936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33156" y="4610368"/>
            <a:ext cx="2162175" cy="914400"/>
          </a:xfrm>
        </p:spPr>
        <p:txBody>
          <a:bodyPr/>
          <a:lstStyle>
            <a:lvl1pPr algn="ctr">
              <a:defRPr sz="1200"/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B56BE78D-D423-4B7A-80FE-9E4166D128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33156" y="4191535"/>
            <a:ext cx="2162175" cy="293988"/>
          </a:xfrm>
        </p:spPr>
        <p:txBody>
          <a:bodyPr anchor="ctr"/>
          <a:lstStyle>
            <a:lvl1pPr algn="ctr">
              <a:defRPr sz="12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440CB2FC-6FF5-45F6-A259-EDF96DED9D8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96669" y="4610368"/>
            <a:ext cx="2162175" cy="914400"/>
          </a:xfrm>
        </p:spPr>
        <p:txBody>
          <a:bodyPr/>
          <a:lstStyle>
            <a:lvl1pPr algn="ctr">
              <a:defRPr sz="1200"/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9FB427D7-E861-490A-9957-F0DA5030DD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96669" y="4191535"/>
            <a:ext cx="2162175" cy="293988"/>
          </a:xfrm>
        </p:spPr>
        <p:txBody>
          <a:bodyPr anchor="ctr"/>
          <a:lstStyle>
            <a:lvl1pPr algn="ctr">
              <a:defRPr sz="12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3EC7162A-A653-408C-A19A-F66FD78B409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70121" y="4610368"/>
            <a:ext cx="2651760" cy="1142732"/>
          </a:xfrm>
        </p:spPr>
        <p:txBody>
          <a:bodyPr/>
          <a:lstStyle>
            <a:lvl1pPr algn="ctr">
              <a:defRPr sz="1200"/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5F25C16F-789E-4708-8749-ACA0026AE98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70121" y="4191535"/>
            <a:ext cx="2651760" cy="293988"/>
          </a:xfrm>
        </p:spPr>
        <p:txBody>
          <a:bodyPr anchor="ctr"/>
          <a:lstStyle>
            <a:lvl1pPr algn="ctr">
              <a:defRPr sz="12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790280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CBAD968-4070-47D6-A8C2-17764583F475}"/>
              </a:ext>
            </a:extLst>
          </p:cNvPr>
          <p:cNvGrpSpPr/>
          <p:nvPr userDrawn="1"/>
        </p:nvGrpSpPr>
        <p:grpSpPr>
          <a:xfrm>
            <a:off x="0" y="-3175"/>
            <a:ext cx="2853169" cy="5070475"/>
            <a:chOff x="0" y="-3175"/>
            <a:chExt cx="3860800" cy="6861175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D2688C0-C8C8-440B-A126-7CBF21578A8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" y="-3175"/>
              <a:ext cx="3860799" cy="6861175"/>
            </a:xfrm>
            <a:custGeom>
              <a:avLst/>
              <a:gdLst>
                <a:gd name="connsiteX0" fmla="*/ 0 w 3803803"/>
                <a:gd name="connsiteY0" fmla="*/ 0 h 6851650"/>
                <a:gd name="connsiteX1" fmla="*/ 268752 w 3803803"/>
                <a:gd name="connsiteY1" fmla="*/ 0 h 6851650"/>
                <a:gd name="connsiteX2" fmla="*/ 3712588 w 3803803"/>
                <a:gd name="connsiteY2" fmla="*/ 0 h 6851650"/>
                <a:gd name="connsiteX3" fmla="*/ 3799030 w 3803803"/>
                <a:gd name="connsiteY3" fmla="*/ 1027748 h 6851650"/>
                <a:gd name="connsiteX4" fmla="*/ 3237945 w 3803803"/>
                <a:gd name="connsiteY4" fmla="*/ 2141141 h 6851650"/>
                <a:gd name="connsiteX5" fmla="*/ 2277656 w 3803803"/>
                <a:gd name="connsiteY5" fmla="*/ 2880231 h 6851650"/>
                <a:gd name="connsiteX6" fmla="*/ 1688281 w 3803803"/>
                <a:gd name="connsiteY6" fmla="*/ 5138738 h 6851650"/>
                <a:gd name="connsiteX7" fmla="*/ 669841 w 3803803"/>
                <a:gd name="connsiteY7" fmla="*/ 6090356 h 6851650"/>
                <a:gd name="connsiteX8" fmla="*/ 56890 w 3803803"/>
                <a:gd name="connsiteY8" fmla="*/ 6851650 h 6851650"/>
                <a:gd name="connsiteX9" fmla="*/ 0 w 3803803"/>
                <a:gd name="connsiteY9" fmla="*/ 6851650 h 685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03803" h="6851650">
                  <a:moveTo>
                    <a:pt x="0" y="0"/>
                  </a:moveTo>
                  <a:lnTo>
                    <a:pt x="268752" y="0"/>
                  </a:lnTo>
                  <a:cubicBezTo>
                    <a:pt x="3712588" y="0"/>
                    <a:pt x="3712588" y="0"/>
                    <a:pt x="3712588" y="0"/>
                  </a:cubicBezTo>
                  <a:cubicBezTo>
                    <a:pt x="3786457" y="217286"/>
                    <a:pt x="3816318" y="799359"/>
                    <a:pt x="3799030" y="1027748"/>
                  </a:cubicBezTo>
                  <a:cubicBezTo>
                    <a:pt x="3762882" y="1452804"/>
                    <a:pt x="3556993" y="1862000"/>
                    <a:pt x="3237945" y="2141141"/>
                  </a:cubicBezTo>
                  <a:cubicBezTo>
                    <a:pt x="2931470" y="2407594"/>
                    <a:pt x="2529123" y="2561439"/>
                    <a:pt x="2277656" y="2880231"/>
                  </a:cubicBezTo>
                  <a:cubicBezTo>
                    <a:pt x="1792011" y="3497196"/>
                    <a:pt x="2068624" y="4450401"/>
                    <a:pt x="1688281" y="5138738"/>
                  </a:cubicBezTo>
                  <a:cubicBezTo>
                    <a:pt x="1461961" y="5549520"/>
                    <a:pt x="1036039" y="5800112"/>
                    <a:pt x="669841" y="6090356"/>
                  </a:cubicBezTo>
                  <a:cubicBezTo>
                    <a:pt x="413659" y="6293368"/>
                    <a:pt x="168479" y="6553477"/>
                    <a:pt x="56890" y="6851650"/>
                  </a:cubicBezTo>
                  <a:lnTo>
                    <a:pt x="0" y="68516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254000" dist="38100" dir="2700000" algn="tl" rotWithShape="0">
                <a:prstClr val="black">
                  <a:alpha val="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D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98877EE-8CC7-4267-B01A-BF5117CB818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0" y="-3175"/>
              <a:ext cx="2889788" cy="5862525"/>
            </a:xfrm>
            <a:custGeom>
              <a:avLst/>
              <a:gdLst>
                <a:gd name="connsiteX0" fmla="*/ 0 w 2889788"/>
                <a:gd name="connsiteY0" fmla="*/ 0 h 5862525"/>
                <a:gd name="connsiteX1" fmla="*/ 223652 w 2889788"/>
                <a:gd name="connsiteY1" fmla="*/ 0 h 5862525"/>
                <a:gd name="connsiteX2" fmla="*/ 2877997 w 2889788"/>
                <a:gd name="connsiteY2" fmla="*/ 0 h 5862525"/>
                <a:gd name="connsiteX3" fmla="*/ 2485979 w 2889788"/>
                <a:gd name="connsiteY3" fmla="*/ 2063421 h 5862525"/>
                <a:gd name="connsiteX4" fmla="*/ 1328399 w 2889788"/>
                <a:gd name="connsiteY4" fmla="*/ 3544326 h 5862525"/>
                <a:gd name="connsiteX5" fmla="*/ 913805 w 2889788"/>
                <a:gd name="connsiteY5" fmla="*/ 4973953 h 5862525"/>
                <a:gd name="connsiteX6" fmla="*/ 231494 w 2889788"/>
                <a:gd name="connsiteY6" fmla="*/ 5714373 h 5862525"/>
                <a:gd name="connsiteX7" fmla="*/ 0 w 2889788"/>
                <a:gd name="connsiteY7" fmla="*/ 5862525 h 5862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89788" h="5862525">
                  <a:moveTo>
                    <a:pt x="0" y="0"/>
                  </a:moveTo>
                  <a:lnTo>
                    <a:pt x="223652" y="0"/>
                  </a:lnTo>
                  <a:cubicBezTo>
                    <a:pt x="2877997" y="0"/>
                    <a:pt x="2877997" y="0"/>
                    <a:pt x="2877997" y="0"/>
                  </a:cubicBezTo>
                  <a:cubicBezTo>
                    <a:pt x="2931360" y="562006"/>
                    <a:pt x="2804109" y="1595767"/>
                    <a:pt x="2485979" y="2063421"/>
                  </a:cubicBezTo>
                  <a:cubicBezTo>
                    <a:pt x="2132958" y="2584405"/>
                    <a:pt x="1580850" y="2970014"/>
                    <a:pt x="1328399" y="3544326"/>
                  </a:cubicBezTo>
                  <a:cubicBezTo>
                    <a:pt x="1129312" y="3999674"/>
                    <a:pt x="1137521" y="4528861"/>
                    <a:pt x="913805" y="4973953"/>
                  </a:cubicBezTo>
                  <a:cubicBezTo>
                    <a:pt x="761410" y="5277005"/>
                    <a:pt x="512038" y="5516601"/>
                    <a:pt x="231494" y="5714373"/>
                  </a:cubicBezTo>
                  <a:lnTo>
                    <a:pt x="0" y="586252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D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A53084C-3045-4AE9-92A7-B559D7FE42C1}"/>
              </a:ext>
            </a:extLst>
          </p:cNvPr>
          <p:cNvGrpSpPr/>
          <p:nvPr userDrawn="1"/>
        </p:nvGrpSpPr>
        <p:grpSpPr>
          <a:xfrm>
            <a:off x="9520748" y="3178242"/>
            <a:ext cx="2671252" cy="3679759"/>
            <a:chOff x="9520748" y="3178242"/>
            <a:chExt cx="2671252" cy="367975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F65F65F-522D-4B9C-AA6D-1D3AD3F2C26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520748" y="3178242"/>
              <a:ext cx="2671252" cy="3679759"/>
            </a:xfrm>
            <a:custGeom>
              <a:avLst/>
              <a:gdLst>
                <a:gd name="connsiteX0" fmla="*/ 2592495 w 2671252"/>
                <a:gd name="connsiteY0" fmla="*/ 77 h 3679759"/>
                <a:gd name="connsiteX1" fmla="*/ 2639491 w 2671252"/>
                <a:gd name="connsiteY1" fmla="*/ 6111 h 3679759"/>
                <a:gd name="connsiteX2" fmla="*/ 2671252 w 2671252"/>
                <a:gd name="connsiteY2" fmla="*/ 16999 h 3679759"/>
                <a:gd name="connsiteX3" fmla="*/ 2671252 w 2671252"/>
                <a:gd name="connsiteY3" fmla="*/ 3679759 h 3679759"/>
                <a:gd name="connsiteX4" fmla="*/ 0 w 2671252"/>
                <a:gd name="connsiteY4" fmla="*/ 3679759 h 3679759"/>
                <a:gd name="connsiteX5" fmla="*/ 1026 w 2671252"/>
                <a:gd name="connsiteY5" fmla="*/ 3661054 h 3679759"/>
                <a:gd name="connsiteX6" fmla="*/ 229285 w 2671252"/>
                <a:gd name="connsiteY6" fmla="*/ 3351053 h 3679759"/>
                <a:gd name="connsiteX7" fmla="*/ 644799 w 2671252"/>
                <a:gd name="connsiteY7" fmla="*/ 3037472 h 3679759"/>
                <a:gd name="connsiteX8" fmla="*/ 863278 w 2671252"/>
                <a:gd name="connsiteY8" fmla="*/ 2304444 h 3679759"/>
                <a:gd name="connsiteX9" fmla="*/ 1796172 w 2671252"/>
                <a:gd name="connsiteY9" fmla="*/ 1706764 h 3679759"/>
                <a:gd name="connsiteX10" fmla="*/ 2050841 w 2671252"/>
                <a:gd name="connsiteY10" fmla="*/ 1083623 h 3679759"/>
                <a:gd name="connsiteX11" fmla="*/ 2167453 w 2671252"/>
                <a:gd name="connsiteY11" fmla="*/ 410898 h 3679759"/>
                <a:gd name="connsiteX12" fmla="*/ 2592495 w 2671252"/>
                <a:gd name="connsiteY12" fmla="*/ 77 h 3679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71252" h="3679759">
                  <a:moveTo>
                    <a:pt x="2592495" y="77"/>
                  </a:moveTo>
                  <a:cubicBezTo>
                    <a:pt x="2608040" y="475"/>
                    <a:pt x="2623720" y="2438"/>
                    <a:pt x="2639491" y="6111"/>
                  </a:cubicBezTo>
                  <a:lnTo>
                    <a:pt x="2671252" y="16999"/>
                  </a:lnTo>
                  <a:lnTo>
                    <a:pt x="2671252" y="3679759"/>
                  </a:lnTo>
                  <a:lnTo>
                    <a:pt x="0" y="3679759"/>
                  </a:lnTo>
                  <a:lnTo>
                    <a:pt x="1026" y="3661054"/>
                  </a:lnTo>
                  <a:cubicBezTo>
                    <a:pt x="21696" y="3538498"/>
                    <a:pt x="121721" y="3424423"/>
                    <a:pt x="229285" y="3351053"/>
                  </a:cubicBezTo>
                  <a:cubicBezTo>
                    <a:pt x="374045" y="3251887"/>
                    <a:pt x="545612" y="3180862"/>
                    <a:pt x="644799" y="3037472"/>
                  </a:cubicBezTo>
                  <a:cubicBezTo>
                    <a:pt x="790898" y="2827078"/>
                    <a:pt x="733263" y="2526898"/>
                    <a:pt x="863278" y="2304444"/>
                  </a:cubicBezTo>
                  <a:cubicBezTo>
                    <a:pt x="1052270" y="1980142"/>
                    <a:pt x="1530780" y="1970761"/>
                    <a:pt x="1796172" y="1706764"/>
                  </a:cubicBezTo>
                  <a:cubicBezTo>
                    <a:pt x="1958356" y="1545953"/>
                    <a:pt x="2021353" y="1310098"/>
                    <a:pt x="2050841" y="1083623"/>
                  </a:cubicBezTo>
                  <a:cubicBezTo>
                    <a:pt x="2081670" y="857147"/>
                    <a:pt x="2088372" y="625312"/>
                    <a:pt x="2167453" y="410898"/>
                  </a:cubicBezTo>
                  <a:cubicBezTo>
                    <a:pt x="2238828" y="215915"/>
                    <a:pt x="2405954" y="-4697"/>
                    <a:pt x="2592495" y="7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254000" dist="38100" dir="10800000" algn="r" rotWithShape="0">
                <a:prstClr val="black">
                  <a:alpha val="5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D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C316C0-7A76-4E37-8DC3-05EBD5ECE63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287281" y="4201596"/>
              <a:ext cx="1904719" cy="2656404"/>
            </a:xfrm>
            <a:custGeom>
              <a:avLst/>
              <a:gdLst>
                <a:gd name="connsiteX0" fmla="*/ 1882686 w 1904719"/>
                <a:gd name="connsiteY0" fmla="*/ 1761 h 2656404"/>
                <a:gd name="connsiteX1" fmla="*/ 1904719 w 1904719"/>
                <a:gd name="connsiteY1" fmla="*/ 7270 h 2656404"/>
                <a:gd name="connsiteX2" fmla="*/ 1904719 w 1904719"/>
                <a:gd name="connsiteY2" fmla="*/ 2656404 h 2656404"/>
                <a:gd name="connsiteX3" fmla="*/ 3078 w 1904719"/>
                <a:gd name="connsiteY3" fmla="*/ 2656404 h 2656404"/>
                <a:gd name="connsiteX4" fmla="*/ 717 w 1904719"/>
                <a:gd name="connsiteY4" fmla="*/ 2638139 h 2656404"/>
                <a:gd name="connsiteX5" fmla="*/ 1406 w 1904719"/>
                <a:gd name="connsiteY5" fmla="*/ 2564012 h 2656404"/>
                <a:gd name="connsiteX6" fmla="*/ 631977 w 1904719"/>
                <a:gd name="connsiteY6" fmla="*/ 1489687 h 2656404"/>
                <a:gd name="connsiteX7" fmla="*/ 1142019 w 1904719"/>
                <a:gd name="connsiteY7" fmla="*/ 1150195 h 2656404"/>
                <a:gd name="connsiteX8" fmla="*/ 1350739 w 1904719"/>
                <a:gd name="connsiteY8" fmla="*/ 646100 h 2656404"/>
                <a:gd name="connsiteX9" fmla="*/ 1800517 w 1904719"/>
                <a:gd name="connsiteY9" fmla="*/ 3856 h 2656404"/>
                <a:gd name="connsiteX10" fmla="*/ 1882686 w 1904719"/>
                <a:gd name="connsiteY10" fmla="*/ 1761 h 265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04719" h="2656404">
                  <a:moveTo>
                    <a:pt x="1882686" y="1761"/>
                  </a:moveTo>
                  <a:lnTo>
                    <a:pt x="1904719" y="7270"/>
                  </a:lnTo>
                  <a:lnTo>
                    <a:pt x="1904719" y="2656404"/>
                  </a:lnTo>
                  <a:lnTo>
                    <a:pt x="3078" y="2656404"/>
                  </a:lnTo>
                  <a:lnTo>
                    <a:pt x="717" y="2638139"/>
                  </a:lnTo>
                  <a:cubicBezTo>
                    <a:pt x="-523" y="2613246"/>
                    <a:pt x="-64" y="2588262"/>
                    <a:pt x="1406" y="2564012"/>
                  </a:cubicBezTo>
                  <a:cubicBezTo>
                    <a:pt x="24924" y="2133400"/>
                    <a:pt x="267451" y="1718955"/>
                    <a:pt x="631977" y="1489687"/>
                  </a:cubicBezTo>
                  <a:cubicBezTo>
                    <a:pt x="805421" y="1379462"/>
                    <a:pt x="1008262" y="1305979"/>
                    <a:pt x="1142019" y="1150195"/>
                  </a:cubicBezTo>
                  <a:cubicBezTo>
                    <a:pt x="1261078" y="1010576"/>
                    <a:pt x="1306644" y="825399"/>
                    <a:pt x="1350739" y="646100"/>
                  </a:cubicBezTo>
                  <a:cubicBezTo>
                    <a:pt x="1409534" y="405075"/>
                    <a:pt x="1505075" y="49416"/>
                    <a:pt x="1800517" y="3856"/>
                  </a:cubicBezTo>
                  <a:cubicBezTo>
                    <a:pt x="1829547" y="-553"/>
                    <a:pt x="1856923" y="-1081"/>
                    <a:pt x="1882686" y="17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D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A9FB89-1DD7-4639-9CBD-47DD2371C93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638300" y="3460416"/>
            <a:ext cx="8915400" cy="1482360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6" name="Picture 15" descr="Shape&#10;&#10;Description automatically generated with medium confidence">
            <a:extLst>
              <a:ext uri="{FF2B5EF4-FFF2-40B4-BE49-F238E27FC236}">
                <a16:creationId xmlns:a16="http://schemas.microsoft.com/office/drawing/2014/main" id="{259B3CD1-3721-4386-8A35-DB5162D373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93900" y="1937738"/>
            <a:ext cx="8204200" cy="151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37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D2688C0-C8C8-440B-A126-7CBF21578A89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9893299" y="2772892"/>
            <a:ext cx="2298699" cy="4085107"/>
          </a:xfrm>
          <a:custGeom>
            <a:avLst/>
            <a:gdLst>
              <a:gd name="connsiteX0" fmla="*/ 0 w 3803803"/>
              <a:gd name="connsiteY0" fmla="*/ 0 h 6851650"/>
              <a:gd name="connsiteX1" fmla="*/ 268752 w 3803803"/>
              <a:gd name="connsiteY1" fmla="*/ 0 h 6851650"/>
              <a:gd name="connsiteX2" fmla="*/ 3712588 w 3803803"/>
              <a:gd name="connsiteY2" fmla="*/ 0 h 6851650"/>
              <a:gd name="connsiteX3" fmla="*/ 3799030 w 3803803"/>
              <a:gd name="connsiteY3" fmla="*/ 1027748 h 6851650"/>
              <a:gd name="connsiteX4" fmla="*/ 3237945 w 3803803"/>
              <a:gd name="connsiteY4" fmla="*/ 2141141 h 6851650"/>
              <a:gd name="connsiteX5" fmla="*/ 2277656 w 3803803"/>
              <a:gd name="connsiteY5" fmla="*/ 2880231 h 6851650"/>
              <a:gd name="connsiteX6" fmla="*/ 1688281 w 3803803"/>
              <a:gd name="connsiteY6" fmla="*/ 5138738 h 6851650"/>
              <a:gd name="connsiteX7" fmla="*/ 669841 w 3803803"/>
              <a:gd name="connsiteY7" fmla="*/ 6090356 h 6851650"/>
              <a:gd name="connsiteX8" fmla="*/ 56890 w 3803803"/>
              <a:gd name="connsiteY8" fmla="*/ 6851650 h 6851650"/>
              <a:gd name="connsiteX9" fmla="*/ 0 w 3803803"/>
              <a:gd name="connsiteY9" fmla="*/ 6851650 h 685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03803" h="6851650">
                <a:moveTo>
                  <a:pt x="0" y="0"/>
                </a:moveTo>
                <a:lnTo>
                  <a:pt x="268752" y="0"/>
                </a:lnTo>
                <a:cubicBezTo>
                  <a:pt x="3712588" y="0"/>
                  <a:pt x="3712588" y="0"/>
                  <a:pt x="3712588" y="0"/>
                </a:cubicBezTo>
                <a:cubicBezTo>
                  <a:pt x="3786457" y="217286"/>
                  <a:pt x="3816318" y="799359"/>
                  <a:pt x="3799030" y="1027748"/>
                </a:cubicBezTo>
                <a:cubicBezTo>
                  <a:pt x="3762882" y="1452804"/>
                  <a:pt x="3556993" y="1862000"/>
                  <a:pt x="3237945" y="2141141"/>
                </a:cubicBezTo>
                <a:cubicBezTo>
                  <a:pt x="2931470" y="2407594"/>
                  <a:pt x="2529123" y="2561439"/>
                  <a:pt x="2277656" y="2880231"/>
                </a:cubicBezTo>
                <a:cubicBezTo>
                  <a:pt x="1792011" y="3497196"/>
                  <a:pt x="2068624" y="4450401"/>
                  <a:pt x="1688281" y="5138738"/>
                </a:cubicBezTo>
                <a:cubicBezTo>
                  <a:pt x="1461961" y="5549520"/>
                  <a:pt x="1036039" y="5800112"/>
                  <a:pt x="669841" y="6090356"/>
                </a:cubicBezTo>
                <a:cubicBezTo>
                  <a:pt x="413659" y="6293368"/>
                  <a:pt x="168479" y="6553477"/>
                  <a:pt x="56890" y="6851650"/>
                </a:cubicBezTo>
                <a:lnTo>
                  <a:pt x="0" y="68516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dist="38100" dir="2700000" algn="tl" rotWithShape="0">
              <a:prstClr val="black">
                <a:alpha val="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704BDBA-289D-4520-A42A-E62241C7662B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0" y="0"/>
            <a:ext cx="2671252" cy="3679759"/>
          </a:xfrm>
          <a:custGeom>
            <a:avLst/>
            <a:gdLst>
              <a:gd name="connsiteX0" fmla="*/ 2592495 w 2671252"/>
              <a:gd name="connsiteY0" fmla="*/ 77 h 3679759"/>
              <a:gd name="connsiteX1" fmla="*/ 2639491 w 2671252"/>
              <a:gd name="connsiteY1" fmla="*/ 6111 h 3679759"/>
              <a:gd name="connsiteX2" fmla="*/ 2671252 w 2671252"/>
              <a:gd name="connsiteY2" fmla="*/ 16999 h 3679759"/>
              <a:gd name="connsiteX3" fmla="*/ 2671252 w 2671252"/>
              <a:gd name="connsiteY3" fmla="*/ 3679759 h 3679759"/>
              <a:gd name="connsiteX4" fmla="*/ 0 w 2671252"/>
              <a:gd name="connsiteY4" fmla="*/ 3679759 h 3679759"/>
              <a:gd name="connsiteX5" fmla="*/ 1026 w 2671252"/>
              <a:gd name="connsiteY5" fmla="*/ 3661054 h 3679759"/>
              <a:gd name="connsiteX6" fmla="*/ 229285 w 2671252"/>
              <a:gd name="connsiteY6" fmla="*/ 3351053 h 3679759"/>
              <a:gd name="connsiteX7" fmla="*/ 644799 w 2671252"/>
              <a:gd name="connsiteY7" fmla="*/ 3037472 h 3679759"/>
              <a:gd name="connsiteX8" fmla="*/ 863278 w 2671252"/>
              <a:gd name="connsiteY8" fmla="*/ 2304444 h 3679759"/>
              <a:gd name="connsiteX9" fmla="*/ 1796172 w 2671252"/>
              <a:gd name="connsiteY9" fmla="*/ 1706764 h 3679759"/>
              <a:gd name="connsiteX10" fmla="*/ 2050841 w 2671252"/>
              <a:gd name="connsiteY10" fmla="*/ 1083623 h 3679759"/>
              <a:gd name="connsiteX11" fmla="*/ 2167453 w 2671252"/>
              <a:gd name="connsiteY11" fmla="*/ 410898 h 3679759"/>
              <a:gd name="connsiteX12" fmla="*/ 2592495 w 2671252"/>
              <a:gd name="connsiteY12" fmla="*/ 77 h 367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71252" h="3679759">
                <a:moveTo>
                  <a:pt x="2592495" y="77"/>
                </a:moveTo>
                <a:cubicBezTo>
                  <a:pt x="2608040" y="475"/>
                  <a:pt x="2623720" y="2438"/>
                  <a:pt x="2639491" y="6111"/>
                </a:cubicBezTo>
                <a:lnTo>
                  <a:pt x="2671252" y="16999"/>
                </a:lnTo>
                <a:lnTo>
                  <a:pt x="2671252" y="3679759"/>
                </a:lnTo>
                <a:lnTo>
                  <a:pt x="0" y="3679759"/>
                </a:lnTo>
                <a:lnTo>
                  <a:pt x="1026" y="3661054"/>
                </a:lnTo>
                <a:cubicBezTo>
                  <a:pt x="21696" y="3538498"/>
                  <a:pt x="121721" y="3424423"/>
                  <a:pt x="229285" y="3351053"/>
                </a:cubicBezTo>
                <a:cubicBezTo>
                  <a:pt x="374045" y="3251887"/>
                  <a:pt x="545612" y="3180862"/>
                  <a:pt x="644799" y="3037472"/>
                </a:cubicBezTo>
                <a:cubicBezTo>
                  <a:pt x="790898" y="2827078"/>
                  <a:pt x="733263" y="2526898"/>
                  <a:pt x="863278" y="2304444"/>
                </a:cubicBezTo>
                <a:cubicBezTo>
                  <a:pt x="1052270" y="1980142"/>
                  <a:pt x="1530780" y="1970761"/>
                  <a:pt x="1796172" y="1706764"/>
                </a:cubicBezTo>
                <a:cubicBezTo>
                  <a:pt x="1958356" y="1545953"/>
                  <a:pt x="2021353" y="1310098"/>
                  <a:pt x="2050841" y="1083623"/>
                </a:cubicBezTo>
                <a:cubicBezTo>
                  <a:pt x="2081670" y="857147"/>
                  <a:pt x="2088372" y="625312"/>
                  <a:pt x="2167453" y="410898"/>
                </a:cubicBezTo>
                <a:cubicBezTo>
                  <a:pt x="2238828" y="215915"/>
                  <a:pt x="2405954" y="-4697"/>
                  <a:pt x="2592495" y="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54000" dist="38100" dir="10800000" algn="r" rotWithShape="0">
              <a:prstClr val="black">
                <a:alpha val="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37F9FB7-240A-44B3-95AB-DA737B642BA9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533400" y="482600"/>
            <a:ext cx="11125200" cy="589280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A9FB89-1DD7-4639-9CBD-47DD2371C93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2135582" y="2687821"/>
            <a:ext cx="7920836" cy="1482360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3988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8">
            <a:extLst>
              <a:ext uri="{FF2B5EF4-FFF2-40B4-BE49-F238E27FC236}">
                <a16:creationId xmlns:a16="http://schemas.microsoft.com/office/drawing/2014/main" id="{3C9D182C-4BE0-479C-A7FF-0D16DE34229C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9410699" y="-2"/>
            <a:ext cx="2781301" cy="3102297"/>
          </a:xfrm>
          <a:custGeom>
            <a:avLst/>
            <a:gdLst>
              <a:gd name="connsiteX0" fmla="*/ 0 w 1998571"/>
              <a:gd name="connsiteY0" fmla="*/ 2229231 h 2229231"/>
              <a:gd name="connsiteX1" fmla="*/ 1998571 w 1998571"/>
              <a:gd name="connsiteY1" fmla="*/ 2229231 h 2229231"/>
              <a:gd name="connsiteX2" fmla="*/ 1998571 w 1998571"/>
              <a:gd name="connsiteY2" fmla="*/ 8318 h 2229231"/>
              <a:gd name="connsiteX3" fmla="*/ 1959219 w 1998571"/>
              <a:gd name="connsiteY3" fmla="*/ 48 h 2229231"/>
              <a:gd name="connsiteX4" fmla="*/ 1655324 w 1998571"/>
              <a:gd name="connsiteY4" fmla="*/ 261640 h 2229231"/>
              <a:gd name="connsiteX5" fmla="*/ 1571973 w 1998571"/>
              <a:gd name="connsiteY5" fmla="*/ 690511 h 2229231"/>
              <a:gd name="connsiteX6" fmla="*/ 1389963 w 1998571"/>
              <a:gd name="connsiteY6" fmla="*/ 1087410 h 2229231"/>
              <a:gd name="connsiteX7" fmla="*/ 722918 w 1998571"/>
              <a:gd name="connsiteY7" fmla="*/ 1468202 h 2229231"/>
              <a:gd name="connsiteX8" fmla="*/ 566667 w 1998571"/>
              <a:gd name="connsiteY8" fmla="*/ 1935297 h 2229231"/>
              <a:gd name="connsiteX9" fmla="*/ 104473 w 1998571"/>
              <a:gd name="connsiteY9" fmla="*/ 2078094 h 2229231"/>
              <a:gd name="connsiteX10" fmla="*/ 2047 w 1998571"/>
              <a:gd name="connsiteY10" fmla="*/ 2222394 h 2229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98571" h="2229231">
                <a:moveTo>
                  <a:pt x="0" y="2229231"/>
                </a:moveTo>
                <a:lnTo>
                  <a:pt x="1998571" y="2229231"/>
                </a:lnTo>
                <a:lnTo>
                  <a:pt x="1998571" y="8318"/>
                </a:lnTo>
                <a:lnTo>
                  <a:pt x="1959219" y="48"/>
                </a:lnTo>
                <a:cubicBezTo>
                  <a:pt x="1825867" y="-2950"/>
                  <a:pt x="1706355" y="137594"/>
                  <a:pt x="1655324" y="261640"/>
                </a:cubicBezTo>
                <a:cubicBezTo>
                  <a:pt x="1599190" y="398426"/>
                  <a:pt x="1594087" y="546031"/>
                  <a:pt x="1571973" y="690511"/>
                </a:cubicBezTo>
                <a:cubicBezTo>
                  <a:pt x="1550832" y="834751"/>
                  <a:pt x="1505876" y="985000"/>
                  <a:pt x="1389963" y="1087410"/>
                </a:cubicBezTo>
                <a:cubicBezTo>
                  <a:pt x="1199935" y="1255930"/>
                  <a:pt x="858271" y="1261699"/>
                  <a:pt x="722918" y="1468202"/>
                </a:cubicBezTo>
                <a:cubicBezTo>
                  <a:pt x="630091" y="1609797"/>
                  <a:pt x="669700" y="1833609"/>
                  <a:pt x="566667" y="1935297"/>
                </a:cubicBezTo>
                <a:cubicBezTo>
                  <a:pt x="463633" y="2036986"/>
                  <a:pt x="206292" y="1999965"/>
                  <a:pt x="104473" y="2078094"/>
                </a:cubicBezTo>
                <a:cubicBezTo>
                  <a:pt x="53321" y="2117039"/>
                  <a:pt x="23128" y="2166621"/>
                  <a:pt x="2047" y="222239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13" name="Freeform: Shape 6">
            <a:extLst>
              <a:ext uri="{FF2B5EF4-FFF2-40B4-BE49-F238E27FC236}">
                <a16:creationId xmlns:a16="http://schemas.microsoft.com/office/drawing/2014/main" id="{55012536-3E39-4FC4-908E-E1E182DABB4D}"/>
              </a:ext>
            </a:extLst>
          </p:cNvPr>
          <p:cNvSpPr>
            <a:spLocks/>
          </p:cNvSpPr>
          <p:nvPr/>
        </p:nvSpPr>
        <p:spPr bwMode="auto">
          <a:xfrm flipH="1">
            <a:off x="0" y="2260600"/>
            <a:ext cx="4575679" cy="4597400"/>
          </a:xfrm>
          <a:custGeom>
            <a:avLst/>
            <a:gdLst>
              <a:gd name="connsiteX0" fmla="*/ 4824401 w 4830978"/>
              <a:gd name="connsiteY0" fmla="*/ 114 h 5742129"/>
              <a:gd name="connsiteX1" fmla="*/ 4091123 w 4830978"/>
              <a:gd name="connsiteY1" fmla="*/ 631316 h 5742129"/>
              <a:gd name="connsiteX2" fmla="*/ 3890005 w 4830978"/>
              <a:gd name="connsiteY2" fmla="*/ 1666154 h 5742129"/>
              <a:gd name="connsiteX3" fmla="*/ 3450828 w 4830978"/>
              <a:gd name="connsiteY3" fmla="*/ 2623843 h 5742129"/>
              <a:gd name="connsiteX4" fmla="*/ 1841294 w 4830978"/>
              <a:gd name="connsiteY4" fmla="*/ 3542668 h 5742129"/>
              <a:gd name="connsiteX5" fmla="*/ 1464270 w 4830978"/>
              <a:gd name="connsiteY5" fmla="*/ 4669736 h 5742129"/>
              <a:gd name="connsiteX6" fmla="*/ 349030 w 4830978"/>
              <a:gd name="connsiteY6" fmla="*/ 5014296 h 5742129"/>
              <a:gd name="connsiteX7" fmla="*/ 38502 w 4830978"/>
              <a:gd name="connsiteY7" fmla="*/ 5574205 h 5742129"/>
              <a:gd name="connsiteX8" fmla="*/ 0 w 4830978"/>
              <a:gd name="connsiteY8" fmla="*/ 5742129 h 5742129"/>
              <a:gd name="connsiteX9" fmla="*/ 4830978 w 4830978"/>
              <a:gd name="connsiteY9" fmla="*/ 5742129 h 5742129"/>
              <a:gd name="connsiteX10" fmla="*/ 4830978 w 4830978"/>
              <a:gd name="connsiteY10" fmla="*/ 864 h 5742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30978" h="5742129">
                <a:moveTo>
                  <a:pt x="4824401" y="114"/>
                </a:moveTo>
                <a:cubicBezTo>
                  <a:pt x="4502632" y="-7119"/>
                  <a:pt x="4214257" y="332002"/>
                  <a:pt x="4091123" y="631316"/>
                </a:cubicBezTo>
                <a:cubicBezTo>
                  <a:pt x="3955676" y="961374"/>
                  <a:pt x="3943363" y="1317534"/>
                  <a:pt x="3890005" y="1666154"/>
                </a:cubicBezTo>
                <a:cubicBezTo>
                  <a:pt x="3838992" y="2014194"/>
                  <a:pt x="3730517" y="2376735"/>
                  <a:pt x="3450828" y="2623843"/>
                </a:cubicBezTo>
                <a:cubicBezTo>
                  <a:pt x="2992301" y="3030469"/>
                  <a:pt x="2167892" y="3044391"/>
                  <a:pt x="1841294" y="3542668"/>
                </a:cubicBezTo>
                <a:cubicBezTo>
                  <a:pt x="1617308" y="3884327"/>
                  <a:pt x="1712883" y="4424368"/>
                  <a:pt x="1464270" y="4669736"/>
                </a:cubicBezTo>
                <a:cubicBezTo>
                  <a:pt x="1215657" y="4915104"/>
                  <a:pt x="594711" y="4825774"/>
                  <a:pt x="349030" y="5014296"/>
                </a:cubicBezTo>
                <a:cubicBezTo>
                  <a:pt x="163890" y="5155252"/>
                  <a:pt x="92538" y="5353961"/>
                  <a:pt x="38502" y="5574205"/>
                </a:cubicBezTo>
                <a:lnTo>
                  <a:pt x="0" y="5742129"/>
                </a:lnTo>
                <a:lnTo>
                  <a:pt x="4830978" y="5742129"/>
                </a:lnTo>
                <a:lnTo>
                  <a:pt x="4830978" y="8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14" name="Freeform: Shape 17">
            <a:extLst>
              <a:ext uri="{FF2B5EF4-FFF2-40B4-BE49-F238E27FC236}">
                <a16:creationId xmlns:a16="http://schemas.microsoft.com/office/drawing/2014/main" id="{F49E756F-CC75-41D7-AE26-C1E0B01C9B90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10909301" y="-1"/>
            <a:ext cx="1282700" cy="1601401"/>
          </a:xfrm>
          <a:custGeom>
            <a:avLst/>
            <a:gdLst>
              <a:gd name="connsiteX0" fmla="*/ 0 w 1126439"/>
              <a:gd name="connsiteY0" fmla="*/ 1406315 h 1406315"/>
              <a:gd name="connsiteX1" fmla="*/ 1126439 w 1126439"/>
              <a:gd name="connsiteY1" fmla="*/ 1406315 h 1406315"/>
              <a:gd name="connsiteX2" fmla="*/ 1126439 w 1126439"/>
              <a:gd name="connsiteY2" fmla="*/ 2806 h 1406315"/>
              <a:gd name="connsiteX3" fmla="*/ 1119504 w 1126439"/>
              <a:gd name="connsiteY3" fmla="*/ 1072 h 1406315"/>
              <a:gd name="connsiteX4" fmla="*/ 1069505 w 1126439"/>
              <a:gd name="connsiteY4" fmla="*/ 2347 h 1406315"/>
              <a:gd name="connsiteX5" fmla="*/ 795822 w 1126439"/>
              <a:gd name="connsiteY5" fmla="*/ 393143 h 1406315"/>
              <a:gd name="connsiteX6" fmla="*/ 668819 w 1126439"/>
              <a:gd name="connsiteY6" fmla="*/ 699878 h 1406315"/>
              <a:gd name="connsiteX7" fmla="*/ 358466 w 1126439"/>
              <a:gd name="connsiteY7" fmla="*/ 906454 h 1406315"/>
              <a:gd name="connsiteX8" fmla="*/ 9570 w 1126439"/>
              <a:gd name="connsiteY8" fmla="*/ 1367100 h 1406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6439" h="1406315">
                <a:moveTo>
                  <a:pt x="0" y="1406315"/>
                </a:moveTo>
                <a:lnTo>
                  <a:pt x="1126439" y="1406315"/>
                </a:lnTo>
                <a:lnTo>
                  <a:pt x="1126439" y="2806"/>
                </a:lnTo>
                <a:lnTo>
                  <a:pt x="1119504" y="1072"/>
                </a:lnTo>
                <a:cubicBezTo>
                  <a:pt x="1103827" y="-657"/>
                  <a:pt x="1087169" y="-335"/>
                  <a:pt x="1069505" y="2347"/>
                </a:cubicBezTo>
                <a:cubicBezTo>
                  <a:pt x="889733" y="30070"/>
                  <a:pt x="831598" y="246483"/>
                  <a:pt x="795822" y="393143"/>
                </a:cubicBezTo>
                <a:cubicBezTo>
                  <a:pt x="768990" y="502244"/>
                  <a:pt x="741264" y="614922"/>
                  <a:pt x="668819" y="699878"/>
                </a:cubicBezTo>
                <a:cubicBezTo>
                  <a:pt x="587429" y="794670"/>
                  <a:pt x="464004" y="839384"/>
                  <a:pt x="358466" y="906454"/>
                </a:cubicBezTo>
                <a:cubicBezTo>
                  <a:pt x="192109" y="1011083"/>
                  <a:pt x="67510" y="1179094"/>
                  <a:pt x="9570" y="13671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D9809E7-F516-4078-B370-868A3475DC38}"/>
              </a:ext>
            </a:extLst>
          </p:cNvPr>
          <p:cNvSpPr/>
          <p:nvPr userDrawn="1"/>
        </p:nvSpPr>
        <p:spPr>
          <a:xfrm>
            <a:off x="571500" y="1242369"/>
            <a:ext cx="11049000" cy="4770242"/>
          </a:xfrm>
          <a:prstGeom prst="roundRect">
            <a:avLst>
              <a:gd name="adj" fmla="val 2332"/>
            </a:avLst>
          </a:prstGeom>
          <a:solidFill>
            <a:schemeClr val="bg1"/>
          </a:solidFill>
          <a:ln>
            <a:noFill/>
          </a:ln>
          <a:effectLst>
            <a:outerShdw blurRad="2540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E88993-4123-435E-9381-9AA8118EA2CE}"/>
              </a:ext>
            </a:extLst>
          </p:cNvPr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E67ACB-79E0-4CD2-82C5-30A3128ABEB4}"/>
              </a:ext>
            </a:extLst>
          </p:cNvPr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BC970-60F5-425F-A455-10111F786FB7}"/>
              </a:ext>
            </a:extLst>
          </p:cNvPr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pPr algn="ctr"/>
            <a:fld id="{04E0C322-DB4B-498D-980C-9CE33B37AA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E522E1A-3A0A-4900-845C-CD9F6E673E8A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838200" y="1929369"/>
            <a:ext cx="10515600" cy="3802545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4FB6117-7BE0-4403-8647-0562DB1A8DF0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838200" y="1494461"/>
            <a:ext cx="10515600" cy="396980"/>
          </a:xfrm>
        </p:spPr>
        <p:txBody>
          <a:bodyPr anchor="ctr">
            <a:normAutofit/>
          </a:bodyPr>
          <a:lstStyle>
            <a:lvl1pPr algn="l">
              <a:defRPr sz="1800" b="1"/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478DBD9-B150-4779-A633-2CE846F6C7CF}"/>
              </a:ext>
            </a:extLst>
          </p:cNvPr>
          <p:cNvSpPr>
            <a:spLocks/>
          </p:cNvSpPr>
          <p:nvPr/>
        </p:nvSpPr>
        <p:spPr bwMode="auto">
          <a:xfrm rot="4058928">
            <a:off x="-460120" y="5301958"/>
            <a:ext cx="2177918" cy="1700132"/>
          </a:xfrm>
          <a:custGeom>
            <a:avLst/>
            <a:gdLst>
              <a:gd name="connsiteX0" fmla="*/ 53728 w 2177918"/>
              <a:gd name="connsiteY0" fmla="*/ 870944 h 1700132"/>
              <a:gd name="connsiteX1" fmla="*/ 626858 w 2177918"/>
              <a:gd name="connsiteY1" fmla="*/ 582295 h 1700132"/>
              <a:gd name="connsiteX2" fmla="*/ 631203 w 2177918"/>
              <a:gd name="connsiteY2" fmla="*/ 582295 h 1700132"/>
              <a:gd name="connsiteX3" fmla="*/ 918995 w 2177918"/>
              <a:gd name="connsiteY3" fmla="*/ 593245 h 1700132"/>
              <a:gd name="connsiteX4" fmla="*/ 1357073 w 2177918"/>
              <a:gd name="connsiteY4" fmla="*/ 465758 h 1700132"/>
              <a:gd name="connsiteX5" fmla="*/ 1702372 w 2177918"/>
              <a:gd name="connsiteY5" fmla="*/ 88772 h 1700132"/>
              <a:gd name="connsiteX6" fmla="*/ 1954638 w 2177918"/>
              <a:gd name="connsiteY6" fmla="*/ 0 h 1700132"/>
              <a:gd name="connsiteX7" fmla="*/ 2110375 w 2177918"/>
              <a:gd name="connsiteY7" fmla="*/ 27955 h 1700132"/>
              <a:gd name="connsiteX8" fmla="*/ 2177918 w 2177918"/>
              <a:gd name="connsiteY8" fmla="*/ 58101 h 1700132"/>
              <a:gd name="connsiteX9" fmla="*/ 1502758 w 2177918"/>
              <a:gd name="connsiteY9" fmla="*/ 1700132 h 1700132"/>
              <a:gd name="connsiteX10" fmla="*/ 0 w 2177918"/>
              <a:gd name="connsiteY10" fmla="*/ 1082237 h 1700132"/>
              <a:gd name="connsiteX11" fmla="*/ 16001 w 2177918"/>
              <a:gd name="connsiteY11" fmla="*/ 970427 h 1700132"/>
              <a:gd name="connsiteX12" fmla="*/ 53728 w 2177918"/>
              <a:gd name="connsiteY12" fmla="*/ 870944 h 1700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77918" h="1700132">
                <a:moveTo>
                  <a:pt x="53728" y="870944"/>
                </a:moveTo>
                <a:cubicBezTo>
                  <a:pt x="162665" y="658644"/>
                  <a:pt x="409927" y="582295"/>
                  <a:pt x="626858" y="582295"/>
                </a:cubicBezTo>
                <a:lnTo>
                  <a:pt x="631203" y="582295"/>
                </a:lnTo>
                <a:cubicBezTo>
                  <a:pt x="724237" y="582295"/>
                  <a:pt x="821616" y="593245"/>
                  <a:pt x="918995" y="593245"/>
                </a:cubicBezTo>
                <a:cubicBezTo>
                  <a:pt x="1073881" y="593245"/>
                  <a:pt x="1224422" y="571150"/>
                  <a:pt x="1357073" y="465758"/>
                </a:cubicBezTo>
                <a:cubicBezTo>
                  <a:pt x="1485378" y="365841"/>
                  <a:pt x="1569467" y="194164"/>
                  <a:pt x="1702372" y="88772"/>
                </a:cubicBezTo>
                <a:cubicBezTo>
                  <a:pt x="1777515" y="27765"/>
                  <a:pt x="1865949" y="0"/>
                  <a:pt x="1954638" y="0"/>
                </a:cubicBezTo>
                <a:cubicBezTo>
                  <a:pt x="2006650" y="0"/>
                  <a:pt x="2059206" y="9691"/>
                  <a:pt x="2110375" y="27955"/>
                </a:cubicBezTo>
                <a:lnTo>
                  <a:pt x="2177918" y="58101"/>
                </a:lnTo>
                <a:lnTo>
                  <a:pt x="1502758" y="1700132"/>
                </a:lnTo>
                <a:lnTo>
                  <a:pt x="0" y="1082237"/>
                </a:lnTo>
                <a:lnTo>
                  <a:pt x="16001" y="970427"/>
                </a:lnTo>
                <a:cubicBezTo>
                  <a:pt x="25426" y="934375"/>
                  <a:pt x="38166" y="901272"/>
                  <a:pt x="53728" y="870944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28303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5CF0954-B6D1-49FC-A3E1-7871E9931792}"/>
              </a:ext>
            </a:extLst>
          </p:cNvPr>
          <p:cNvSpPr>
            <a:spLocks/>
          </p:cNvSpPr>
          <p:nvPr userDrawn="1"/>
        </p:nvSpPr>
        <p:spPr bwMode="auto">
          <a:xfrm rot="4058928">
            <a:off x="4638193" y="5471789"/>
            <a:ext cx="1810669" cy="1700132"/>
          </a:xfrm>
          <a:custGeom>
            <a:avLst/>
            <a:gdLst>
              <a:gd name="connsiteX0" fmla="*/ 0 w 1810669"/>
              <a:gd name="connsiteY0" fmla="*/ 621975 h 1700132"/>
              <a:gd name="connsiteX1" fmla="*/ 11660 w 1810669"/>
              <a:gd name="connsiteY1" fmla="*/ 617648 h 1700132"/>
              <a:gd name="connsiteX2" fmla="*/ 259609 w 1810669"/>
              <a:gd name="connsiteY2" fmla="*/ 582295 h 1700132"/>
              <a:gd name="connsiteX3" fmla="*/ 263954 w 1810669"/>
              <a:gd name="connsiteY3" fmla="*/ 582295 h 1700132"/>
              <a:gd name="connsiteX4" fmla="*/ 551746 w 1810669"/>
              <a:gd name="connsiteY4" fmla="*/ 593245 h 1700132"/>
              <a:gd name="connsiteX5" fmla="*/ 989824 w 1810669"/>
              <a:gd name="connsiteY5" fmla="*/ 465758 h 1700132"/>
              <a:gd name="connsiteX6" fmla="*/ 1335123 w 1810669"/>
              <a:gd name="connsiteY6" fmla="*/ 88772 h 1700132"/>
              <a:gd name="connsiteX7" fmla="*/ 1587389 w 1810669"/>
              <a:gd name="connsiteY7" fmla="*/ 0 h 1700132"/>
              <a:gd name="connsiteX8" fmla="*/ 1743126 w 1810669"/>
              <a:gd name="connsiteY8" fmla="*/ 27955 h 1700132"/>
              <a:gd name="connsiteX9" fmla="*/ 1810669 w 1810669"/>
              <a:gd name="connsiteY9" fmla="*/ 58101 h 1700132"/>
              <a:gd name="connsiteX10" fmla="*/ 1135509 w 1810669"/>
              <a:gd name="connsiteY10" fmla="*/ 1700132 h 1700132"/>
              <a:gd name="connsiteX11" fmla="*/ 1135506 w 1810669"/>
              <a:gd name="connsiteY11" fmla="*/ 1700131 h 1700132"/>
              <a:gd name="connsiteX12" fmla="*/ 1350496 w 1810669"/>
              <a:gd name="connsiteY12" fmla="*/ 1177264 h 1700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10669" h="1700132">
                <a:moveTo>
                  <a:pt x="0" y="621975"/>
                </a:moveTo>
                <a:lnTo>
                  <a:pt x="11660" y="617648"/>
                </a:lnTo>
                <a:cubicBezTo>
                  <a:pt x="92646" y="593031"/>
                  <a:pt x="178260" y="582295"/>
                  <a:pt x="259609" y="582295"/>
                </a:cubicBezTo>
                <a:lnTo>
                  <a:pt x="263954" y="582295"/>
                </a:lnTo>
                <a:cubicBezTo>
                  <a:pt x="356988" y="582295"/>
                  <a:pt x="454367" y="593245"/>
                  <a:pt x="551746" y="593245"/>
                </a:cubicBezTo>
                <a:cubicBezTo>
                  <a:pt x="706632" y="593245"/>
                  <a:pt x="857173" y="571150"/>
                  <a:pt x="989824" y="465758"/>
                </a:cubicBezTo>
                <a:cubicBezTo>
                  <a:pt x="1118129" y="365841"/>
                  <a:pt x="1202218" y="194164"/>
                  <a:pt x="1335123" y="88772"/>
                </a:cubicBezTo>
                <a:cubicBezTo>
                  <a:pt x="1410266" y="27765"/>
                  <a:pt x="1498700" y="0"/>
                  <a:pt x="1587389" y="0"/>
                </a:cubicBezTo>
                <a:cubicBezTo>
                  <a:pt x="1639401" y="0"/>
                  <a:pt x="1691957" y="9691"/>
                  <a:pt x="1743126" y="27955"/>
                </a:cubicBezTo>
                <a:lnTo>
                  <a:pt x="1810669" y="58101"/>
                </a:lnTo>
                <a:lnTo>
                  <a:pt x="1135509" y="1700132"/>
                </a:lnTo>
                <a:lnTo>
                  <a:pt x="1135506" y="1700131"/>
                </a:lnTo>
                <a:lnTo>
                  <a:pt x="1350496" y="117726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6161D0D-AED8-49B1-9503-633EBA093B84}"/>
              </a:ext>
            </a:extLst>
          </p:cNvPr>
          <p:cNvSpPr>
            <a:spLocks/>
          </p:cNvSpPr>
          <p:nvPr userDrawn="1"/>
        </p:nvSpPr>
        <p:spPr bwMode="auto">
          <a:xfrm rot="10800000" flipH="1">
            <a:off x="9410699" y="-2"/>
            <a:ext cx="2781301" cy="3102297"/>
          </a:xfrm>
          <a:custGeom>
            <a:avLst/>
            <a:gdLst>
              <a:gd name="connsiteX0" fmla="*/ 0 w 1998571"/>
              <a:gd name="connsiteY0" fmla="*/ 2229231 h 2229231"/>
              <a:gd name="connsiteX1" fmla="*/ 1998571 w 1998571"/>
              <a:gd name="connsiteY1" fmla="*/ 2229231 h 2229231"/>
              <a:gd name="connsiteX2" fmla="*/ 1998571 w 1998571"/>
              <a:gd name="connsiteY2" fmla="*/ 8318 h 2229231"/>
              <a:gd name="connsiteX3" fmla="*/ 1959219 w 1998571"/>
              <a:gd name="connsiteY3" fmla="*/ 48 h 2229231"/>
              <a:gd name="connsiteX4" fmla="*/ 1655324 w 1998571"/>
              <a:gd name="connsiteY4" fmla="*/ 261640 h 2229231"/>
              <a:gd name="connsiteX5" fmla="*/ 1571973 w 1998571"/>
              <a:gd name="connsiteY5" fmla="*/ 690511 h 2229231"/>
              <a:gd name="connsiteX6" fmla="*/ 1389963 w 1998571"/>
              <a:gd name="connsiteY6" fmla="*/ 1087410 h 2229231"/>
              <a:gd name="connsiteX7" fmla="*/ 722918 w 1998571"/>
              <a:gd name="connsiteY7" fmla="*/ 1468202 h 2229231"/>
              <a:gd name="connsiteX8" fmla="*/ 566667 w 1998571"/>
              <a:gd name="connsiteY8" fmla="*/ 1935297 h 2229231"/>
              <a:gd name="connsiteX9" fmla="*/ 104473 w 1998571"/>
              <a:gd name="connsiteY9" fmla="*/ 2078094 h 2229231"/>
              <a:gd name="connsiteX10" fmla="*/ 2047 w 1998571"/>
              <a:gd name="connsiteY10" fmla="*/ 2222394 h 2229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98571" h="2229231">
                <a:moveTo>
                  <a:pt x="0" y="2229231"/>
                </a:moveTo>
                <a:lnTo>
                  <a:pt x="1998571" y="2229231"/>
                </a:lnTo>
                <a:lnTo>
                  <a:pt x="1998571" y="8318"/>
                </a:lnTo>
                <a:lnTo>
                  <a:pt x="1959219" y="48"/>
                </a:lnTo>
                <a:cubicBezTo>
                  <a:pt x="1825867" y="-2950"/>
                  <a:pt x="1706355" y="137594"/>
                  <a:pt x="1655324" y="261640"/>
                </a:cubicBezTo>
                <a:cubicBezTo>
                  <a:pt x="1599190" y="398426"/>
                  <a:pt x="1594087" y="546031"/>
                  <a:pt x="1571973" y="690511"/>
                </a:cubicBezTo>
                <a:cubicBezTo>
                  <a:pt x="1550832" y="834751"/>
                  <a:pt x="1505876" y="985000"/>
                  <a:pt x="1389963" y="1087410"/>
                </a:cubicBezTo>
                <a:cubicBezTo>
                  <a:pt x="1199935" y="1255930"/>
                  <a:pt x="858271" y="1261699"/>
                  <a:pt x="722918" y="1468202"/>
                </a:cubicBezTo>
                <a:cubicBezTo>
                  <a:pt x="630091" y="1609797"/>
                  <a:pt x="669700" y="1833609"/>
                  <a:pt x="566667" y="1935297"/>
                </a:cubicBezTo>
                <a:cubicBezTo>
                  <a:pt x="463633" y="2036986"/>
                  <a:pt x="206292" y="1999965"/>
                  <a:pt x="104473" y="2078094"/>
                </a:cubicBezTo>
                <a:cubicBezTo>
                  <a:pt x="53321" y="2117039"/>
                  <a:pt x="23128" y="2166621"/>
                  <a:pt x="2047" y="222239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D9809E7-F516-4078-B370-868A3475DC38}"/>
              </a:ext>
            </a:extLst>
          </p:cNvPr>
          <p:cNvSpPr/>
          <p:nvPr userDrawn="1"/>
        </p:nvSpPr>
        <p:spPr>
          <a:xfrm>
            <a:off x="0" y="581025"/>
            <a:ext cx="11620500" cy="5216630"/>
          </a:xfrm>
          <a:prstGeom prst="roundRect">
            <a:avLst>
              <a:gd name="adj" fmla="val 2332"/>
            </a:avLst>
          </a:prstGeom>
          <a:solidFill>
            <a:schemeClr val="bg1"/>
          </a:solidFill>
          <a:ln>
            <a:noFill/>
          </a:ln>
          <a:effectLst>
            <a:outerShdw blurRad="2540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456DF17-40D1-4909-8297-FF65E531A16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-1"/>
            <a:ext cx="5410199" cy="6857999"/>
          </a:xfrm>
        </p:spPr>
        <p:txBody>
          <a:bodyPr/>
          <a:lstStyle>
            <a:lvl1pPr>
              <a:defRPr lang="en-US"/>
            </a:lvl1pPr>
          </a:lstStyle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E88993-4123-435E-9381-9AA8118EA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1" y="2327013"/>
            <a:ext cx="4067175" cy="1724654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E67ACB-79E0-4CD2-82C5-30A3128ABE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BC970-60F5-425F-A455-10111F786F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04E0C322-DB4B-498D-980C-9CE33B37AA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E522E1A-3A0A-4900-845C-CD9F6E673E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72150" y="1358239"/>
            <a:ext cx="5581650" cy="4064661"/>
          </a:xfrm>
        </p:spPr>
        <p:txBody>
          <a:bodyPr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4FB6117-7BE0-4403-8647-0562DB1A8D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72150" y="950530"/>
            <a:ext cx="5581650" cy="396980"/>
          </a:xfrm>
        </p:spPr>
        <p:txBody>
          <a:bodyPr anchor="ctr">
            <a:normAutofit/>
          </a:bodyPr>
          <a:lstStyle>
            <a:lvl1pPr algn="l">
              <a:defRPr sz="1800" b="1"/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4" name="Freeform: Shape 17">
            <a:extLst>
              <a:ext uri="{FF2B5EF4-FFF2-40B4-BE49-F238E27FC236}">
                <a16:creationId xmlns:a16="http://schemas.microsoft.com/office/drawing/2014/main" id="{5EDB9E25-EEF6-4131-810C-BDF376232E58}"/>
              </a:ext>
            </a:extLst>
          </p:cNvPr>
          <p:cNvSpPr>
            <a:spLocks/>
          </p:cNvSpPr>
          <p:nvPr userDrawn="1"/>
        </p:nvSpPr>
        <p:spPr bwMode="auto">
          <a:xfrm rot="5400000" flipH="1">
            <a:off x="5526949" y="-116750"/>
            <a:ext cx="939799" cy="1173302"/>
          </a:xfrm>
          <a:custGeom>
            <a:avLst/>
            <a:gdLst>
              <a:gd name="connsiteX0" fmla="*/ 0 w 1126439"/>
              <a:gd name="connsiteY0" fmla="*/ 1406315 h 1406315"/>
              <a:gd name="connsiteX1" fmla="*/ 1126439 w 1126439"/>
              <a:gd name="connsiteY1" fmla="*/ 1406315 h 1406315"/>
              <a:gd name="connsiteX2" fmla="*/ 1126439 w 1126439"/>
              <a:gd name="connsiteY2" fmla="*/ 2806 h 1406315"/>
              <a:gd name="connsiteX3" fmla="*/ 1119504 w 1126439"/>
              <a:gd name="connsiteY3" fmla="*/ 1072 h 1406315"/>
              <a:gd name="connsiteX4" fmla="*/ 1069505 w 1126439"/>
              <a:gd name="connsiteY4" fmla="*/ 2347 h 1406315"/>
              <a:gd name="connsiteX5" fmla="*/ 795822 w 1126439"/>
              <a:gd name="connsiteY5" fmla="*/ 393143 h 1406315"/>
              <a:gd name="connsiteX6" fmla="*/ 668819 w 1126439"/>
              <a:gd name="connsiteY6" fmla="*/ 699878 h 1406315"/>
              <a:gd name="connsiteX7" fmla="*/ 358466 w 1126439"/>
              <a:gd name="connsiteY7" fmla="*/ 906454 h 1406315"/>
              <a:gd name="connsiteX8" fmla="*/ 9570 w 1126439"/>
              <a:gd name="connsiteY8" fmla="*/ 1367100 h 1406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26439" h="1406315">
                <a:moveTo>
                  <a:pt x="0" y="1406315"/>
                </a:moveTo>
                <a:lnTo>
                  <a:pt x="1126439" y="1406315"/>
                </a:lnTo>
                <a:lnTo>
                  <a:pt x="1126439" y="2806"/>
                </a:lnTo>
                <a:lnTo>
                  <a:pt x="1119504" y="1072"/>
                </a:lnTo>
                <a:cubicBezTo>
                  <a:pt x="1103827" y="-657"/>
                  <a:pt x="1087169" y="-335"/>
                  <a:pt x="1069505" y="2347"/>
                </a:cubicBezTo>
                <a:cubicBezTo>
                  <a:pt x="889733" y="30070"/>
                  <a:pt x="831598" y="246483"/>
                  <a:pt x="795822" y="393143"/>
                </a:cubicBezTo>
                <a:cubicBezTo>
                  <a:pt x="768990" y="502244"/>
                  <a:pt x="741264" y="614922"/>
                  <a:pt x="668819" y="699878"/>
                </a:cubicBezTo>
                <a:cubicBezTo>
                  <a:pt x="587429" y="794670"/>
                  <a:pt x="464004" y="839384"/>
                  <a:pt x="358466" y="906454"/>
                </a:cubicBezTo>
                <a:cubicBezTo>
                  <a:pt x="192109" y="1011083"/>
                  <a:pt x="67510" y="1179094"/>
                  <a:pt x="9570" y="136710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6453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0CB84B7-C5D2-41EC-ABED-3765B38B392B}"/>
              </a:ext>
            </a:extLst>
          </p:cNvPr>
          <p:cNvSpPr/>
          <p:nvPr userDrawn="1"/>
        </p:nvSpPr>
        <p:spPr>
          <a:xfrm>
            <a:off x="6253160" y="1612899"/>
            <a:ext cx="5100640" cy="4440881"/>
          </a:xfrm>
          <a:prstGeom prst="roundRect">
            <a:avLst>
              <a:gd name="adj" fmla="val 2332"/>
            </a:avLst>
          </a:prstGeom>
          <a:solidFill>
            <a:schemeClr val="bg1"/>
          </a:solidFill>
          <a:ln>
            <a:noFill/>
          </a:ln>
          <a:effectLst>
            <a:outerShdw blurRad="2540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D9809E7-F516-4078-B370-868A3475DC38}"/>
              </a:ext>
            </a:extLst>
          </p:cNvPr>
          <p:cNvSpPr/>
          <p:nvPr userDrawn="1"/>
        </p:nvSpPr>
        <p:spPr>
          <a:xfrm>
            <a:off x="838200" y="1612899"/>
            <a:ext cx="5100640" cy="4440881"/>
          </a:xfrm>
          <a:prstGeom prst="roundRect">
            <a:avLst>
              <a:gd name="adj" fmla="val 2332"/>
            </a:avLst>
          </a:prstGeom>
          <a:solidFill>
            <a:schemeClr val="bg1"/>
          </a:solidFill>
          <a:ln>
            <a:noFill/>
          </a:ln>
          <a:effectLst>
            <a:outerShdw blurRad="2540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456DF17-40D1-4909-8297-FF65E531A16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-1"/>
            <a:ext cx="12192001" cy="1981201"/>
          </a:xfrm>
        </p:spPr>
        <p:txBody>
          <a:bodyPr/>
          <a:lstStyle>
            <a:lvl1pPr>
              <a:defRPr lang="en-US"/>
            </a:lvl1pPr>
          </a:lstStyle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E67ACB-79E0-4CD2-82C5-30A3128ABE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BC970-60F5-425F-A455-10111F786F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04E0C322-DB4B-498D-980C-9CE33B37AA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E522E1A-3A0A-4900-845C-CD9F6E673E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93789" y="2596139"/>
            <a:ext cx="4589462" cy="3207761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4FB6117-7BE0-4403-8647-0562DB1A8D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3789" y="2199159"/>
            <a:ext cx="4589462" cy="396980"/>
          </a:xfrm>
        </p:spPr>
        <p:txBody>
          <a:bodyPr anchor="ctr">
            <a:normAutofit/>
          </a:bodyPr>
          <a:lstStyle>
            <a:lvl1pPr algn="l">
              <a:defRPr sz="1800" b="1"/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57238FA1-7A8E-45CD-8A36-F11429DD55C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08749" y="2596139"/>
            <a:ext cx="4589462" cy="3207761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B05CA6F7-F452-4B6F-9C80-B74C0E6999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08749" y="2199159"/>
            <a:ext cx="4589462" cy="396980"/>
          </a:xfrm>
        </p:spPr>
        <p:txBody>
          <a:bodyPr anchor="ctr">
            <a:normAutofit/>
          </a:bodyPr>
          <a:lstStyle>
            <a:lvl1pPr algn="l">
              <a:defRPr sz="1800" b="1"/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9AA006-36A3-42B3-9A9D-AB9441790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5962"/>
            <a:ext cx="10515600" cy="5492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3548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0CB84B7-C5D2-41EC-ABED-3765B38B392B}"/>
              </a:ext>
            </a:extLst>
          </p:cNvPr>
          <p:cNvSpPr/>
          <p:nvPr userDrawn="1"/>
        </p:nvSpPr>
        <p:spPr>
          <a:xfrm>
            <a:off x="6253160" y="1612899"/>
            <a:ext cx="5100640" cy="4440881"/>
          </a:xfrm>
          <a:prstGeom prst="roundRect">
            <a:avLst>
              <a:gd name="adj" fmla="val 2332"/>
            </a:avLst>
          </a:prstGeom>
          <a:solidFill>
            <a:schemeClr val="bg1"/>
          </a:solidFill>
          <a:ln>
            <a:noFill/>
          </a:ln>
          <a:effectLst>
            <a:outerShdw blurRad="2540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D9809E7-F516-4078-B370-868A3475DC38}"/>
              </a:ext>
            </a:extLst>
          </p:cNvPr>
          <p:cNvSpPr/>
          <p:nvPr userDrawn="1"/>
        </p:nvSpPr>
        <p:spPr>
          <a:xfrm>
            <a:off x="838200" y="1612899"/>
            <a:ext cx="5100640" cy="4440881"/>
          </a:xfrm>
          <a:prstGeom prst="roundRect">
            <a:avLst>
              <a:gd name="adj" fmla="val 2332"/>
            </a:avLst>
          </a:prstGeom>
          <a:solidFill>
            <a:schemeClr val="bg1"/>
          </a:solidFill>
          <a:ln>
            <a:noFill/>
          </a:ln>
          <a:effectLst>
            <a:outerShdw blurRad="2540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456DF17-40D1-4909-8297-FF65E531A16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-1"/>
            <a:ext cx="12192001" cy="1981201"/>
          </a:xfrm>
        </p:spPr>
        <p:txBody>
          <a:bodyPr/>
          <a:lstStyle>
            <a:lvl1pPr>
              <a:defRPr lang="en-US"/>
            </a:lvl1pPr>
          </a:lstStyle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E67ACB-79E0-4CD2-82C5-30A3128ABE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BC970-60F5-425F-A455-10111F786F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04E0C322-DB4B-498D-980C-9CE33B37AA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E522E1A-3A0A-4900-845C-CD9F6E673E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93789" y="2283771"/>
            <a:ext cx="4589462" cy="352013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57238FA1-7A8E-45CD-8A36-F11429DD55C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08749" y="2283771"/>
            <a:ext cx="4589462" cy="3520130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9AA006-36A3-42B3-9A9D-AB9441790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5962"/>
            <a:ext cx="10515600" cy="5492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396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0CB84B7-C5D2-41EC-ABED-3765B38B392B}"/>
              </a:ext>
            </a:extLst>
          </p:cNvPr>
          <p:cNvSpPr/>
          <p:nvPr userDrawn="1"/>
        </p:nvSpPr>
        <p:spPr>
          <a:xfrm>
            <a:off x="6253160" y="1612899"/>
            <a:ext cx="5100640" cy="4440881"/>
          </a:xfrm>
          <a:prstGeom prst="roundRect">
            <a:avLst>
              <a:gd name="adj" fmla="val 2332"/>
            </a:avLst>
          </a:prstGeom>
          <a:solidFill>
            <a:schemeClr val="bg1"/>
          </a:solidFill>
          <a:ln>
            <a:noFill/>
          </a:ln>
          <a:effectLst>
            <a:outerShdw blurRad="2540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D9809E7-F516-4078-B370-868A3475DC38}"/>
              </a:ext>
            </a:extLst>
          </p:cNvPr>
          <p:cNvSpPr/>
          <p:nvPr userDrawn="1"/>
        </p:nvSpPr>
        <p:spPr>
          <a:xfrm>
            <a:off x="838200" y="1612899"/>
            <a:ext cx="5100640" cy="4440881"/>
          </a:xfrm>
          <a:prstGeom prst="roundRect">
            <a:avLst>
              <a:gd name="adj" fmla="val 2332"/>
            </a:avLst>
          </a:prstGeom>
          <a:solidFill>
            <a:schemeClr val="bg1"/>
          </a:solidFill>
          <a:ln>
            <a:noFill/>
          </a:ln>
          <a:effectLst>
            <a:outerShdw blurRad="254000" sx="102000" sy="102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456DF17-40D1-4909-8297-FF65E531A16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-1"/>
            <a:ext cx="12192001" cy="2146301"/>
          </a:xfrm>
        </p:spPr>
        <p:txBody>
          <a:bodyPr/>
          <a:lstStyle>
            <a:lvl1pPr>
              <a:defRPr lang="en-US"/>
            </a:lvl1pPr>
          </a:lstStyle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E67ACB-79E0-4CD2-82C5-30A3128ABE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CBC970-60F5-425F-A455-10111F786F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04E0C322-DB4B-498D-980C-9CE33B37AA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E522E1A-3A0A-4900-845C-CD9F6E673E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93789" y="3165579"/>
            <a:ext cx="4589462" cy="2638321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57238FA1-7A8E-45CD-8A36-F11429DD55C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508749" y="3165579"/>
            <a:ext cx="4589462" cy="2638321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9AA006-36A3-42B3-9A9D-AB9441790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5962"/>
            <a:ext cx="10515600" cy="5492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9C1CECBA-7EBB-4346-BA87-1587EC39C1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3789" y="2768599"/>
            <a:ext cx="4589462" cy="396980"/>
          </a:xfrm>
        </p:spPr>
        <p:txBody>
          <a:bodyPr anchor="ctr">
            <a:normAutofit/>
          </a:bodyPr>
          <a:lstStyle>
            <a:lvl1pPr algn="l">
              <a:defRPr sz="1800" b="1"/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58D07EBA-EAD8-4FDC-9CF7-A3C25624AA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08749" y="2768599"/>
            <a:ext cx="4589462" cy="396980"/>
          </a:xfrm>
        </p:spPr>
        <p:txBody>
          <a:bodyPr anchor="ctr">
            <a:normAutofit/>
          </a:bodyPr>
          <a:lstStyle>
            <a:lvl1pPr algn="l">
              <a:defRPr sz="1800" b="1"/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773388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0F4D3EF-3675-44EB-B205-5A01D555C65C}"/>
              </a:ext>
            </a:extLst>
          </p:cNvPr>
          <p:cNvGrpSpPr/>
          <p:nvPr userDrawn="1"/>
        </p:nvGrpSpPr>
        <p:grpSpPr>
          <a:xfrm flipV="1">
            <a:off x="-221227" y="-382984"/>
            <a:ext cx="12413228" cy="7240984"/>
            <a:chOff x="-221227" y="-1"/>
            <a:chExt cx="12413228" cy="7240984"/>
          </a:xfrm>
          <a:solidFill>
            <a:schemeClr val="bg1"/>
          </a:solidFill>
          <a:effectLst>
            <a:outerShdw blurRad="127000" sx="102000" sy="102000" algn="ctr" rotWithShape="0">
              <a:prstClr val="black">
                <a:alpha val="5000"/>
              </a:prstClr>
            </a:outerShdw>
          </a:effectLst>
        </p:grpSpPr>
        <p:sp>
          <p:nvSpPr>
            <p:cNvPr id="7" name="Freeform: Shape 17">
              <a:extLst>
                <a:ext uri="{FF2B5EF4-FFF2-40B4-BE49-F238E27FC236}">
                  <a16:creationId xmlns:a16="http://schemas.microsoft.com/office/drawing/2014/main" id="{A1171070-8C37-458A-AF6F-C737A0B1AFD9}"/>
                </a:ext>
              </a:extLst>
            </p:cNvPr>
            <p:cNvSpPr>
              <a:spLocks/>
            </p:cNvSpPr>
            <p:nvPr userDrawn="1"/>
          </p:nvSpPr>
          <p:spPr bwMode="auto">
            <a:xfrm rot="10800000" flipH="1">
              <a:off x="10909301" y="-1"/>
              <a:ext cx="1282700" cy="1601401"/>
            </a:xfrm>
            <a:custGeom>
              <a:avLst/>
              <a:gdLst>
                <a:gd name="connsiteX0" fmla="*/ 0 w 1126439"/>
                <a:gd name="connsiteY0" fmla="*/ 1406315 h 1406315"/>
                <a:gd name="connsiteX1" fmla="*/ 1126439 w 1126439"/>
                <a:gd name="connsiteY1" fmla="*/ 1406315 h 1406315"/>
                <a:gd name="connsiteX2" fmla="*/ 1126439 w 1126439"/>
                <a:gd name="connsiteY2" fmla="*/ 2806 h 1406315"/>
                <a:gd name="connsiteX3" fmla="*/ 1119504 w 1126439"/>
                <a:gd name="connsiteY3" fmla="*/ 1072 h 1406315"/>
                <a:gd name="connsiteX4" fmla="*/ 1069505 w 1126439"/>
                <a:gd name="connsiteY4" fmla="*/ 2347 h 1406315"/>
                <a:gd name="connsiteX5" fmla="*/ 795822 w 1126439"/>
                <a:gd name="connsiteY5" fmla="*/ 393143 h 1406315"/>
                <a:gd name="connsiteX6" fmla="*/ 668819 w 1126439"/>
                <a:gd name="connsiteY6" fmla="*/ 699878 h 1406315"/>
                <a:gd name="connsiteX7" fmla="*/ 358466 w 1126439"/>
                <a:gd name="connsiteY7" fmla="*/ 906454 h 1406315"/>
                <a:gd name="connsiteX8" fmla="*/ 9570 w 1126439"/>
                <a:gd name="connsiteY8" fmla="*/ 1367100 h 1406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6439" h="1406315">
                  <a:moveTo>
                    <a:pt x="0" y="1406315"/>
                  </a:moveTo>
                  <a:lnTo>
                    <a:pt x="1126439" y="1406315"/>
                  </a:lnTo>
                  <a:lnTo>
                    <a:pt x="1126439" y="2806"/>
                  </a:lnTo>
                  <a:lnTo>
                    <a:pt x="1119504" y="1072"/>
                  </a:lnTo>
                  <a:cubicBezTo>
                    <a:pt x="1103827" y="-657"/>
                    <a:pt x="1087169" y="-335"/>
                    <a:pt x="1069505" y="2347"/>
                  </a:cubicBezTo>
                  <a:cubicBezTo>
                    <a:pt x="889733" y="30070"/>
                    <a:pt x="831598" y="246483"/>
                    <a:pt x="795822" y="393143"/>
                  </a:cubicBezTo>
                  <a:cubicBezTo>
                    <a:pt x="768990" y="502244"/>
                    <a:pt x="741264" y="614922"/>
                    <a:pt x="668819" y="699878"/>
                  </a:cubicBezTo>
                  <a:cubicBezTo>
                    <a:pt x="587429" y="794670"/>
                    <a:pt x="464004" y="839384"/>
                    <a:pt x="358466" y="906454"/>
                  </a:cubicBezTo>
                  <a:cubicBezTo>
                    <a:pt x="192109" y="1011083"/>
                    <a:pt x="67510" y="1179094"/>
                    <a:pt x="9570" y="136710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D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861E0ED-0BEF-4468-85D8-1869FCAE74DA}"/>
                </a:ext>
              </a:extLst>
            </p:cNvPr>
            <p:cNvSpPr>
              <a:spLocks/>
            </p:cNvSpPr>
            <p:nvPr userDrawn="1"/>
          </p:nvSpPr>
          <p:spPr bwMode="auto">
            <a:xfrm rot="4058928">
              <a:off x="-460120" y="5301958"/>
              <a:ext cx="2177918" cy="1700132"/>
            </a:xfrm>
            <a:custGeom>
              <a:avLst/>
              <a:gdLst>
                <a:gd name="connsiteX0" fmla="*/ 53728 w 2177918"/>
                <a:gd name="connsiteY0" fmla="*/ 870944 h 1700132"/>
                <a:gd name="connsiteX1" fmla="*/ 626858 w 2177918"/>
                <a:gd name="connsiteY1" fmla="*/ 582295 h 1700132"/>
                <a:gd name="connsiteX2" fmla="*/ 631203 w 2177918"/>
                <a:gd name="connsiteY2" fmla="*/ 582295 h 1700132"/>
                <a:gd name="connsiteX3" fmla="*/ 918995 w 2177918"/>
                <a:gd name="connsiteY3" fmla="*/ 593245 h 1700132"/>
                <a:gd name="connsiteX4" fmla="*/ 1357073 w 2177918"/>
                <a:gd name="connsiteY4" fmla="*/ 465758 h 1700132"/>
                <a:gd name="connsiteX5" fmla="*/ 1702372 w 2177918"/>
                <a:gd name="connsiteY5" fmla="*/ 88772 h 1700132"/>
                <a:gd name="connsiteX6" fmla="*/ 1954638 w 2177918"/>
                <a:gd name="connsiteY6" fmla="*/ 0 h 1700132"/>
                <a:gd name="connsiteX7" fmla="*/ 2110375 w 2177918"/>
                <a:gd name="connsiteY7" fmla="*/ 27955 h 1700132"/>
                <a:gd name="connsiteX8" fmla="*/ 2177918 w 2177918"/>
                <a:gd name="connsiteY8" fmla="*/ 58101 h 1700132"/>
                <a:gd name="connsiteX9" fmla="*/ 1502758 w 2177918"/>
                <a:gd name="connsiteY9" fmla="*/ 1700132 h 1700132"/>
                <a:gd name="connsiteX10" fmla="*/ 0 w 2177918"/>
                <a:gd name="connsiteY10" fmla="*/ 1082237 h 1700132"/>
                <a:gd name="connsiteX11" fmla="*/ 16001 w 2177918"/>
                <a:gd name="connsiteY11" fmla="*/ 970427 h 1700132"/>
                <a:gd name="connsiteX12" fmla="*/ 53728 w 2177918"/>
                <a:gd name="connsiteY12" fmla="*/ 870944 h 1700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77918" h="1700132">
                  <a:moveTo>
                    <a:pt x="53728" y="870944"/>
                  </a:moveTo>
                  <a:cubicBezTo>
                    <a:pt x="162665" y="658644"/>
                    <a:pt x="409927" y="582295"/>
                    <a:pt x="626858" y="582295"/>
                  </a:cubicBezTo>
                  <a:lnTo>
                    <a:pt x="631203" y="582295"/>
                  </a:lnTo>
                  <a:cubicBezTo>
                    <a:pt x="724237" y="582295"/>
                    <a:pt x="821616" y="593245"/>
                    <a:pt x="918995" y="593245"/>
                  </a:cubicBezTo>
                  <a:cubicBezTo>
                    <a:pt x="1073881" y="593245"/>
                    <a:pt x="1224422" y="571150"/>
                    <a:pt x="1357073" y="465758"/>
                  </a:cubicBezTo>
                  <a:cubicBezTo>
                    <a:pt x="1485378" y="365841"/>
                    <a:pt x="1569467" y="194164"/>
                    <a:pt x="1702372" y="88772"/>
                  </a:cubicBezTo>
                  <a:cubicBezTo>
                    <a:pt x="1777515" y="27765"/>
                    <a:pt x="1865949" y="0"/>
                    <a:pt x="1954638" y="0"/>
                  </a:cubicBezTo>
                  <a:cubicBezTo>
                    <a:pt x="2006650" y="0"/>
                    <a:pt x="2059206" y="9691"/>
                    <a:pt x="2110375" y="27955"/>
                  </a:cubicBezTo>
                  <a:lnTo>
                    <a:pt x="2177918" y="58101"/>
                  </a:lnTo>
                  <a:lnTo>
                    <a:pt x="1502758" y="1700132"/>
                  </a:lnTo>
                  <a:lnTo>
                    <a:pt x="0" y="1082237"/>
                  </a:lnTo>
                  <a:lnTo>
                    <a:pt x="16001" y="970427"/>
                  </a:lnTo>
                  <a:cubicBezTo>
                    <a:pt x="25426" y="934375"/>
                    <a:pt x="38166" y="901272"/>
                    <a:pt x="53728" y="8709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D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199EF76-F546-49D8-9B86-104585E14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F089FB-50E1-4BE7-814B-D5B6B6C6DE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24D47-969E-4613-8956-6B2D079AF1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04E0C322-DB4B-498D-980C-9CE33B37AA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77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37F91F-4224-423E-8E84-F53A02782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A8F6D-4C77-41B7-80E2-8768C88E5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35170"/>
            <a:ext cx="10515600" cy="5141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3294-8A45-4087-BC02-1707C07E47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B4470-51D2-401E-9553-C39A43C572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56350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04E0C322-DB4B-498D-980C-9CE33B37AA19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C986B00E-D504-4274-8005-0652DB56009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7612"/>
            <a:ext cx="2286000" cy="4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711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8" r:id="rId2"/>
    <p:sldLayoutId id="2147483659" r:id="rId3"/>
    <p:sldLayoutId id="2147483649" r:id="rId4"/>
    <p:sldLayoutId id="2147483650" r:id="rId5"/>
    <p:sldLayoutId id="2147483651" r:id="rId6"/>
    <p:sldLayoutId id="2147483655" r:id="rId7"/>
    <p:sldLayoutId id="2147483656" r:id="rId8"/>
    <p:sldLayoutId id="2147483652" r:id="rId9"/>
    <p:sldLayoutId id="2147483653" r:id="rId10"/>
    <p:sldLayoutId id="2147483657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75AAD48-4822-40A0-A336-CB1FF98203D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267854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AFB7CCA-3563-4FE2-B7C0-658EF31DDF23}"/>
              </a:ext>
            </a:extLst>
          </p:cNvPr>
          <p:cNvSpPr/>
          <p:nvPr/>
        </p:nvSpPr>
        <p:spPr>
          <a:xfrm flipH="1">
            <a:off x="-2" y="0"/>
            <a:ext cx="12192001" cy="3169684"/>
          </a:xfrm>
          <a:custGeom>
            <a:avLst/>
            <a:gdLst>
              <a:gd name="connsiteX0" fmla="*/ 12192000 w 12192001"/>
              <a:gd name="connsiteY0" fmla="*/ 0 h 3169684"/>
              <a:gd name="connsiteX1" fmla="*/ 1 w 12192001"/>
              <a:gd name="connsiteY1" fmla="*/ 0 h 3169684"/>
              <a:gd name="connsiteX2" fmla="*/ 1 w 12192001"/>
              <a:gd name="connsiteY2" fmla="*/ 1220656 h 3169684"/>
              <a:gd name="connsiteX3" fmla="*/ 0 w 12192001"/>
              <a:gd name="connsiteY3" fmla="*/ 1220656 h 3169684"/>
              <a:gd name="connsiteX4" fmla="*/ 0 w 12192001"/>
              <a:gd name="connsiteY4" fmla="*/ 2244608 h 3169684"/>
              <a:gd name="connsiteX5" fmla="*/ 1 w 12192001"/>
              <a:gd name="connsiteY5" fmla="*/ 2244608 h 3169684"/>
              <a:gd name="connsiteX6" fmla="*/ 1 w 12192001"/>
              <a:gd name="connsiteY6" fmla="*/ 3112288 h 3169684"/>
              <a:gd name="connsiteX7" fmla="*/ 131258 w 12192001"/>
              <a:gd name="connsiteY7" fmla="*/ 3135744 h 3169684"/>
              <a:gd name="connsiteX8" fmla="*/ 1214289 w 12192001"/>
              <a:gd name="connsiteY8" fmla="*/ 3117435 h 3169684"/>
              <a:gd name="connsiteX9" fmla="*/ 2931682 w 12192001"/>
              <a:gd name="connsiteY9" fmla="*/ 2749118 h 3169684"/>
              <a:gd name="connsiteX10" fmla="*/ 4935461 w 12192001"/>
              <a:gd name="connsiteY10" fmla="*/ 2710486 h 3169684"/>
              <a:gd name="connsiteX11" fmla="*/ 7781192 w 12192001"/>
              <a:gd name="connsiteY11" fmla="*/ 3102358 h 3169684"/>
              <a:gd name="connsiteX12" fmla="*/ 9856812 w 12192001"/>
              <a:gd name="connsiteY12" fmla="*/ 2693622 h 3169684"/>
              <a:gd name="connsiteX13" fmla="*/ 11269385 w 12192001"/>
              <a:gd name="connsiteY13" fmla="*/ 2971834 h 3169684"/>
              <a:gd name="connsiteX14" fmla="*/ 12110112 w 12192001"/>
              <a:gd name="connsiteY14" fmla="*/ 3036698 h 3169684"/>
              <a:gd name="connsiteX15" fmla="*/ 12192000 w 12192001"/>
              <a:gd name="connsiteY15" fmla="*/ 3026702 h 3169684"/>
              <a:gd name="connsiteX16" fmla="*/ 12192001 w 12192001"/>
              <a:gd name="connsiteY16" fmla="*/ 2498779 h 3169684"/>
              <a:gd name="connsiteX17" fmla="*/ 12192001 w 12192001"/>
              <a:gd name="connsiteY17" fmla="*/ 2477960 h 3169684"/>
              <a:gd name="connsiteX18" fmla="*/ 12192001 w 12192001"/>
              <a:gd name="connsiteY18" fmla="*/ 2244608 h 3169684"/>
              <a:gd name="connsiteX19" fmla="*/ 12192001 w 12192001"/>
              <a:gd name="connsiteY19" fmla="*/ 1220656 h 3169684"/>
              <a:gd name="connsiteX20" fmla="*/ 12192000 w 12192001"/>
              <a:gd name="connsiteY20" fmla="*/ 1220656 h 3169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92001" h="3169684">
                <a:moveTo>
                  <a:pt x="12192000" y="0"/>
                </a:moveTo>
                <a:lnTo>
                  <a:pt x="1" y="0"/>
                </a:lnTo>
                <a:lnTo>
                  <a:pt x="1" y="1220656"/>
                </a:lnTo>
                <a:lnTo>
                  <a:pt x="0" y="1220656"/>
                </a:lnTo>
                <a:lnTo>
                  <a:pt x="0" y="2244608"/>
                </a:lnTo>
                <a:lnTo>
                  <a:pt x="1" y="2244608"/>
                </a:lnTo>
                <a:lnTo>
                  <a:pt x="1" y="3112288"/>
                </a:lnTo>
                <a:lnTo>
                  <a:pt x="131258" y="3135744"/>
                </a:lnTo>
                <a:cubicBezTo>
                  <a:pt x="471423" y="3185197"/>
                  <a:pt x="747552" y="3181872"/>
                  <a:pt x="1214289" y="3117435"/>
                </a:cubicBezTo>
                <a:cubicBezTo>
                  <a:pt x="1681026" y="3052997"/>
                  <a:pt x="2311487" y="2816943"/>
                  <a:pt x="2931682" y="2749118"/>
                </a:cubicBezTo>
                <a:cubicBezTo>
                  <a:pt x="3551877" y="2681293"/>
                  <a:pt x="4127209" y="2651613"/>
                  <a:pt x="4935461" y="2710486"/>
                </a:cubicBezTo>
                <a:cubicBezTo>
                  <a:pt x="5743713" y="2769360"/>
                  <a:pt x="6960967" y="3105169"/>
                  <a:pt x="7781192" y="3102358"/>
                </a:cubicBezTo>
                <a:cubicBezTo>
                  <a:pt x="8601417" y="3099547"/>
                  <a:pt x="9125215" y="2693622"/>
                  <a:pt x="9856812" y="2693622"/>
                </a:cubicBezTo>
                <a:cubicBezTo>
                  <a:pt x="10354790" y="2693083"/>
                  <a:pt x="10800913" y="2865061"/>
                  <a:pt x="11269385" y="2971834"/>
                </a:cubicBezTo>
                <a:cubicBezTo>
                  <a:pt x="11529903" y="3031569"/>
                  <a:pt x="11837230" y="3062971"/>
                  <a:pt x="12110112" y="3036698"/>
                </a:cubicBezTo>
                <a:lnTo>
                  <a:pt x="12192000" y="3026702"/>
                </a:lnTo>
                <a:cubicBezTo>
                  <a:pt x="12192000" y="2850727"/>
                  <a:pt x="12192001" y="2674753"/>
                  <a:pt x="12192001" y="2498779"/>
                </a:cubicBezTo>
                <a:lnTo>
                  <a:pt x="12192001" y="2477960"/>
                </a:lnTo>
                <a:lnTo>
                  <a:pt x="12192001" y="2244608"/>
                </a:lnTo>
                <a:lnTo>
                  <a:pt x="12192001" y="1220656"/>
                </a:lnTo>
                <a:lnTo>
                  <a:pt x="12192000" y="1220656"/>
                </a:lnTo>
                <a:close/>
              </a:path>
            </a:pathLst>
          </a:cu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012F8474-43A0-4D06-AF48-D742B3EBA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E08BD4-71EF-4297-B6AC-393E0498F0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2390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4F5583-B7C3-44BC-AF89-59BBA848DC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53800" y="6356350"/>
            <a:ext cx="838200" cy="365125"/>
          </a:xfrm>
        </p:spPr>
        <p:txBody>
          <a:bodyPr/>
          <a:lstStyle/>
          <a:p>
            <a:fld id="{04E0C322-DB4B-498D-980C-9CE33B37AA1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50E16BD-207A-4E97-9A2F-15A6609D53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66A0DE6-85E4-4D47-9C67-B408DFCC3F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CCDE0EF-B72D-44ED-A975-BABA636E719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FA0B9458-EC57-4539-8046-6DAFD8F4A58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</p:spTree>
    <p:extLst>
      <p:ext uri="{BB962C8B-B14F-4D97-AF65-F5344CB8AC3E}">
        <p14:creationId xmlns:p14="http://schemas.microsoft.com/office/powerpoint/2010/main" val="97617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8BB3FE6-9B26-4957-801A-4C3DBC515F3C}"/>
              </a:ext>
            </a:extLst>
          </p:cNvPr>
          <p:cNvSpPr/>
          <p:nvPr/>
        </p:nvSpPr>
        <p:spPr>
          <a:xfrm>
            <a:off x="4597690" y="3154680"/>
            <a:ext cx="2996621" cy="2751014"/>
          </a:xfrm>
          <a:custGeom>
            <a:avLst/>
            <a:gdLst>
              <a:gd name="connsiteX0" fmla="*/ 0 w 2996621"/>
              <a:gd name="connsiteY0" fmla="*/ 0 h 2751014"/>
              <a:gd name="connsiteX1" fmla="*/ 643619 w 2996621"/>
              <a:gd name="connsiteY1" fmla="*/ 0 h 2751014"/>
              <a:gd name="connsiteX2" fmla="*/ 647909 w 2996621"/>
              <a:gd name="connsiteY2" fmla="*/ 84959 h 2751014"/>
              <a:gd name="connsiteX3" fmla="*/ 1498310 w 2996621"/>
              <a:gd name="connsiteY3" fmla="*/ 852374 h 2751014"/>
              <a:gd name="connsiteX4" fmla="*/ 2348712 w 2996621"/>
              <a:gd name="connsiteY4" fmla="*/ 84959 h 2751014"/>
              <a:gd name="connsiteX5" fmla="*/ 2353002 w 2996621"/>
              <a:gd name="connsiteY5" fmla="*/ 0 h 2751014"/>
              <a:gd name="connsiteX6" fmla="*/ 2996621 w 2996621"/>
              <a:gd name="connsiteY6" fmla="*/ 0 h 2751014"/>
              <a:gd name="connsiteX7" fmla="*/ 2996621 w 2996621"/>
              <a:gd name="connsiteY7" fmla="*/ 2751014 h 2751014"/>
              <a:gd name="connsiteX8" fmla="*/ 0 w 2996621"/>
              <a:gd name="connsiteY8" fmla="*/ 2751014 h 2751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96621" h="2751014">
                <a:moveTo>
                  <a:pt x="0" y="0"/>
                </a:moveTo>
                <a:lnTo>
                  <a:pt x="643619" y="0"/>
                </a:lnTo>
                <a:lnTo>
                  <a:pt x="647909" y="84959"/>
                </a:lnTo>
                <a:cubicBezTo>
                  <a:pt x="691684" y="516004"/>
                  <a:pt x="1055716" y="852374"/>
                  <a:pt x="1498310" y="852374"/>
                </a:cubicBezTo>
                <a:cubicBezTo>
                  <a:pt x="1940905" y="852374"/>
                  <a:pt x="2304937" y="516004"/>
                  <a:pt x="2348712" y="84959"/>
                </a:cubicBezTo>
                <a:lnTo>
                  <a:pt x="2353002" y="0"/>
                </a:lnTo>
                <a:lnTo>
                  <a:pt x="2996621" y="0"/>
                </a:lnTo>
                <a:lnTo>
                  <a:pt x="2996621" y="2751014"/>
                </a:lnTo>
                <a:lnTo>
                  <a:pt x="0" y="2751014"/>
                </a:lnTo>
                <a:close/>
              </a:path>
            </a:pathLst>
          </a:custGeom>
          <a:solidFill>
            <a:schemeClr val="bg1"/>
          </a:solidFill>
          <a:ln w="17986" cap="flat">
            <a:noFill/>
            <a:prstDash val="solid"/>
            <a:miter/>
          </a:ln>
          <a:effectLst>
            <a:outerShdw blurRad="215900" rotWithShape="0">
              <a:schemeClr val="tx1">
                <a:alpha val="15000"/>
              </a:scheme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0256ED6-BBCF-4559-99EB-D538204AEE09}"/>
              </a:ext>
            </a:extLst>
          </p:cNvPr>
          <p:cNvSpPr/>
          <p:nvPr/>
        </p:nvSpPr>
        <p:spPr>
          <a:xfrm>
            <a:off x="8120865" y="3381375"/>
            <a:ext cx="2513786" cy="2268238"/>
          </a:xfrm>
          <a:custGeom>
            <a:avLst/>
            <a:gdLst>
              <a:gd name="connsiteX0" fmla="*/ 0 w 2513786"/>
              <a:gd name="connsiteY0" fmla="*/ 0 h 2268238"/>
              <a:gd name="connsiteX1" fmla="*/ 583924 w 2513786"/>
              <a:gd name="connsiteY1" fmla="*/ 0 h 2268238"/>
              <a:gd name="connsiteX2" fmla="*/ 593833 w 2513786"/>
              <a:gd name="connsiteY2" fmla="*/ 98301 h 2268238"/>
              <a:gd name="connsiteX3" fmla="*/ 1256892 w 2513786"/>
              <a:gd name="connsiteY3" fmla="*/ 638709 h 2268238"/>
              <a:gd name="connsiteX4" fmla="*/ 1919951 w 2513786"/>
              <a:gd name="connsiteY4" fmla="*/ 98301 h 2268238"/>
              <a:gd name="connsiteX5" fmla="*/ 1929860 w 2513786"/>
              <a:gd name="connsiteY5" fmla="*/ 0 h 2268238"/>
              <a:gd name="connsiteX6" fmla="*/ 2513786 w 2513786"/>
              <a:gd name="connsiteY6" fmla="*/ 0 h 2268238"/>
              <a:gd name="connsiteX7" fmla="*/ 2513786 w 2513786"/>
              <a:gd name="connsiteY7" fmla="*/ 2268238 h 2268238"/>
              <a:gd name="connsiteX8" fmla="*/ 0 w 2513786"/>
              <a:gd name="connsiteY8" fmla="*/ 2268238 h 2268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13786" h="2268238">
                <a:moveTo>
                  <a:pt x="0" y="0"/>
                </a:moveTo>
                <a:lnTo>
                  <a:pt x="583924" y="0"/>
                </a:lnTo>
                <a:lnTo>
                  <a:pt x="593833" y="98301"/>
                </a:lnTo>
                <a:cubicBezTo>
                  <a:pt x="656943" y="406711"/>
                  <a:pt x="929825" y="638709"/>
                  <a:pt x="1256892" y="638709"/>
                </a:cubicBezTo>
                <a:cubicBezTo>
                  <a:pt x="1583959" y="638709"/>
                  <a:pt x="1856841" y="406711"/>
                  <a:pt x="1919951" y="98301"/>
                </a:cubicBezTo>
                <a:lnTo>
                  <a:pt x="1929860" y="0"/>
                </a:lnTo>
                <a:lnTo>
                  <a:pt x="2513786" y="0"/>
                </a:lnTo>
                <a:lnTo>
                  <a:pt x="2513786" y="2268238"/>
                </a:lnTo>
                <a:lnTo>
                  <a:pt x="0" y="2268238"/>
                </a:lnTo>
                <a:close/>
              </a:path>
            </a:pathLst>
          </a:custGeom>
          <a:solidFill>
            <a:schemeClr val="bg1"/>
          </a:solidFill>
          <a:ln w="17986" cap="flat">
            <a:noFill/>
            <a:prstDash val="solid"/>
            <a:miter/>
          </a:ln>
          <a:effectLst>
            <a:outerShdw blurRad="215900" rotWithShape="0">
              <a:schemeClr val="tx1">
                <a:alpha val="15000"/>
              </a:scheme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5445DDE-E7AD-442E-BA44-E9DA5257B513}"/>
              </a:ext>
            </a:extLst>
          </p:cNvPr>
          <p:cNvSpPr/>
          <p:nvPr/>
        </p:nvSpPr>
        <p:spPr>
          <a:xfrm>
            <a:off x="1557350" y="3381375"/>
            <a:ext cx="2513786" cy="2268237"/>
          </a:xfrm>
          <a:custGeom>
            <a:avLst/>
            <a:gdLst>
              <a:gd name="connsiteX0" fmla="*/ 0 w 2513786"/>
              <a:gd name="connsiteY0" fmla="*/ 0 h 2268237"/>
              <a:gd name="connsiteX1" fmla="*/ 583925 w 2513786"/>
              <a:gd name="connsiteY1" fmla="*/ 0 h 2268237"/>
              <a:gd name="connsiteX2" fmla="*/ 593835 w 2513786"/>
              <a:gd name="connsiteY2" fmla="*/ 98301 h 2268237"/>
              <a:gd name="connsiteX3" fmla="*/ 1256893 w 2513786"/>
              <a:gd name="connsiteY3" fmla="*/ 638709 h 2268237"/>
              <a:gd name="connsiteX4" fmla="*/ 1919952 w 2513786"/>
              <a:gd name="connsiteY4" fmla="*/ 98301 h 2268237"/>
              <a:gd name="connsiteX5" fmla="*/ 1929861 w 2513786"/>
              <a:gd name="connsiteY5" fmla="*/ 0 h 2268237"/>
              <a:gd name="connsiteX6" fmla="*/ 2513786 w 2513786"/>
              <a:gd name="connsiteY6" fmla="*/ 0 h 2268237"/>
              <a:gd name="connsiteX7" fmla="*/ 2513786 w 2513786"/>
              <a:gd name="connsiteY7" fmla="*/ 2268237 h 2268237"/>
              <a:gd name="connsiteX8" fmla="*/ 0 w 2513786"/>
              <a:gd name="connsiteY8" fmla="*/ 2268237 h 2268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13786" h="2268237">
                <a:moveTo>
                  <a:pt x="0" y="0"/>
                </a:moveTo>
                <a:lnTo>
                  <a:pt x="583925" y="0"/>
                </a:lnTo>
                <a:lnTo>
                  <a:pt x="593835" y="98301"/>
                </a:lnTo>
                <a:cubicBezTo>
                  <a:pt x="656944" y="406711"/>
                  <a:pt x="929826" y="638709"/>
                  <a:pt x="1256893" y="638709"/>
                </a:cubicBezTo>
                <a:cubicBezTo>
                  <a:pt x="1583960" y="638709"/>
                  <a:pt x="1856842" y="406711"/>
                  <a:pt x="1919952" y="98301"/>
                </a:cubicBezTo>
                <a:lnTo>
                  <a:pt x="1929861" y="0"/>
                </a:lnTo>
                <a:lnTo>
                  <a:pt x="2513786" y="0"/>
                </a:lnTo>
                <a:lnTo>
                  <a:pt x="2513786" y="2268237"/>
                </a:lnTo>
                <a:lnTo>
                  <a:pt x="0" y="2268237"/>
                </a:lnTo>
                <a:close/>
              </a:path>
            </a:pathLst>
          </a:custGeom>
          <a:solidFill>
            <a:schemeClr val="bg1"/>
          </a:solidFill>
          <a:ln w="17986" cap="flat">
            <a:noFill/>
            <a:prstDash val="solid"/>
            <a:miter/>
          </a:ln>
          <a:effectLst>
            <a:outerShdw blurRad="215900" rotWithShape="0">
              <a:schemeClr val="tx1">
                <a:alpha val="15000"/>
              </a:scheme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ID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6AA3DC53-9160-445F-8565-3AB828B5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EB80F7C-F59A-46A2-90A5-F9E07CA3B4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01C3820A-1C8F-4BF2-8512-17EB4FF19C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0B637965-B231-415C-AED7-75C6D553EE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48539BC2-F365-4BA9-A35B-1D795ABA57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0153947B-A35C-4580-9677-73DAA5D5DFD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EE7AAA23-B98A-4D91-8313-FFF88AF2EFB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CC1449C5-B30A-4962-B49C-02AD12BE50D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8D6D054-7D42-4168-813F-ACD1CAA5FAD7}"/>
              </a:ext>
            </a:extLst>
          </p:cNvPr>
          <p:cNvSpPr/>
          <p:nvPr/>
        </p:nvSpPr>
        <p:spPr>
          <a:xfrm>
            <a:off x="2252826" y="2781858"/>
            <a:ext cx="1122834" cy="11228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4DB2392-B934-429B-A48C-8C8C05AF5974}"/>
              </a:ext>
            </a:extLst>
          </p:cNvPr>
          <p:cNvSpPr/>
          <p:nvPr/>
        </p:nvSpPr>
        <p:spPr>
          <a:xfrm>
            <a:off x="5369659" y="2425898"/>
            <a:ext cx="1452682" cy="14526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104315B-3271-4688-B4CF-FEBFACCBB063}"/>
              </a:ext>
            </a:extLst>
          </p:cNvPr>
          <p:cNvSpPr/>
          <p:nvPr/>
        </p:nvSpPr>
        <p:spPr>
          <a:xfrm>
            <a:off x="8816340" y="2781858"/>
            <a:ext cx="1122834" cy="112283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Shape 437">
            <a:extLst>
              <a:ext uri="{FF2B5EF4-FFF2-40B4-BE49-F238E27FC236}">
                <a16:creationId xmlns:a16="http://schemas.microsoft.com/office/drawing/2014/main" id="{3329A4DD-BADB-4013-A660-AA38C9845A80}"/>
              </a:ext>
            </a:extLst>
          </p:cNvPr>
          <p:cNvGrpSpPr>
            <a:grpSpLocks noChangeAspect="1"/>
          </p:cNvGrpSpPr>
          <p:nvPr/>
        </p:nvGrpSpPr>
        <p:grpSpPr>
          <a:xfrm>
            <a:off x="5722227" y="2778466"/>
            <a:ext cx="747546" cy="747546"/>
            <a:chOff x="1403350" y="1023938"/>
            <a:chExt cx="430213" cy="428625"/>
          </a:xfrm>
          <a:solidFill>
            <a:schemeClr val="bg1"/>
          </a:solidFill>
        </p:grpSpPr>
        <p:sp>
          <p:nvSpPr>
            <p:cNvPr id="67" name="Shape 438">
              <a:extLst>
                <a:ext uri="{FF2B5EF4-FFF2-40B4-BE49-F238E27FC236}">
                  <a16:creationId xmlns:a16="http://schemas.microsoft.com/office/drawing/2014/main" id="{AC79D470-3DC0-43D4-AEDD-EE9442D1823C}"/>
                </a:ext>
              </a:extLst>
            </p:cNvPr>
            <p:cNvSpPr/>
            <p:nvPr/>
          </p:nvSpPr>
          <p:spPr>
            <a:xfrm>
              <a:off x="1631950" y="1252538"/>
              <a:ext cx="201613" cy="200025"/>
            </a:xfrm>
            <a:custGeom>
              <a:avLst/>
              <a:gdLst/>
              <a:ahLst/>
              <a:cxnLst/>
              <a:rect l="0" t="0" r="0" b="0"/>
              <a:pathLst>
                <a:path w="202" h="199" extrusionOk="0">
                  <a:moveTo>
                    <a:pt x="105" y="4"/>
                  </a:moveTo>
                  <a:cubicBezTo>
                    <a:pt x="101" y="0"/>
                    <a:pt x="96" y="0"/>
                    <a:pt x="92" y="4"/>
                  </a:cubicBezTo>
                  <a:cubicBezTo>
                    <a:pt x="88" y="7"/>
                    <a:pt x="88" y="13"/>
                    <a:pt x="92" y="17"/>
                  </a:cubicBezTo>
                  <a:cubicBezTo>
                    <a:pt x="180" y="105"/>
                    <a:pt x="180" y="105"/>
                    <a:pt x="180" y="105"/>
                  </a:cubicBezTo>
                  <a:cubicBezTo>
                    <a:pt x="181" y="106"/>
                    <a:pt x="181" y="110"/>
                    <a:pt x="179" y="112"/>
                  </a:cubicBezTo>
                  <a:cubicBezTo>
                    <a:pt x="113" y="178"/>
                    <a:pt x="113" y="178"/>
                    <a:pt x="113" y="178"/>
                  </a:cubicBezTo>
                  <a:cubicBezTo>
                    <a:pt x="112" y="179"/>
                    <a:pt x="109" y="181"/>
                    <a:pt x="106" y="181"/>
                  </a:cubicBezTo>
                  <a:cubicBezTo>
                    <a:pt x="106" y="181"/>
                    <a:pt x="106" y="181"/>
                    <a:pt x="106" y="181"/>
                  </a:cubicBezTo>
                  <a:cubicBezTo>
                    <a:pt x="104" y="181"/>
                    <a:pt x="102" y="180"/>
                    <a:pt x="100" y="178"/>
                  </a:cubicBezTo>
                  <a:cubicBezTo>
                    <a:pt x="100" y="178"/>
                    <a:pt x="95" y="173"/>
                    <a:pt x="87" y="165"/>
                  </a:cubicBezTo>
                  <a:cubicBezTo>
                    <a:pt x="133" y="119"/>
                    <a:pt x="133" y="119"/>
                    <a:pt x="133" y="119"/>
                  </a:cubicBezTo>
                  <a:cubicBezTo>
                    <a:pt x="137" y="115"/>
                    <a:pt x="137" y="109"/>
                    <a:pt x="133" y="106"/>
                  </a:cubicBezTo>
                  <a:cubicBezTo>
                    <a:pt x="129" y="102"/>
                    <a:pt x="123" y="102"/>
                    <a:pt x="120" y="106"/>
                  </a:cubicBezTo>
                  <a:cubicBezTo>
                    <a:pt x="74" y="151"/>
                    <a:pt x="74" y="151"/>
                    <a:pt x="74" y="151"/>
                  </a:cubicBezTo>
                  <a:cubicBezTo>
                    <a:pt x="67" y="143"/>
                    <a:pt x="58" y="135"/>
                    <a:pt x="49" y="125"/>
                  </a:cubicBezTo>
                  <a:cubicBezTo>
                    <a:pt x="68" y="106"/>
                    <a:pt x="68" y="106"/>
                    <a:pt x="68" y="106"/>
                  </a:cubicBezTo>
                  <a:cubicBezTo>
                    <a:pt x="71" y="102"/>
                    <a:pt x="71" y="96"/>
                    <a:pt x="68" y="92"/>
                  </a:cubicBezTo>
                  <a:cubicBezTo>
                    <a:pt x="64" y="89"/>
                    <a:pt x="58" y="89"/>
                    <a:pt x="54" y="92"/>
                  </a:cubicBezTo>
                  <a:cubicBezTo>
                    <a:pt x="35" y="111"/>
                    <a:pt x="35" y="111"/>
                    <a:pt x="35" y="111"/>
                  </a:cubicBezTo>
                  <a:cubicBezTo>
                    <a:pt x="30" y="105"/>
                    <a:pt x="24" y="99"/>
                    <a:pt x="17" y="93"/>
                  </a:cubicBezTo>
                  <a:cubicBezTo>
                    <a:pt x="14" y="89"/>
                    <a:pt x="8" y="89"/>
                    <a:pt x="4" y="93"/>
                  </a:cubicBezTo>
                  <a:cubicBezTo>
                    <a:pt x="0" y="97"/>
                    <a:pt x="0" y="103"/>
                    <a:pt x="4" y="106"/>
                  </a:cubicBezTo>
                  <a:cubicBezTo>
                    <a:pt x="53" y="155"/>
                    <a:pt x="86" y="191"/>
                    <a:pt x="87" y="191"/>
                  </a:cubicBezTo>
                  <a:cubicBezTo>
                    <a:pt x="87" y="191"/>
                    <a:pt x="87" y="192"/>
                    <a:pt x="87" y="192"/>
                  </a:cubicBezTo>
                  <a:cubicBezTo>
                    <a:pt x="92" y="197"/>
                    <a:pt x="99" y="199"/>
                    <a:pt x="106" y="199"/>
                  </a:cubicBezTo>
                  <a:cubicBezTo>
                    <a:pt x="106" y="199"/>
                    <a:pt x="106" y="199"/>
                    <a:pt x="106" y="199"/>
                  </a:cubicBezTo>
                  <a:cubicBezTo>
                    <a:pt x="114" y="199"/>
                    <a:pt x="122" y="196"/>
                    <a:pt x="127" y="192"/>
                  </a:cubicBezTo>
                  <a:cubicBezTo>
                    <a:pt x="192" y="125"/>
                    <a:pt x="192" y="125"/>
                    <a:pt x="192" y="125"/>
                  </a:cubicBezTo>
                  <a:cubicBezTo>
                    <a:pt x="201" y="116"/>
                    <a:pt x="202" y="100"/>
                    <a:pt x="193" y="91"/>
                  </a:cubicBezTo>
                  <a:lnTo>
                    <a:pt x="105" y="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dirty="0">
                <a:solidFill>
                  <a:schemeClr val="dk1"/>
                </a:solidFill>
                <a:latin typeface="Gotham Book" panose="0200060304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endParaRPr>
            </a:p>
          </p:txBody>
        </p:sp>
        <p:sp>
          <p:nvSpPr>
            <p:cNvPr id="68" name="Shape 439">
              <a:extLst>
                <a:ext uri="{FF2B5EF4-FFF2-40B4-BE49-F238E27FC236}">
                  <a16:creationId xmlns:a16="http://schemas.microsoft.com/office/drawing/2014/main" id="{EC1C0473-E772-445C-BAA6-E504FD4E7E3F}"/>
                </a:ext>
              </a:extLst>
            </p:cNvPr>
            <p:cNvSpPr/>
            <p:nvPr/>
          </p:nvSpPr>
          <p:spPr>
            <a:xfrm>
              <a:off x="1403350" y="1023938"/>
              <a:ext cx="206375" cy="204788"/>
            </a:xfrm>
            <a:custGeom>
              <a:avLst/>
              <a:gdLst/>
              <a:ahLst/>
              <a:cxnLst/>
              <a:rect l="0" t="0" r="0" b="0"/>
              <a:pathLst>
                <a:path w="205" h="205" extrusionOk="0">
                  <a:moveTo>
                    <a:pt x="98" y="203"/>
                  </a:moveTo>
                  <a:cubicBezTo>
                    <a:pt x="100" y="205"/>
                    <a:pt x="103" y="205"/>
                    <a:pt x="105" y="205"/>
                  </a:cubicBezTo>
                  <a:cubicBezTo>
                    <a:pt x="108" y="205"/>
                    <a:pt x="110" y="205"/>
                    <a:pt x="112" y="203"/>
                  </a:cubicBezTo>
                  <a:cubicBezTo>
                    <a:pt x="115" y="199"/>
                    <a:pt x="115" y="193"/>
                    <a:pt x="112" y="189"/>
                  </a:cubicBezTo>
                  <a:cubicBezTo>
                    <a:pt x="105" y="183"/>
                    <a:pt x="98" y="176"/>
                    <a:pt x="92" y="170"/>
                  </a:cubicBezTo>
                  <a:cubicBezTo>
                    <a:pt x="111" y="151"/>
                    <a:pt x="111" y="151"/>
                    <a:pt x="111" y="151"/>
                  </a:cubicBezTo>
                  <a:cubicBezTo>
                    <a:pt x="115" y="148"/>
                    <a:pt x="115" y="142"/>
                    <a:pt x="111" y="138"/>
                  </a:cubicBezTo>
                  <a:cubicBezTo>
                    <a:pt x="107" y="134"/>
                    <a:pt x="102" y="134"/>
                    <a:pt x="98" y="138"/>
                  </a:cubicBezTo>
                  <a:cubicBezTo>
                    <a:pt x="79" y="157"/>
                    <a:pt x="79" y="157"/>
                    <a:pt x="79" y="157"/>
                  </a:cubicBezTo>
                  <a:cubicBezTo>
                    <a:pt x="69" y="147"/>
                    <a:pt x="60" y="138"/>
                    <a:pt x="53" y="131"/>
                  </a:cubicBezTo>
                  <a:cubicBezTo>
                    <a:pt x="98" y="86"/>
                    <a:pt x="98" y="86"/>
                    <a:pt x="98" y="86"/>
                  </a:cubicBezTo>
                  <a:cubicBezTo>
                    <a:pt x="102" y="82"/>
                    <a:pt x="102" y="76"/>
                    <a:pt x="98" y="72"/>
                  </a:cubicBezTo>
                  <a:cubicBezTo>
                    <a:pt x="94" y="69"/>
                    <a:pt x="88" y="69"/>
                    <a:pt x="85" y="72"/>
                  </a:cubicBezTo>
                  <a:cubicBezTo>
                    <a:pt x="39" y="118"/>
                    <a:pt x="39" y="118"/>
                    <a:pt x="39" y="118"/>
                  </a:cubicBezTo>
                  <a:cubicBezTo>
                    <a:pt x="31" y="110"/>
                    <a:pt x="26" y="105"/>
                    <a:pt x="26" y="105"/>
                  </a:cubicBezTo>
                  <a:cubicBezTo>
                    <a:pt x="26" y="105"/>
                    <a:pt x="20" y="98"/>
                    <a:pt x="26" y="92"/>
                  </a:cubicBezTo>
                  <a:cubicBezTo>
                    <a:pt x="91" y="27"/>
                    <a:pt x="91" y="27"/>
                    <a:pt x="91" y="27"/>
                  </a:cubicBezTo>
                  <a:cubicBezTo>
                    <a:pt x="96" y="23"/>
                    <a:pt x="100" y="22"/>
                    <a:pt x="104" y="27"/>
                  </a:cubicBezTo>
                  <a:cubicBezTo>
                    <a:pt x="107" y="30"/>
                    <a:pt x="140" y="67"/>
                    <a:pt x="188" y="115"/>
                  </a:cubicBezTo>
                  <a:cubicBezTo>
                    <a:pt x="192" y="119"/>
                    <a:pt x="198" y="119"/>
                    <a:pt x="201" y="115"/>
                  </a:cubicBezTo>
                  <a:cubicBezTo>
                    <a:pt x="205" y="111"/>
                    <a:pt x="205" y="105"/>
                    <a:pt x="201" y="102"/>
                  </a:cubicBezTo>
                  <a:cubicBezTo>
                    <a:pt x="151" y="52"/>
                    <a:pt x="118" y="14"/>
                    <a:pt x="118" y="14"/>
                  </a:cubicBezTo>
                  <a:cubicBezTo>
                    <a:pt x="118" y="14"/>
                    <a:pt x="118" y="14"/>
                    <a:pt x="118" y="14"/>
                  </a:cubicBezTo>
                  <a:cubicBezTo>
                    <a:pt x="104" y="0"/>
                    <a:pt x="88" y="4"/>
                    <a:pt x="78" y="14"/>
                  </a:cubicBezTo>
                  <a:cubicBezTo>
                    <a:pt x="13" y="79"/>
                    <a:pt x="13" y="79"/>
                    <a:pt x="13" y="79"/>
                  </a:cubicBezTo>
                  <a:cubicBezTo>
                    <a:pt x="0" y="91"/>
                    <a:pt x="3" y="109"/>
                    <a:pt x="13" y="119"/>
                  </a:cubicBezTo>
                  <a:cubicBezTo>
                    <a:pt x="13" y="119"/>
                    <a:pt x="49" y="153"/>
                    <a:pt x="98" y="2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dirty="0">
                <a:solidFill>
                  <a:schemeClr val="dk1"/>
                </a:solidFill>
                <a:latin typeface="Gotham Book" panose="0200060304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endParaRPr>
            </a:p>
          </p:txBody>
        </p:sp>
        <p:sp>
          <p:nvSpPr>
            <p:cNvPr id="69" name="Shape 440">
              <a:extLst>
                <a:ext uri="{FF2B5EF4-FFF2-40B4-BE49-F238E27FC236}">
                  <a16:creationId xmlns:a16="http://schemas.microsoft.com/office/drawing/2014/main" id="{2664EC25-FF07-48A9-8746-6417BB5D73F7}"/>
                </a:ext>
              </a:extLst>
            </p:cNvPr>
            <p:cNvSpPr/>
            <p:nvPr/>
          </p:nvSpPr>
          <p:spPr>
            <a:xfrm>
              <a:off x="1406525" y="1027113"/>
              <a:ext cx="427038" cy="425450"/>
            </a:xfrm>
            <a:custGeom>
              <a:avLst/>
              <a:gdLst/>
              <a:ahLst/>
              <a:cxnLst/>
              <a:rect l="0" t="0" r="0" b="0"/>
              <a:pathLst>
                <a:path w="427" h="425" extrusionOk="0">
                  <a:moveTo>
                    <a:pt x="373" y="156"/>
                  </a:moveTo>
                  <a:cubicBezTo>
                    <a:pt x="420" y="109"/>
                    <a:pt x="420" y="109"/>
                    <a:pt x="420" y="109"/>
                  </a:cubicBezTo>
                  <a:cubicBezTo>
                    <a:pt x="424" y="104"/>
                    <a:pt x="427" y="98"/>
                    <a:pt x="427" y="92"/>
                  </a:cubicBezTo>
                  <a:cubicBezTo>
                    <a:pt x="427" y="86"/>
                    <a:pt x="424" y="80"/>
                    <a:pt x="420" y="76"/>
                  </a:cubicBezTo>
                  <a:cubicBezTo>
                    <a:pt x="351" y="7"/>
                    <a:pt x="351" y="7"/>
                    <a:pt x="351" y="7"/>
                  </a:cubicBezTo>
                  <a:cubicBezTo>
                    <a:pt x="347" y="3"/>
                    <a:pt x="341" y="0"/>
                    <a:pt x="335" y="0"/>
                  </a:cubicBezTo>
                  <a:cubicBezTo>
                    <a:pt x="329" y="0"/>
                    <a:pt x="323" y="3"/>
                    <a:pt x="319" y="7"/>
                  </a:cubicBezTo>
                  <a:cubicBezTo>
                    <a:pt x="270" y="56"/>
                    <a:pt x="270" y="56"/>
                    <a:pt x="270" y="56"/>
                  </a:cubicBezTo>
                  <a:cubicBezTo>
                    <a:pt x="269" y="57"/>
                    <a:pt x="269" y="57"/>
                    <a:pt x="268" y="58"/>
                  </a:cubicBezTo>
                  <a:cubicBezTo>
                    <a:pt x="45" y="282"/>
                    <a:pt x="45" y="282"/>
                    <a:pt x="45" y="282"/>
                  </a:cubicBezTo>
                  <a:cubicBezTo>
                    <a:pt x="43" y="283"/>
                    <a:pt x="43" y="284"/>
                    <a:pt x="42" y="285"/>
                  </a:cubicBezTo>
                  <a:cubicBezTo>
                    <a:pt x="1" y="413"/>
                    <a:pt x="1" y="413"/>
                    <a:pt x="1" y="413"/>
                  </a:cubicBezTo>
                  <a:cubicBezTo>
                    <a:pt x="0" y="416"/>
                    <a:pt x="1" y="420"/>
                    <a:pt x="3" y="422"/>
                  </a:cubicBezTo>
                  <a:cubicBezTo>
                    <a:pt x="5" y="424"/>
                    <a:pt x="7" y="425"/>
                    <a:pt x="10" y="425"/>
                  </a:cubicBezTo>
                  <a:cubicBezTo>
                    <a:pt x="11" y="425"/>
                    <a:pt x="12" y="425"/>
                    <a:pt x="12" y="424"/>
                  </a:cubicBezTo>
                  <a:cubicBezTo>
                    <a:pt x="143" y="385"/>
                    <a:pt x="143" y="385"/>
                    <a:pt x="143" y="385"/>
                  </a:cubicBezTo>
                  <a:cubicBezTo>
                    <a:pt x="145" y="385"/>
                    <a:pt x="146" y="384"/>
                    <a:pt x="147" y="383"/>
                  </a:cubicBezTo>
                  <a:cubicBezTo>
                    <a:pt x="371" y="158"/>
                    <a:pt x="371" y="158"/>
                    <a:pt x="371" y="158"/>
                  </a:cubicBezTo>
                  <a:cubicBezTo>
                    <a:pt x="372" y="157"/>
                    <a:pt x="372" y="157"/>
                    <a:pt x="373" y="156"/>
                  </a:cubicBezTo>
                  <a:close/>
                  <a:moveTo>
                    <a:pt x="332" y="20"/>
                  </a:moveTo>
                  <a:cubicBezTo>
                    <a:pt x="333" y="19"/>
                    <a:pt x="334" y="19"/>
                    <a:pt x="335" y="19"/>
                  </a:cubicBezTo>
                  <a:cubicBezTo>
                    <a:pt x="336" y="19"/>
                    <a:pt x="337" y="19"/>
                    <a:pt x="338" y="20"/>
                  </a:cubicBezTo>
                  <a:cubicBezTo>
                    <a:pt x="407" y="89"/>
                    <a:pt x="407" y="89"/>
                    <a:pt x="407" y="89"/>
                  </a:cubicBezTo>
                  <a:cubicBezTo>
                    <a:pt x="408" y="90"/>
                    <a:pt x="408" y="92"/>
                    <a:pt x="408" y="92"/>
                  </a:cubicBezTo>
                  <a:cubicBezTo>
                    <a:pt x="408" y="93"/>
                    <a:pt x="408" y="94"/>
                    <a:pt x="407" y="95"/>
                  </a:cubicBezTo>
                  <a:cubicBezTo>
                    <a:pt x="365" y="138"/>
                    <a:pt x="365" y="138"/>
                    <a:pt x="365" y="138"/>
                  </a:cubicBezTo>
                  <a:cubicBezTo>
                    <a:pt x="290" y="63"/>
                    <a:pt x="290" y="63"/>
                    <a:pt x="290" y="63"/>
                  </a:cubicBezTo>
                  <a:lnTo>
                    <a:pt x="332" y="20"/>
                  </a:lnTo>
                  <a:close/>
                  <a:moveTo>
                    <a:pt x="124" y="328"/>
                  </a:moveTo>
                  <a:cubicBezTo>
                    <a:pt x="98" y="328"/>
                    <a:pt x="98" y="328"/>
                    <a:pt x="98" y="328"/>
                  </a:cubicBezTo>
                  <a:cubicBezTo>
                    <a:pt x="98" y="301"/>
                    <a:pt x="98" y="301"/>
                    <a:pt x="98" y="301"/>
                  </a:cubicBezTo>
                  <a:cubicBezTo>
                    <a:pt x="299" y="99"/>
                    <a:pt x="299" y="99"/>
                    <a:pt x="299" y="99"/>
                  </a:cubicBezTo>
                  <a:cubicBezTo>
                    <a:pt x="327" y="127"/>
                    <a:pt x="327" y="127"/>
                    <a:pt x="327" y="127"/>
                  </a:cubicBezTo>
                  <a:lnTo>
                    <a:pt x="124" y="328"/>
                  </a:lnTo>
                  <a:close/>
                  <a:moveTo>
                    <a:pt x="277" y="76"/>
                  </a:moveTo>
                  <a:cubicBezTo>
                    <a:pt x="286" y="86"/>
                    <a:pt x="286" y="86"/>
                    <a:pt x="286" y="86"/>
                  </a:cubicBezTo>
                  <a:cubicBezTo>
                    <a:pt x="86" y="287"/>
                    <a:pt x="86" y="287"/>
                    <a:pt x="86" y="287"/>
                  </a:cubicBezTo>
                  <a:cubicBezTo>
                    <a:pt x="70" y="283"/>
                    <a:pt x="70" y="283"/>
                    <a:pt x="70" y="283"/>
                  </a:cubicBezTo>
                  <a:lnTo>
                    <a:pt x="277" y="76"/>
                  </a:lnTo>
                  <a:close/>
                  <a:moveTo>
                    <a:pt x="57" y="299"/>
                  </a:moveTo>
                  <a:cubicBezTo>
                    <a:pt x="79" y="304"/>
                    <a:pt x="79" y="304"/>
                    <a:pt x="79" y="304"/>
                  </a:cubicBezTo>
                  <a:cubicBezTo>
                    <a:pt x="79" y="337"/>
                    <a:pt x="79" y="337"/>
                    <a:pt x="79" y="337"/>
                  </a:cubicBezTo>
                  <a:cubicBezTo>
                    <a:pt x="79" y="342"/>
                    <a:pt x="83" y="346"/>
                    <a:pt x="88" y="346"/>
                  </a:cubicBezTo>
                  <a:cubicBezTo>
                    <a:pt x="121" y="346"/>
                    <a:pt x="121" y="346"/>
                    <a:pt x="121" y="346"/>
                  </a:cubicBezTo>
                  <a:cubicBezTo>
                    <a:pt x="128" y="371"/>
                    <a:pt x="128" y="371"/>
                    <a:pt x="128" y="371"/>
                  </a:cubicBezTo>
                  <a:cubicBezTo>
                    <a:pt x="24" y="401"/>
                    <a:pt x="24" y="401"/>
                    <a:pt x="24" y="401"/>
                  </a:cubicBezTo>
                  <a:lnTo>
                    <a:pt x="57" y="299"/>
                  </a:lnTo>
                  <a:close/>
                  <a:moveTo>
                    <a:pt x="144" y="360"/>
                  </a:moveTo>
                  <a:cubicBezTo>
                    <a:pt x="138" y="340"/>
                    <a:pt x="138" y="340"/>
                    <a:pt x="138" y="340"/>
                  </a:cubicBezTo>
                  <a:cubicBezTo>
                    <a:pt x="341" y="140"/>
                    <a:pt x="341" y="140"/>
                    <a:pt x="341" y="140"/>
                  </a:cubicBezTo>
                  <a:cubicBezTo>
                    <a:pt x="351" y="151"/>
                    <a:pt x="351" y="151"/>
                    <a:pt x="351" y="151"/>
                  </a:cubicBezTo>
                  <a:lnTo>
                    <a:pt x="144" y="36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dirty="0">
                <a:solidFill>
                  <a:schemeClr val="dk1"/>
                </a:solidFill>
                <a:latin typeface="Gotham Book" panose="0200060304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endParaRPr>
            </a:p>
          </p:txBody>
        </p:sp>
      </p:grpSp>
      <p:sp>
        <p:nvSpPr>
          <p:cNvPr id="65" name="Shape 458">
            <a:extLst>
              <a:ext uri="{FF2B5EF4-FFF2-40B4-BE49-F238E27FC236}">
                <a16:creationId xmlns:a16="http://schemas.microsoft.com/office/drawing/2014/main" id="{12C6B329-4EFD-47EC-BD48-AB97083F2FCA}"/>
              </a:ext>
            </a:extLst>
          </p:cNvPr>
          <p:cNvSpPr>
            <a:spLocks noChangeAspect="1"/>
          </p:cNvSpPr>
          <p:nvPr/>
        </p:nvSpPr>
        <p:spPr>
          <a:xfrm>
            <a:off x="2558449" y="3087481"/>
            <a:ext cx="511588" cy="511588"/>
          </a:xfrm>
          <a:custGeom>
            <a:avLst/>
            <a:gdLst/>
            <a:ahLst/>
            <a:cxnLst/>
            <a:rect l="0" t="0" r="0" b="0"/>
            <a:pathLst>
              <a:path w="426" h="425" extrusionOk="0">
                <a:moveTo>
                  <a:pt x="425" y="421"/>
                </a:moveTo>
                <a:cubicBezTo>
                  <a:pt x="425" y="421"/>
                  <a:pt x="425" y="421"/>
                  <a:pt x="425" y="420"/>
                </a:cubicBezTo>
                <a:cubicBezTo>
                  <a:pt x="425" y="420"/>
                  <a:pt x="425" y="420"/>
                  <a:pt x="426" y="419"/>
                </a:cubicBezTo>
                <a:cubicBezTo>
                  <a:pt x="426" y="419"/>
                  <a:pt x="426" y="419"/>
                  <a:pt x="426" y="419"/>
                </a:cubicBezTo>
                <a:cubicBezTo>
                  <a:pt x="426" y="418"/>
                  <a:pt x="426" y="418"/>
                  <a:pt x="426" y="417"/>
                </a:cubicBezTo>
                <a:cubicBezTo>
                  <a:pt x="426" y="417"/>
                  <a:pt x="426" y="417"/>
                  <a:pt x="426" y="417"/>
                </a:cubicBezTo>
                <a:cubicBezTo>
                  <a:pt x="426" y="417"/>
                  <a:pt x="426" y="416"/>
                  <a:pt x="426" y="416"/>
                </a:cubicBezTo>
                <a:cubicBezTo>
                  <a:pt x="426" y="416"/>
                  <a:pt x="426" y="416"/>
                  <a:pt x="426" y="415"/>
                </a:cubicBezTo>
                <a:cubicBezTo>
                  <a:pt x="426" y="415"/>
                  <a:pt x="426" y="415"/>
                  <a:pt x="426" y="415"/>
                </a:cubicBezTo>
                <a:cubicBezTo>
                  <a:pt x="426" y="415"/>
                  <a:pt x="426" y="414"/>
                  <a:pt x="426" y="414"/>
                </a:cubicBezTo>
                <a:cubicBezTo>
                  <a:pt x="426" y="414"/>
                  <a:pt x="426" y="413"/>
                  <a:pt x="426" y="413"/>
                </a:cubicBezTo>
                <a:cubicBezTo>
                  <a:pt x="426" y="413"/>
                  <a:pt x="426" y="413"/>
                  <a:pt x="426" y="413"/>
                </a:cubicBezTo>
                <a:cubicBezTo>
                  <a:pt x="385" y="285"/>
                  <a:pt x="385" y="285"/>
                  <a:pt x="385" y="285"/>
                </a:cubicBezTo>
                <a:cubicBezTo>
                  <a:pt x="384" y="284"/>
                  <a:pt x="383" y="283"/>
                  <a:pt x="382" y="282"/>
                </a:cubicBezTo>
                <a:cubicBezTo>
                  <a:pt x="159" y="58"/>
                  <a:pt x="159" y="58"/>
                  <a:pt x="159" y="58"/>
                </a:cubicBezTo>
                <a:cubicBezTo>
                  <a:pt x="158" y="57"/>
                  <a:pt x="158" y="57"/>
                  <a:pt x="157" y="56"/>
                </a:cubicBezTo>
                <a:cubicBezTo>
                  <a:pt x="108" y="7"/>
                  <a:pt x="108" y="7"/>
                  <a:pt x="108" y="7"/>
                </a:cubicBezTo>
                <a:cubicBezTo>
                  <a:pt x="104" y="3"/>
                  <a:pt x="98" y="0"/>
                  <a:pt x="92" y="0"/>
                </a:cubicBezTo>
                <a:cubicBezTo>
                  <a:pt x="86" y="0"/>
                  <a:pt x="80" y="3"/>
                  <a:pt x="75" y="7"/>
                </a:cubicBezTo>
                <a:cubicBezTo>
                  <a:pt x="7" y="76"/>
                  <a:pt x="7" y="76"/>
                  <a:pt x="7" y="76"/>
                </a:cubicBezTo>
                <a:cubicBezTo>
                  <a:pt x="2" y="80"/>
                  <a:pt x="0" y="86"/>
                  <a:pt x="0" y="92"/>
                </a:cubicBezTo>
                <a:cubicBezTo>
                  <a:pt x="0" y="98"/>
                  <a:pt x="2" y="104"/>
                  <a:pt x="7" y="109"/>
                </a:cubicBezTo>
                <a:cubicBezTo>
                  <a:pt x="54" y="156"/>
                  <a:pt x="54" y="156"/>
                  <a:pt x="54" y="156"/>
                </a:cubicBezTo>
                <a:cubicBezTo>
                  <a:pt x="55" y="157"/>
                  <a:pt x="55" y="157"/>
                  <a:pt x="55" y="158"/>
                </a:cubicBezTo>
                <a:cubicBezTo>
                  <a:pt x="279" y="383"/>
                  <a:pt x="279" y="383"/>
                  <a:pt x="279" y="383"/>
                </a:cubicBezTo>
                <a:cubicBezTo>
                  <a:pt x="280" y="384"/>
                  <a:pt x="282" y="385"/>
                  <a:pt x="283" y="385"/>
                </a:cubicBezTo>
                <a:cubicBezTo>
                  <a:pt x="353" y="406"/>
                  <a:pt x="353" y="406"/>
                  <a:pt x="353" y="406"/>
                </a:cubicBezTo>
                <a:cubicBezTo>
                  <a:pt x="9" y="406"/>
                  <a:pt x="9" y="406"/>
                  <a:pt x="9" y="406"/>
                </a:cubicBezTo>
                <a:cubicBezTo>
                  <a:pt x="4" y="406"/>
                  <a:pt x="0" y="410"/>
                  <a:pt x="0" y="415"/>
                </a:cubicBezTo>
                <a:cubicBezTo>
                  <a:pt x="0" y="421"/>
                  <a:pt x="4" y="425"/>
                  <a:pt x="9" y="425"/>
                </a:cubicBezTo>
                <a:cubicBezTo>
                  <a:pt x="417" y="425"/>
                  <a:pt x="417" y="425"/>
                  <a:pt x="417" y="425"/>
                </a:cubicBezTo>
                <a:cubicBezTo>
                  <a:pt x="417" y="425"/>
                  <a:pt x="417" y="425"/>
                  <a:pt x="417" y="425"/>
                </a:cubicBezTo>
                <a:cubicBezTo>
                  <a:pt x="418" y="425"/>
                  <a:pt x="418" y="425"/>
                  <a:pt x="419" y="425"/>
                </a:cubicBezTo>
                <a:cubicBezTo>
                  <a:pt x="419" y="425"/>
                  <a:pt x="420" y="424"/>
                  <a:pt x="421" y="424"/>
                </a:cubicBezTo>
                <a:cubicBezTo>
                  <a:pt x="421" y="424"/>
                  <a:pt x="421" y="424"/>
                  <a:pt x="421" y="424"/>
                </a:cubicBezTo>
                <a:cubicBezTo>
                  <a:pt x="421" y="424"/>
                  <a:pt x="422" y="424"/>
                  <a:pt x="422" y="423"/>
                </a:cubicBezTo>
                <a:cubicBezTo>
                  <a:pt x="422" y="423"/>
                  <a:pt x="422" y="423"/>
                  <a:pt x="422" y="423"/>
                </a:cubicBezTo>
                <a:cubicBezTo>
                  <a:pt x="423" y="423"/>
                  <a:pt x="423" y="422"/>
                  <a:pt x="424" y="422"/>
                </a:cubicBezTo>
                <a:cubicBezTo>
                  <a:pt x="424" y="422"/>
                  <a:pt x="424" y="422"/>
                  <a:pt x="424" y="422"/>
                </a:cubicBezTo>
                <a:cubicBezTo>
                  <a:pt x="424" y="422"/>
                  <a:pt x="424" y="421"/>
                  <a:pt x="425" y="421"/>
                </a:cubicBezTo>
                <a:close/>
                <a:moveTo>
                  <a:pt x="403" y="401"/>
                </a:moveTo>
                <a:cubicBezTo>
                  <a:pt x="299" y="371"/>
                  <a:pt x="299" y="371"/>
                  <a:pt x="299" y="371"/>
                </a:cubicBezTo>
                <a:cubicBezTo>
                  <a:pt x="306" y="346"/>
                  <a:pt x="306" y="346"/>
                  <a:pt x="306" y="346"/>
                </a:cubicBezTo>
                <a:cubicBezTo>
                  <a:pt x="338" y="346"/>
                  <a:pt x="338" y="346"/>
                  <a:pt x="338" y="346"/>
                </a:cubicBezTo>
                <a:cubicBezTo>
                  <a:pt x="344" y="346"/>
                  <a:pt x="348" y="342"/>
                  <a:pt x="348" y="337"/>
                </a:cubicBezTo>
                <a:cubicBezTo>
                  <a:pt x="348" y="304"/>
                  <a:pt x="348" y="304"/>
                  <a:pt x="348" y="304"/>
                </a:cubicBezTo>
                <a:cubicBezTo>
                  <a:pt x="369" y="299"/>
                  <a:pt x="369" y="299"/>
                  <a:pt x="369" y="299"/>
                </a:cubicBezTo>
                <a:lnTo>
                  <a:pt x="403" y="401"/>
                </a:lnTo>
                <a:close/>
                <a:moveTo>
                  <a:pt x="150" y="76"/>
                </a:moveTo>
                <a:cubicBezTo>
                  <a:pt x="357" y="283"/>
                  <a:pt x="357" y="283"/>
                  <a:pt x="357" y="283"/>
                </a:cubicBezTo>
                <a:cubicBezTo>
                  <a:pt x="341" y="287"/>
                  <a:pt x="341" y="287"/>
                  <a:pt x="341" y="287"/>
                </a:cubicBezTo>
                <a:cubicBezTo>
                  <a:pt x="141" y="86"/>
                  <a:pt x="141" y="86"/>
                  <a:pt x="141" y="86"/>
                </a:cubicBezTo>
                <a:lnTo>
                  <a:pt x="150" y="76"/>
                </a:lnTo>
                <a:close/>
                <a:moveTo>
                  <a:pt x="127" y="99"/>
                </a:moveTo>
                <a:cubicBezTo>
                  <a:pt x="329" y="301"/>
                  <a:pt x="329" y="301"/>
                  <a:pt x="329" y="301"/>
                </a:cubicBezTo>
                <a:cubicBezTo>
                  <a:pt x="329" y="328"/>
                  <a:pt x="329" y="328"/>
                  <a:pt x="329" y="328"/>
                </a:cubicBezTo>
                <a:cubicBezTo>
                  <a:pt x="303" y="328"/>
                  <a:pt x="303" y="328"/>
                  <a:pt x="303" y="328"/>
                </a:cubicBezTo>
                <a:cubicBezTo>
                  <a:pt x="99" y="127"/>
                  <a:pt x="99" y="127"/>
                  <a:pt x="99" y="127"/>
                </a:cubicBezTo>
                <a:lnTo>
                  <a:pt x="127" y="99"/>
                </a:lnTo>
                <a:close/>
                <a:moveTo>
                  <a:pt x="19" y="92"/>
                </a:moveTo>
                <a:cubicBezTo>
                  <a:pt x="19" y="92"/>
                  <a:pt x="19" y="90"/>
                  <a:pt x="20" y="89"/>
                </a:cubicBezTo>
                <a:cubicBezTo>
                  <a:pt x="89" y="20"/>
                  <a:pt x="89" y="20"/>
                  <a:pt x="89" y="20"/>
                </a:cubicBezTo>
                <a:cubicBezTo>
                  <a:pt x="90" y="19"/>
                  <a:pt x="91" y="19"/>
                  <a:pt x="92" y="19"/>
                </a:cubicBezTo>
                <a:cubicBezTo>
                  <a:pt x="93" y="19"/>
                  <a:pt x="94" y="19"/>
                  <a:pt x="95" y="20"/>
                </a:cubicBezTo>
                <a:cubicBezTo>
                  <a:pt x="137" y="63"/>
                  <a:pt x="137" y="63"/>
                  <a:pt x="137" y="63"/>
                </a:cubicBezTo>
                <a:cubicBezTo>
                  <a:pt x="62" y="138"/>
                  <a:pt x="62" y="138"/>
                  <a:pt x="62" y="138"/>
                </a:cubicBezTo>
                <a:cubicBezTo>
                  <a:pt x="20" y="95"/>
                  <a:pt x="20" y="95"/>
                  <a:pt x="20" y="95"/>
                </a:cubicBezTo>
                <a:cubicBezTo>
                  <a:pt x="19" y="94"/>
                  <a:pt x="19" y="93"/>
                  <a:pt x="19" y="92"/>
                </a:cubicBezTo>
                <a:close/>
                <a:moveTo>
                  <a:pt x="86" y="140"/>
                </a:moveTo>
                <a:cubicBezTo>
                  <a:pt x="289" y="340"/>
                  <a:pt x="289" y="340"/>
                  <a:pt x="289" y="340"/>
                </a:cubicBezTo>
                <a:cubicBezTo>
                  <a:pt x="283" y="360"/>
                  <a:pt x="283" y="360"/>
                  <a:pt x="283" y="360"/>
                </a:cubicBezTo>
                <a:cubicBezTo>
                  <a:pt x="75" y="151"/>
                  <a:pt x="75" y="151"/>
                  <a:pt x="75" y="151"/>
                </a:cubicBezTo>
                <a:lnTo>
                  <a:pt x="86" y="1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dirty="0">
              <a:solidFill>
                <a:schemeClr val="dk1"/>
              </a:solidFill>
              <a:latin typeface="Gotham Book" panose="02000603040000020004" pitchFamily="2" charset="0"/>
              <a:ea typeface="Open Sans" panose="020B0606030504020204" pitchFamily="34" charset="0"/>
              <a:cs typeface="Open Sans" panose="020B0606030504020204" pitchFamily="34" charset="0"/>
              <a:sym typeface="Calibri"/>
            </a:endParaRPr>
          </a:p>
        </p:txBody>
      </p:sp>
      <p:grpSp>
        <p:nvGrpSpPr>
          <p:cNvPr id="73" name="Shape 445">
            <a:extLst>
              <a:ext uri="{FF2B5EF4-FFF2-40B4-BE49-F238E27FC236}">
                <a16:creationId xmlns:a16="http://schemas.microsoft.com/office/drawing/2014/main" id="{B45E40D9-5304-4400-AA00-221A42836F32}"/>
              </a:ext>
            </a:extLst>
          </p:cNvPr>
          <p:cNvGrpSpPr>
            <a:grpSpLocks noChangeAspect="1"/>
          </p:cNvGrpSpPr>
          <p:nvPr/>
        </p:nvGrpSpPr>
        <p:grpSpPr>
          <a:xfrm>
            <a:off x="9121963" y="3087481"/>
            <a:ext cx="511588" cy="511588"/>
            <a:chOff x="3032125" y="1027113"/>
            <a:chExt cx="425450" cy="425450"/>
          </a:xfrm>
          <a:solidFill>
            <a:schemeClr val="bg1"/>
          </a:solidFill>
        </p:grpSpPr>
        <p:sp>
          <p:nvSpPr>
            <p:cNvPr id="74" name="Shape 446">
              <a:extLst>
                <a:ext uri="{FF2B5EF4-FFF2-40B4-BE49-F238E27FC236}">
                  <a16:creationId xmlns:a16="http://schemas.microsoft.com/office/drawing/2014/main" id="{DC82A6C7-2D3E-4D65-9B21-3CEEFE195BE4}"/>
                </a:ext>
              </a:extLst>
            </p:cNvPr>
            <p:cNvSpPr/>
            <p:nvPr/>
          </p:nvSpPr>
          <p:spPr>
            <a:xfrm>
              <a:off x="3073400" y="1027113"/>
              <a:ext cx="384175" cy="425450"/>
            </a:xfrm>
            <a:custGeom>
              <a:avLst/>
              <a:gdLst/>
              <a:ahLst/>
              <a:cxnLst/>
              <a:rect l="0" t="0" r="0" b="0"/>
              <a:pathLst>
                <a:path w="384" h="426" extrusionOk="0">
                  <a:moveTo>
                    <a:pt x="293" y="251"/>
                  </a:moveTo>
                  <a:cubicBezTo>
                    <a:pt x="237" y="251"/>
                    <a:pt x="219" y="222"/>
                    <a:pt x="218" y="221"/>
                  </a:cubicBezTo>
                  <a:cubicBezTo>
                    <a:pt x="218" y="220"/>
                    <a:pt x="218" y="219"/>
                    <a:pt x="217" y="219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1"/>
                    <a:pt x="9" y="0"/>
                    <a:pt x="6" y="2"/>
                  </a:cubicBezTo>
                  <a:cubicBezTo>
                    <a:pt x="2" y="3"/>
                    <a:pt x="0" y="7"/>
                    <a:pt x="0" y="11"/>
                  </a:cubicBezTo>
                  <a:cubicBezTo>
                    <a:pt x="0" y="138"/>
                    <a:pt x="85" y="205"/>
                    <a:pt x="147" y="254"/>
                  </a:cubicBezTo>
                  <a:cubicBezTo>
                    <a:pt x="178" y="278"/>
                    <a:pt x="204" y="300"/>
                    <a:pt x="204" y="318"/>
                  </a:cubicBezTo>
                  <a:cubicBezTo>
                    <a:pt x="204" y="337"/>
                    <a:pt x="209" y="361"/>
                    <a:pt x="216" y="375"/>
                  </a:cubicBezTo>
                  <a:cubicBezTo>
                    <a:pt x="229" y="409"/>
                    <a:pt x="255" y="426"/>
                    <a:pt x="293" y="426"/>
                  </a:cubicBezTo>
                  <a:cubicBezTo>
                    <a:pt x="343" y="426"/>
                    <a:pt x="384" y="385"/>
                    <a:pt x="384" y="336"/>
                  </a:cubicBezTo>
                  <a:cubicBezTo>
                    <a:pt x="384" y="288"/>
                    <a:pt x="345" y="251"/>
                    <a:pt x="293" y="251"/>
                  </a:cubicBezTo>
                  <a:close/>
                  <a:moveTo>
                    <a:pt x="20" y="36"/>
                  </a:moveTo>
                  <a:cubicBezTo>
                    <a:pt x="185" y="212"/>
                    <a:pt x="185" y="212"/>
                    <a:pt x="185" y="212"/>
                  </a:cubicBezTo>
                  <a:cubicBezTo>
                    <a:pt x="181" y="209"/>
                    <a:pt x="177" y="207"/>
                    <a:pt x="172" y="207"/>
                  </a:cubicBezTo>
                  <a:cubicBezTo>
                    <a:pt x="161" y="207"/>
                    <a:pt x="152" y="216"/>
                    <a:pt x="152" y="227"/>
                  </a:cubicBezTo>
                  <a:cubicBezTo>
                    <a:pt x="152" y="230"/>
                    <a:pt x="152" y="233"/>
                    <a:pt x="154" y="236"/>
                  </a:cubicBezTo>
                  <a:cubicBezTo>
                    <a:pt x="100" y="193"/>
                    <a:pt x="30" y="136"/>
                    <a:pt x="20" y="36"/>
                  </a:cubicBezTo>
                  <a:close/>
                  <a:moveTo>
                    <a:pt x="293" y="407"/>
                  </a:moveTo>
                  <a:cubicBezTo>
                    <a:pt x="263" y="407"/>
                    <a:pt x="244" y="395"/>
                    <a:pt x="233" y="368"/>
                  </a:cubicBezTo>
                  <a:cubicBezTo>
                    <a:pt x="233" y="368"/>
                    <a:pt x="233" y="368"/>
                    <a:pt x="233" y="368"/>
                  </a:cubicBezTo>
                  <a:cubicBezTo>
                    <a:pt x="228" y="358"/>
                    <a:pt x="223" y="337"/>
                    <a:pt x="223" y="318"/>
                  </a:cubicBezTo>
                  <a:cubicBezTo>
                    <a:pt x="223" y="293"/>
                    <a:pt x="199" y="271"/>
                    <a:pt x="166" y="246"/>
                  </a:cubicBezTo>
                  <a:cubicBezTo>
                    <a:pt x="168" y="246"/>
                    <a:pt x="170" y="246"/>
                    <a:pt x="172" y="246"/>
                  </a:cubicBezTo>
                  <a:cubicBezTo>
                    <a:pt x="182" y="246"/>
                    <a:pt x="191" y="238"/>
                    <a:pt x="191" y="227"/>
                  </a:cubicBezTo>
                  <a:cubicBezTo>
                    <a:pt x="191" y="222"/>
                    <a:pt x="190" y="218"/>
                    <a:pt x="187" y="214"/>
                  </a:cubicBezTo>
                  <a:cubicBezTo>
                    <a:pt x="203" y="231"/>
                    <a:pt x="203" y="231"/>
                    <a:pt x="203" y="231"/>
                  </a:cubicBezTo>
                  <a:cubicBezTo>
                    <a:pt x="207" y="238"/>
                    <a:pt x="231" y="270"/>
                    <a:pt x="293" y="270"/>
                  </a:cubicBezTo>
                  <a:cubicBezTo>
                    <a:pt x="335" y="270"/>
                    <a:pt x="365" y="298"/>
                    <a:pt x="365" y="336"/>
                  </a:cubicBezTo>
                  <a:cubicBezTo>
                    <a:pt x="365" y="375"/>
                    <a:pt x="333" y="407"/>
                    <a:pt x="293" y="40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dirty="0">
                <a:solidFill>
                  <a:schemeClr val="dk1"/>
                </a:solidFill>
                <a:latin typeface="Gotham Book" panose="0200060304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endParaRPr>
            </a:p>
          </p:txBody>
        </p:sp>
        <p:sp>
          <p:nvSpPr>
            <p:cNvPr id="75" name="Shape 447">
              <a:extLst>
                <a:ext uri="{FF2B5EF4-FFF2-40B4-BE49-F238E27FC236}">
                  <a16:creationId xmlns:a16="http://schemas.microsoft.com/office/drawing/2014/main" id="{26B06CBF-E4FD-45B6-ABAF-590BDEF5EB8E}"/>
                </a:ext>
              </a:extLst>
            </p:cNvPr>
            <p:cNvSpPr/>
            <p:nvPr/>
          </p:nvSpPr>
          <p:spPr>
            <a:xfrm>
              <a:off x="3321050" y="1316038"/>
              <a:ext cx="98425" cy="98425"/>
            </a:xfrm>
            <a:custGeom>
              <a:avLst/>
              <a:gdLst/>
              <a:ahLst/>
              <a:cxnLst/>
              <a:rect l="0" t="0" r="0" b="0"/>
              <a:pathLst>
                <a:path w="98" h="98" extrusionOk="0">
                  <a:moveTo>
                    <a:pt x="49" y="0"/>
                  </a:moveTo>
                  <a:cubicBezTo>
                    <a:pt x="22" y="0"/>
                    <a:pt x="0" y="22"/>
                    <a:pt x="0" y="49"/>
                  </a:cubicBezTo>
                  <a:cubicBezTo>
                    <a:pt x="0" y="76"/>
                    <a:pt x="22" y="98"/>
                    <a:pt x="49" y="98"/>
                  </a:cubicBezTo>
                  <a:cubicBezTo>
                    <a:pt x="76" y="98"/>
                    <a:pt x="98" y="76"/>
                    <a:pt x="98" y="49"/>
                  </a:cubicBezTo>
                  <a:cubicBezTo>
                    <a:pt x="98" y="22"/>
                    <a:pt x="76" y="0"/>
                    <a:pt x="49" y="0"/>
                  </a:cubicBezTo>
                  <a:close/>
                  <a:moveTo>
                    <a:pt x="49" y="79"/>
                  </a:moveTo>
                  <a:cubicBezTo>
                    <a:pt x="32" y="79"/>
                    <a:pt x="19" y="66"/>
                    <a:pt x="19" y="49"/>
                  </a:cubicBezTo>
                  <a:cubicBezTo>
                    <a:pt x="19" y="33"/>
                    <a:pt x="32" y="19"/>
                    <a:pt x="49" y="19"/>
                  </a:cubicBezTo>
                  <a:cubicBezTo>
                    <a:pt x="65" y="19"/>
                    <a:pt x="79" y="33"/>
                    <a:pt x="79" y="49"/>
                  </a:cubicBezTo>
                  <a:cubicBezTo>
                    <a:pt x="79" y="66"/>
                    <a:pt x="65" y="79"/>
                    <a:pt x="49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dirty="0">
                <a:solidFill>
                  <a:schemeClr val="dk1"/>
                </a:solidFill>
                <a:latin typeface="Gotham Book" panose="0200060304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endParaRPr>
            </a:p>
          </p:txBody>
        </p:sp>
        <p:sp>
          <p:nvSpPr>
            <p:cNvPr id="76" name="Shape 448">
              <a:extLst>
                <a:ext uri="{FF2B5EF4-FFF2-40B4-BE49-F238E27FC236}">
                  <a16:creationId xmlns:a16="http://schemas.microsoft.com/office/drawing/2014/main" id="{98A9B7A8-F6B9-4931-9441-7FF803C80B63}"/>
                </a:ext>
              </a:extLst>
            </p:cNvPr>
            <p:cNvSpPr/>
            <p:nvPr/>
          </p:nvSpPr>
          <p:spPr>
            <a:xfrm>
              <a:off x="3032125" y="1262063"/>
              <a:ext cx="211138" cy="190500"/>
            </a:xfrm>
            <a:custGeom>
              <a:avLst/>
              <a:gdLst/>
              <a:ahLst/>
              <a:cxnLst/>
              <a:rect l="0" t="0" r="0" b="0"/>
              <a:pathLst>
                <a:path w="210" h="191" extrusionOk="0">
                  <a:moveTo>
                    <a:pt x="192" y="38"/>
                  </a:moveTo>
                  <a:cubicBezTo>
                    <a:pt x="190" y="41"/>
                    <a:pt x="184" y="45"/>
                    <a:pt x="180" y="49"/>
                  </a:cubicBezTo>
                  <a:cubicBezTo>
                    <a:pt x="169" y="57"/>
                    <a:pt x="157" y="65"/>
                    <a:pt x="157" y="77"/>
                  </a:cubicBezTo>
                  <a:cubicBezTo>
                    <a:pt x="157" y="103"/>
                    <a:pt x="155" y="125"/>
                    <a:pt x="151" y="133"/>
                  </a:cubicBezTo>
                  <a:cubicBezTo>
                    <a:pt x="151" y="133"/>
                    <a:pt x="151" y="133"/>
                    <a:pt x="151" y="133"/>
                  </a:cubicBezTo>
                  <a:cubicBezTo>
                    <a:pt x="140" y="160"/>
                    <a:pt x="121" y="172"/>
                    <a:pt x="91" y="172"/>
                  </a:cubicBezTo>
                  <a:cubicBezTo>
                    <a:pt x="51" y="172"/>
                    <a:pt x="19" y="140"/>
                    <a:pt x="19" y="101"/>
                  </a:cubicBezTo>
                  <a:cubicBezTo>
                    <a:pt x="19" y="63"/>
                    <a:pt x="49" y="35"/>
                    <a:pt x="91" y="35"/>
                  </a:cubicBezTo>
                  <a:cubicBezTo>
                    <a:pt x="111" y="35"/>
                    <a:pt x="127" y="28"/>
                    <a:pt x="139" y="23"/>
                  </a:cubicBezTo>
                  <a:cubicBezTo>
                    <a:pt x="142" y="21"/>
                    <a:pt x="144" y="20"/>
                    <a:pt x="147" y="19"/>
                  </a:cubicBezTo>
                  <a:cubicBezTo>
                    <a:pt x="152" y="17"/>
                    <a:pt x="154" y="12"/>
                    <a:pt x="152" y="7"/>
                  </a:cubicBezTo>
                  <a:cubicBezTo>
                    <a:pt x="150" y="2"/>
                    <a:pt x="145" y="0"/>
                    <a:pt x="140" y="2"/>
                  </a:cubicBezTo>
                  <a:cubicBezTo>
                    <a:pt x="137" y="3"/>
                    <a:pt x="134" y="4"/>
                    <a:pt x="131" y="6"/>
                  </a:cubicBezTo>
                  <a:cubicBezTo>
                    <a:pt x="120" y="11"/>
                    <a:pt x="107" y="16"/>
                    <a:pt x="91" y="16"/>
                  </a:cubicBezTo>
                  <a:cubicBezTo>
                    <a:pt x="39" y="16"/>
                    <a:pt x="0" y="53"/>
                    <a:pt x="0" y="101"/>
                  </a:cubicBezTo>
                  <a:cubicBezTo>
                    <a:pt x="0" y="150"/>
                    <a:pt x="41" y="191"/>
                    <a:pt x="91" y="191"/>
                  </a:cubicBezTo>
                  <a:cubicBezTo>
                    <a:pt x="129" y="191"/>
                    <a:pt x="155" y="174"/>
                    <a:pt x="168" y="140"/>
                  </a:cubicBezTo>
                  <a:cubicBezTo>
                    <a:pt x="175" y="126"/>
                    <a:pt x="176" y="95"/>
                    <a:pt x="176" y="77"/>
                  </a:cubicBezTo>
                  <a:cubicBezTo>
                    <a:pt x="177" y="74"/>
                    <a:pt x="186" y="67"/>
                    <a:pt x="191" y="64"/>
                  </a:cubicBezTo>
                  <a:cubicBezTo>
                    <a:pt x="196" y="59"/>
                    <a:pt x="202" y="55"/>
                    <a:pt x="206" y="50"/>
                  </a:cubicBezTo>
                  <a:cubicBezTo>
                    <a:pt x="210" y="47"/>
                    <a:pt x="209" y="41"/>
                    <a:pt x="206" y="37"/>
                  </a:cubicBezTo>
                  <a:cubicBezTo>
                    <a:pt x="202" y="34"/>
                    <a:pt x="196" y="34"/>
                    <a:pt x="192" y="3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dirty="0">
                <a:solidFill>
                  <a:schemeClr val="dk1"/>
                </a:solidFill>
                <a:latin typeface="Gotham Book" panose="0200060304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endParaRPr>
            </a:p>
          </p:txBody>
        </p:sp>
        <p:sp>
          <p:nvSpPr>
            <p:cNvPr id="77" name="Shape 449">
              <a:extLst>
                <a:ext uri="{FF2B5EF4-FFF2-40B4-BE49-F238E27FC236}">
                  <a16:creationId xmlns:a16="http://schemas.microsoft.com/office/drawing/2014/main" id="{6B7549C1-658F-421E-999A-9FF2001F197C}"/>
                </a:ext>
              </a:extLst>
            </p:cNvPr>
            <p:cNvSpPr/>
            <p:nvPr/>
          </p:nvSpPr>
          <p:spPr>
            <a:xfrm>
              <a:off x="3254375" y="1027113"/>
              <a:ext cx="161925" cy="220663"/>
            </a:xfrm>
            <a:custGeom>
              <a:avLst/>
              <a:gdLst/>
              <a:ahLst/>
              <a:cxnLst/>
              <a:rect l="0" t="0" r="0" b="0"/>
              <a:pathLst>
                <a:path w="162" h="221" extrusionOk="0">
                  <a:moveTo>
                    <a:pt x="17" y="170"/>
                  </a:moveTo>
                  <a:cubicBezTo>
                    <a:pt x="142" y="36"/>
                    <a:pt x="142" y="36"/>
                    <a:pt x="142" y="36"/>
                  </a:cubicBezTo>
                  <a:cubicBezTo>
                    <a:pt x="135" y="117"/>
                    <a:pt x="89" y="168"/>
                    <a:pt x="49" y="205"/>
                  </a:cubicBezTo>
                  <a:cubicBezTo>
                    <a:pt x="46" y="208"/>
                    <a:pt x="45" y="214"/>
                    <a:pt x="49" y="218"/>
                  </a:cubicBezTo>
                  <a:cubicBezTo>
                    <a:pt x="51" y="220"/>
                    <a:pt x="53" y="221"/>
                    <a:pt x="56" y="221"/>
                  </a:cubicBezTo>
                  <a:cubicBezTo>
                    <a:pt x="58" y="221"/>
                    <a:pt x="60" y="220"/>
                    <a:pt x="62" y="218"/>
                  </a:cubicBezTo>
                  <a:cubicBezTo>
                    <a:pt x="105" y="179"/>
                    <a:pt x="162" y="115"/>
                    <a:pt x="162" y="11"/>
                  </a:cubicBezTo>
                  <a:cubicBezTo>
                    <a:pt x="162" y="7"/>
                    <a:pt x="160" y="3"/>
                    <a:pt x="156" y="2"/>
                  </a:cubicBezTo>
                  <a:cubicBezTo>
                    <a:pt x="153" y="0"/>
                    <a:pt x="149" y="1"/>
                    <a:pt x="146" y="4"/>
                  </a:cubicBezTo>
                  <a:cubicBezTo>
                    <a:pt x="3" y="157"/>
                    <a:pt x="3" y="157"/>
                    <a:pt x="3" y="157"/>
                  </a:cubicBezTo>
                  <a:cubicBezTo>
                    <a:pt x="0" y="161"/>
                    <a:pt x="0" y="166"/>
                    <a:pt x="3" y="170"/>
                  </a:cubicBezTo>
                  <a:cubicBezTo>
                    <a:pt x="7" y="174"/>
                    <a:pt x="13" y="173"/>
                    <a:pt x="17" y="17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dirty="0">
                <a:solidFill>
                  <a:schemeClr val="dk1"/>
                </a:solidFill>
                <a:latin typeface="Gotham Book" panose="0200060304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endParaRPr>
            </a:p>
          </p:txBody>
        </p:sp>
        <p:sp>
          <p:nvSpPr>
            <p:cNvPr id="78" name="Shape 450">
              <a:extLst>
                <a:ext uri="{FF2B5EF4-FFF2-40B4-BE49-F238E27FC236}">
                  <a16:creationId xmlns:a16="http://schemas.microsoft.com/office/drawing/2014/main" id="{2F233042-1690-489A-837A-15F1C121910F}"/>
                </a:ext>
              </a:extLst>
            </p:cNvPr>
            <p:cNvSpPr/>
            <p:nvPr/>
          </p:nvSpPr>
          <p:spPr>
            <a:xfrm>
              <a:off x="3071813" y="1316038"/>
              <a:ext cx="98425" cy="98425"/>
            </a:xfrm>
            <a:custGeom>
              <a:avLst/>
              <a:gdLst/>
              <a:ahLst/>
              <a:cxnLst/>
              <a:rect l="0" t="0" r="0" b="0"/>
              <a:pathLst>
                <a:path w="98" h="98" extrusionOk="0">
                  <a:moveTo>
                    <a:pt x="0" y="49"/>
                  </a:moveTo>
                  <a:cubicBezTo>
                    <a:pt x="0" y="76"/>
                    <a:pt x="22" y="98"/>
                    <a:pt x="49" y="98"/>
                  </a:cubicBezTo>
                  <a:cubicBezTo>
                    <a:pt x="76" y="98"/>
                    <a:pt x="98" y="76"/>
                    <a:pt x="98" y="49"/>
                  </a:cubicBezTo>
                  <a:cubicBezTo>
                    <a:pt x="98" y="22"/>
                    <a:pt x="76" y="0"/>
                    <a:pt x="49" y="0"/>
                  </a:cubicBezTo>
                  <a:cubicBezTo>
                    <a:pt x="22" y="0"/>
                    <a:pt x="0" y="22"/>
                    <a:pt x="0" y="49"/>
                  </a:cubicBezTo>
                  <a:close/>
                  <a:moveTo>
                    <a:pt x="79" y="49"/>
                  </a:moveTo>
                  <a:cubicBezTo>
                    <a:pt x="79" y="66"/>
                    <a:pt x="66" y="79"/>
                    <a:pt x="49" y="79"/>
                  </a:cubicBezTo>
                  <a:cubicBezTo>
                    <a:pt x="33" y="79"/>
                    <a:pt x="19" y="66"/>
                    <a:pt x="19" y="49"/>
                  </a:cubicBezTo>
                  <a:cubicBezTo>
                    <a:pt x="19" y="33"/>
                    <a:pt x="33" y="19"/>
                    <a:pt x="49" y="19"/>
                  </a:cubicBezTo>
                  <a:cubicBezTo>
                    <a:pt x="66" y="19"/>
                    <a:pt x="79" y="33"/>
                    <a:pt x="79" y="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dirty="0">
                <a:solidFill>
                  <a:schemeClr val="dk1"/>
                </a:solidFill>
                <a:latin typeface="Gotham Book" panose="0200060304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endParaRP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9D8484-2F87-45E2-93DD-8C0174C0CB4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3C5F83-5C45-4429-B750-AD5AE26D3C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91957-1D56-4657-AC91-2968BC6CB0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67FB1E-1C4C-471F-BED8-D2A825FD2EDD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94848DB3-02A2-45AA-8A8A-2E7122D06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7612"/>
            <a:ext cx="2286005" cy="4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883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E4588BC-FB36-4994-B596-7F6089C3E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37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E1ECDE7-E6C4-4ECD-A1B3-FBCBBA1C963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D97990-9543-4A27-AA0F-7B5ADEA22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F86F72A-5A47-4C40-A16C-5908EB0E3BD6}"/>
              </a:ext>
            </a:extLst>
          </p:cNvPr>
          <p:cNvSpPr>
            <a:spLocks/>
          </p:cNvSpPr>
          <p:nvPr/>
        </p:nvSpPr>
        <p:spPr bwMode="auto">
          <a:xfrm flipH="1" flipV="1">
            <a:off x="10471434" y="3367483"/>
            <a:ext cx="1720565" cy="3490516"/>
          </a:xfrm>
          <a:custGeom>
            <a:avLst/>
            <a:gdLst>
              <a:gd name="connsiteX0" fmla="*/ 0 w 2889788"/>
              <a:gd name="connsiteY0" fmla="*/ 0 h 5862525"/>
              <a:gd name="connsiteX1" fmla="*/ 223652 w 2889788"/>
              <a:gd name="connsiteY1" fmla="*/ 0 h 5862525"/>
              <a:gd name="connsiteX2" fmla="*/ 2877997 w 2889788"/>
              <a:gd name="connsiteY2" fmla="*/ 0 h 5862525"/>
              <a:gd name="connsiteX3" fmla="*/ 2485979 w 2889788"/>
              <a:gd name="connsiteY3" fmla="*/ 2063421 h 5862525"/>
              <a:gd name="connsiteX4" fmla="*/ 1328399 w 2889788"/>
              <a:gd name="connsiteY4" fmla="*/ 3544326 h 5862525"/>
              <a:gd name="connsiteX5" fmla="*/ 913805 w 2889788"/>
              <a:gd name="connsiteY5" fmla="*/ 4973953 h 5862525"/>
              <a:gd name="connsiteX6" fmla="*/ 231494 w 2889788"/>
              <a:gd name="connsiteY6" fmla="*/ 5714373 h 5862525"/>
              <a:gd name="connsiteX7" fmla="*/ 0 w 2889788"/>
              <a:gd name="connsiteY7" fmla="*/ 5862525 h 586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89788" h="5862525">
                <a:moveTo>
                  <a:pt x="0" y="0"/>
                </a:moveTo>
                <a:lnTo>
                  <a:pt x="223652" y="0"/>
                </a:lnTo>
                <a:cubicBezTo>
                  <a:pt x="2877997" y="0"/>
                  <a:pt x="2877997" y="0"/>
                  <a:pt x="2877997" y="0"/>
                </a:cubicBezTo>
                <a:cubicBezTo>
                  <a:pt x="2931360" y="562006"/>
                  <a:pt x="2804109" y="1595767"/>
                  <a:pt x="2485979" y="2063421"/>
                </a:cubicBezTo>
                <a:cubicBezTo>
                  <a:pt x="2132958" y="2584405"/>
                  <a:pt x="1580850" y="2970014"/>
                  <a:pt x="1328399" y="3544326"/>
                </a:cubicBezTo>
                <a:cubicBezTo>
                  <a:pt x="1129312" y="3999674"/>
                  <a:pt x="1137521" y="4528861"/>
                  <a:pt x="913805" y="4973953"/>
                </a:cubicBezTo>
                <a:cubicBezTo>
                  <a:pt x="761410" y="5277005"/>
                  <a:pt x="512038" y="5516601"/>
                  <a:pt x="231494" y="5714373"/>
                </a:cubicBezTo>
                <a:lnTo>
                  <a:pt x="0" y="5862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27CE68F-B3CE-4A40-B944-8C887646036C}"/>
              </a:ext>
            </a:extLst>
          </p:cNvPr>
          <p:cNvSpPr>
            <a:spLocks/>
          </p:cNvSpPr>
          <p:nvPr/>
        </p:nvSpPr>
        <p:spPr bwMode="auto">
          <a:xfrm flipH="1" flipV="1">
            <a:off x="0" y="1"/>
            <a:ext cx="1904719" cy="2656404"/>
          </a:xfrm>
          <a:custGeom>
            <a:avLst/>
            <a:gdLst>
              <a:gd name="connsiteX0" fmla="*/ 1882686 w 1904719"/>
              <a:gd name="connsiteY0" fmla="*/ 1761 h 2656404"/>
              <a:gd name="connsiteX1" fmla="*/ 1904719 w 1904719"/>
              <a:gd name="connsiteY1" fmla="*/ 7270 h 2656404"/>
              <a:gd name="connsiteX2" fmla="*/ 1904719 w 1904719"/>
              <a:gd name="connsiteY2" fmla="*/ 2656404 h 2656404"/>
              <a:gd name="connsiteX3" fmla="*/ 3078 w 1904719"/>
              <a:gd name="connsiteY3" fmla="*/ 2656404 h 2656404"/>
              <a:gd name="connsiteX4" fmla="*/ 717 w 1904719"/>
              <a:gd name="connsiteY4" fmla="*/ 2638139 h 2656404"/>
              <a:gd name="connsiteX5" fmla="*/ 1406 w 1904719"/>
              <a:gd name="connsiteY5" fmla="*/ 2564012 h 2656404"/>
              <a:gd name="connsiteX6" fmla="*/ 631977 w 1904719"/>
              <a:gd name="connsiteY6" fmla="*/ 1489687 h 2656404"/>
              <a:gd name="connsiteX7" fmla="*/ 1142019 w 1904719"/>
              <a:gd name="connsiteY7" fmla="*/ 1150195 h 2656404"/>
              <a:gd name="connsiteX8" fmla="*/ 1350739 w 1904719"/>
              <a:gd name="connsiteY8" fmla="*/ 646100 h 2656404"/>
              <a:gd name="connsiteX9" fmla="*/ 1800517 w 1904719"/>
              <a:gd name="connsiteY9" fmla="*/ 3856 h 2656404"/>
              <a:gd name="connsiteX10" fmla="*/ 1882686 w 1904719"/>
              <a:gd name="connsiteY10" fmla="*/ 1761 h 2656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04719" h="2656404">
                <a:moveTo>
                  <a:pt x="1882686" y="1761"/>
                </a:moveTo>
                <a:lnTo>
                  <a:pt x="1904719" y="7270"/>
                </a:lnTo>
                <a:lnTo>
                  <a:pt x="1904719" y="2656404"/>
                </a:lnTo>
                <a:lnTo>
                  <a:pt x="3078" y="2656404"/>
                </a:lnTo>
                <a:lnTo>
                  <a:pt x="717" y="2638139"/>
                </a:lnTo>
                <a:cubicBezTo>
                  <a:pt x="-523" y="2613246"/>
                  <a:pt x="-64" y="2588262"/>
                  <a:pt x="1406" y="2564012"/>
                </a:cubicBezTo>
                <a:cubicBezTo>
                  <a:pt x="24924" y="2133400"/>
                  <a:pt x="267451" y="1718955"/>
                  <a:pt x="631977" y="1489687"/>
                </a:cubicBezTo>
                <a:cubicBezTo>
                  <a:pt x="805421" y="1379462"/>
                  <a:pt x="1008262" y="1305979"/>
                  <a:pt x="1142019" y="1150195"/>
                </a:cubicBezTo>
                <a:cubicBezTo>
                  <a:pt x="1261078" y="1010576"/>
                  <a:pt x="1306644" y="825399"/>
                  <a:pt x="1350739" y="646100"/>
                </a:cubicBezTo>
                <a:cubicBezTo>
                  <a:pt x="1409534" y="405075"/>
                  <a:pt x="1505075" y="49416"/>
                  <a:pt x="1800517" y="3856"/>
                </a:cubicBezTo>
                <a:cubicBezTo>
                  <a:pt x="1829547" y="-553"/>
                  <a:pt x="1856923" y="-1081"/>
                  <a:pt x="1882686" y="17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53494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7B8C7-B303-4CDA-B32C-FE5FCA0EE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asdf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13B1B-28AC-4D58-AF0E-6BB6251F5E1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asdf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F955E7-C781-4D86-BD7C-C7A692F83E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asdf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3956A-0E81-43B7-8D62-0458E91808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B5A62-59ED-438E-958B-670AF25621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04E0C322-DB4B-498D-980C-9CE33B37AA19}" type="slidenum">
              <a:rPr lang="en-US" smtClean="0"/>
              <a:pPr algn="ctr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08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D46ECF1-EF47-4F59-980C-4D946200E983}"/>
              </a:ext>
            </a:extLst>
          </p:cNvPr>
          <p:cNvGrpSpPr/>
          <p:nvPr/>
        </p:nvGrpSpPr>
        <p:grpSpPr>
          <a:xfrm>
            <a:off x="0" y="0"/>
            <a:ext cx="5410200" cy="6858000"/>
            <a:chOff x="0" y="0"/>
            <a:chExt cx="5410200" cy="685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0A366C-591D-4CE6-9E04-AAB19EB9E599}"/>
                </a:ext>
              </a:extLst>
            </p:cNvPr>
            <p:cNvSpPr/>
            <p:nvPr/>
          </p:nvSpPr>
          <p:spPr>
            <a:xfrm>
              <a:off x="0" y="0"/>
              <a:ext cx="5410200" cy="6858000"/>
            </a:xfrm>
            <a:prstGeom prst="rect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Logo&#10;&#10;Description automatically generated">
              <a:extLst>
                <a:ext uri="{FF2B5EF4-FFF2-40B4-BE49-F238E27FC236}">
                  <a16:creationId xmlns:a16="http://schemas.microsoft.com/office/drawing/2014/main" id="{2DC3A3B4-90F6-4EE1-B2B5-EE65150883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327612"/>
              <a:ext cx="2286005" cy="422600"/>
            </a:xfrm>
            <a:prstGeom prst="rect">
              <a:avLst/>
            </a:prstGeom>
          </p:spPr>
        </p:pic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7DCF3722-E46C-4336-89C7-C01439E30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88103-0855-4934-A4DD-C7CA04B6F1C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0A105-6FC2-4076-892E-ADFB197FB5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5F599D4-34C0-4B4D-A0F4-4FA4D10F80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85823F-2A3D-4347-A479-4E0B20384F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04E0C322-DB4B-498D-980C-9CE33B37AA19}" type="slidenum">
              <a:rPr lang="en-US" smtClean="0"/>
              <a:pPr algn="ctr"/>
              <a:t>5</a:t>
            </a:fld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3880D21-8EEF-43E6-83A2-6B9F794801F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569974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DD9AF37-33D1-4F42-87D8-B48346C48AE9}"/>
              </a:ext>
            </a:extLst>
          </p:cNvPr>
          <p:cNvSpPr/>
          <p:nvPr/>
        </p:nvSpPr>
        <p:spPr>
          <a:xfrm>
            <a:off x="0" y="0"/>
            <a:ext cx="12192000" cy="19812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C53FD7-5203-41D0-A525-CA7CE43C90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3DAFA-0609-483C-AC2B-149AAAD46D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04E0C322-DB4B-498D-980C-9CE33B37AA19}" type="slidenum">
              <a:rPr lang="en-US" smtClean="0"/>
              <a:pPr algn="ctr"/>
              <a:t>6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83F05D-789F-431C-B322-459CEDBFA9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7E6DBAA-52DA-4526-BCA5-E8C3DBEABA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4DDD71-89A3-4C10-88A0-433EB30412E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85B9972-051A-4A4A-8823-1DE6173EB8F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50AE942-AB8E-4CD7-8561-4E10D2F11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ECB1FD5-C1C4-408C-9CAE-EE14F63ED86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98051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9C12668-A745-4AAD-8F18-7B7BA3C778CE}"/>
              </a:ext>
            </a:extLst>
          </p:cNvPr>
          <p:cNvSpPr/>
          <p:nvPr/>
        </p:nvSpPr>
        <p:spPr>
          <a:xfrm>
            <a:off x="0" y="0"/>
            <a:ext cx="12192000" cy="19812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8E90A5-B8F0-49D7-9C51-4060DD350A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B66E0-B8E1-4AC2-8761-9828EA48D88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04E0C322-DB4B-498D-980C-9CE33B37AA19}" type="slidenum">
              <a:rPr lang="en-US" smtClean="0"/>
              <a:pPr algn="ctr"/>
              <a:t>7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D3729-7D6B-4AA7-8A55-35EA01AF8F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FD7C00-E4C1-4E8C-AB96-3F58476928A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F1209B9-41FD-4438-9E0F-1B55B8A50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A5A57B3-5A77-427D-9A7C-6B1B3194E2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570069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141EC20-0763-4D5E-9471-E54256A474B4}"/>
              </a:ext>
            </a:extLst>
          </p:cNvPr>
          <p:cNvSpPr/>
          <p:nvPr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6A4F33-87CB-415D-B020-669E3B8A00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23900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7BD59B-C066-4E38-BD4F-A2FAB04AE0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53800" y="6356350"/>
            <a:ext cx="838200" cy="365125"/>
          </a:xfrm>
        </p:spPr>
        <p:txBody>
          <a:bodyPr/>
          <a:lstStyle/>
          <a:p>
            <a:fld id="{04E0C322-DB4B-498D-980C-9CE33B37AA1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9EDFB92B-AE91-4E1F-BBC0-6EA5B8336CC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E7A03A55-DE49-4943-89D0-75103F1517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D3349E4E-43BC-4290-B610-31F2F6412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93632C7-182E-4DA0-8044-3BE5EF156A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33110B5-B3E7-4D2C-93DB-32A9C7DAE8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FAA52F-1CB1-41DD-A895-7B13D4CF30CC}"/>
              </a:ext>
            </a:extLst>
          </p:cNvPr>
          <p:cNvSpPr/>
          <p:nvPr/>
        </p:nvSpPr>
        <p:spPr>
          <a:xfrm>
            <a:off x="2860200" y="1617980"/>
            <a:ext cx="1056640" cy="10566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2112327-1380-43E4-9419-AE062F421DFE}"/>
              </a:ext>
            </a:extLst>
          </p:cNvPr>
          <p:cNvSpPr/>
          <p:nvPr/>
        </p:nvSpPr>
        <p:spPr>
          <a:xfrm>
            <a:off x="8275160" y="1617980"/>
            <a:ext cx="1056640" cy="10566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hape 458">
            <a:extLst>
              <a:ext uri="{FF2B5EF4-FFF2-40B4-BE49-F238E27FC236}">
                <a16:creationId xmlns:a16="http://schemas.microsoft.com/office/drawing/2014/main" id="{A46ECCDD-D6F0-4B00-858A-289C3227BD8D}"/>
              </a:ext>
            </a:extLst>
          </p:cNvPr>
          <p:cNvSpPr>
            <a:spLocks noChangeAspect="1"/>
          </p:cNvSpPr>
          <p:nvPr/>
        </p:nvSpPr>
        <p:spPr>
          <a:xfrm>
            <a:off x="3132726" y="1890506"/>
            <a:ext cx="511588" cy="511588"/>
          </a:xfrm>
          <a:custGeom>
            <a:avLst/>
            <a:gdLst/>
            <a:ahLst/>
            <a:cxnLst/>
            <a:rect l="0" t="0" r="0" b="0"/>
            <a:pathLst>
              <a:path w="426" h="425" extrusionOk="0">
                <a:moveTo>
                  <a:pt x="425" y="421"/>
                </a:moveTo>
                <a:cubicBezTo>
                  <a:pt x="425" y="421"/>
                  <a:pt x="425" y="421"/>
                  <a:pt x="425" y="420"/>
                </a:cubicBezTo>
                <a:cubicBezTo>
                  <a:pt x="425" y="420"/>
                  <a:pt x="425" y="420"/>
                  <a:pt x="426" y="419"/>
                </a:cubicBezTo>
                <a:cubicBezTo>
                  <a:pt x="426" y="419"/>
                  <a:pt x="426" y="419"/>
                  <a:pt x="426" y="419"/>
                </a:cubicBezTo>
                <a:cubicBezTo>
                  <a:pt x="426" y="418"/>
                  <a:pt x="426" y="418"/>
                  <a:pt x="426" y="417"/>
                </a:cubicBezTo>
                <a:cubicBezTo>
                  <a:pt x="426" y="417"/>
                  <a:pt x="426" y="417"/>
                  <a:pt x="426" y="417"/>
                </a:cubicBezTo>
                <a:cubicBezTo>
                  <a:pt x="426" y="417"/>
                  <a:pt x="426" y="416"/>
                  <a:pt x="426" y="416"/>
                </a:cubicBezTo>
                <a:cubicBezTo>
                  <a:pt x="426" y="416"/>
                  <a:pt x="426" y="416"/>
                  <a:pt x="426" y="415"/>
                </a:cubicBezTo>
                <a:cubicBezTo>
                  <a:pt x="426" y="415"/>
                  <a:pt x="426" y="415"/>
                  <a:pt x="426" y="415"/>
                </a:cubicBezTo>
                <a:cubicBezTo>
                  <a:pt x="426" y="415"/>
                  <a:pt x="426" y="414"/>
                  <a:pt x="426" y="414"/>
                </a:cubicBezTo>
                <a:cubicBezTo>
                  <a:pt x="426" y="414"/>
                  <a:pt x="426" y="413"/>
                  <a:pt x="426" y="413"/>
                </a:cubicBezTo>
                <a:cubicBezTo>
                  <a:pt x="426" y="413"/>
                  <a:pt x="426" y="413"/>
                  <a:pt x="426" y="413"/>
                </a:cubicBezTo>
                <a:cubicBezTo>
                  <a:pt x="385" y="285"/>
                  <a:pt x="385" y="285"/>
                  <a:pt x="385" y="285"/>
                </a:cubicBezTo>
                <a:cubicBezTo>
                  <a:pt x="384" y="284"/>
                  <a:pt x="383" y="283"/>
                  <a:pt x="382" y="282"/>
                </a:cubicBezTo>
                <a:cubicBezTo>
                  <a:pt x="159" y="58"/>
                  <a:pt x="159" y="58"/>
                  <a:pt x="159" y="58"/>
                </a:cubicBezTo>
                <a:cubicBezTo>
                  <a:pt x="158" y="57"/>
                  <a:pt x="158" y="57"/>
                  <a:pt x="157" y="56"/>
                </a:cubicBezTo>
                <a:cubicBezTo>
                  <a:pt x="108" y="7"/>
                  <a:pt x="108" y="7"/>
                  <a:pt x="108" y="7"/>
                </a:cubicBezTo>
                <a:cubicBezTo>
                  <a:pt x="104" y="3"/>
                  <a:pt x="98" y="0"/>
                  <a:pt x="92" y="0"/>
                </a:cubicBezTo>
                <a:cubicBezTo>
                  <a:pt x="86" y="0"/>
                  <a:pt x="80" y="3"/>
                  <a:pt x="75" y="7"/>
                </a:cubicBezTo>
                <a:cubicBezTo>
                  <a:pt x="7" y="76"/>
                  <a:pt x="7" y="76"/>
                  <a:pt x="7" y="76"/>
                </a:cubicBezTo>
                <a:cubicBezTo>
                  <a:pt x="2" y="80"/>
                  <a:pt x="0" y="86"/>
                  <a:pt x="0" y="92"/>
                </a:cubicBezTo>
                <a:cubicBezTo>
                  <a:pt x="0" y="98"/>
                  <a:pt x="2" y="104"/>
                  <a:pt x="7" y="109"/>
                </a:cubicBezTo>
                <a:cubicBezTo>
                  <a:pt x="54" y="156"/>
                  <a:pt x="54" y="156"/>
                  <a:pt x="54" y="156"/>
                </a:cubicBezTo>
                <a:cubicBezTo>
                  <a:pt x="55" y="157"/>
                  <a:pt x="55" y="157"/>
                  <a:pt x="55" y="158"/>
                </a:cubicBezTo>
                <a:cubicBezTo>
                  <a:pt x="279" y="383"/>
                  <a:pt x="279" y="383"/>
                  <a:pt x="279" y="383"/>
                </a:cubicBezTo>
                <a:cubicBezTo>
                  <a:pt x="280" y="384"/>
                  <a:pt x="282" y="385"/>
                  <a:pt x="283" y="385"/>
                </a:cubicBezTo>
                <a:cubicBezTo>
                  <a:pt x="353" y="406"/>
                  <a:pt x="353" y="406"/>
                  <a:pt x="353" y="406"/>
                </a:cubicBezTo>
                <a:cubicBezTo>
                  <a:pt x="9" y="406"/>
                  <a:pt x="9" y="406"/>
                  <a:pt x="9" y="406"/>
                </a:cubicBezTo>
                <a:cubicBezTo>
                  <a:pt x="4" y="406"/>
                  <a:pt x="0" y="410"/>
                  <a:pt x="0" y="415"/>
                </a:cubicBezTo>
                <a:cubicBezTo>
                  <a:pt x="0" y="421"/>
                  <a:pt x="4" y="425"/>
                  <a:pt x="9" y="425"/>
                </a:cubicBezTo>
                <a:cubicBezTo>
                  <a:pt x="417" y="425"/>
                  <a:pt x="417" y="425"/>
                  <a:pt x="417" y="425"/>
                </a:cubicBezTo>
                <a:cubicBezTo>
                  <a:pt x="417" y="425"/>
                  <a:pt x="417" y="425"/>
                  <a:pt x="417" y="425"/>
                </a:cubicBezTo>
                <a:cubicBezTo>
                  <a:pt x="418" y="425"/>
                  <a:pt x="418" y="425"/>
                  <a:pt x="419" y="425"/>
                </a:cubicBezTo>
                <a:cubicBezTo>
                  <a:pt x="419" y="425"/>
                  <a:pt x="420" y="424"/>
                  <a:pt x="421" y="424"/>
                </a:cubicBezTo>
                <a:cubicBezTo>
                  <a:pt x="421" y="424"/>
                  <a:pt x="421" y="424"/>
                  <a:pt x="421" y="424"/>
                </a:cubicBezTo>
                <a:cubicBezTo>
                  <a:pt x="421" y="424"/>
                  <a:pt x="422" y="424"/>
                  <a:pt x="422" y="423"/>
                </a:cubicBezTo>
                <a:cubicBezTo>
                  <a:pt x="422" y="423"/>
                  <a:pt x="422" y="423"/>
                  <a:pt x="422" y="423"/>
                </a:cubicBezTo>
                <a:cubicBezTo>
                  <a:pt x="423" y="423"/>
                  <a:pt x="423" y="422"/>
                  <a:pt x="424" y="422"/>
                </a:cubicBezTo>
                <a:cubicBezTo>
                  <a:pt x="424" y="422"/>
                  <a:pt x="424" y="422"/>
                  <a:pt x="424" y="422"/>
                </a:cubicBezTo>
                <a:cubicBezTo>
                  <a:pt x="424" y="422"/>
                  <a:pt x="424" y="421"/>
                  <a:pt x="425" y="421"/>
                </a:cubicBezTo>
                <a:close/>
                <a:moveTo>
                  <a:pt x="403" y="401"/>
                </a:moveTo>
                <a:cubicBezTo>
                  <a:pt x="299" y="371"/>
                  <a:pt x="299" y="371"/>
                  <a:pt x="299" y="371"/>
                </a:cubicBezTo>
                <a:cubicBezTo>
                  <a:pt x="306" y="346"/>
                  <a:pt x="306" y="346"/>
                  <a:pt x="306" y="346"/>
                </a:cubicBezTo>
                <a:cubicBezTo>
                  <a:pt x="338" y="346"/>
                  <a:pt x="338" y="346"/>
                  <a:pt x="338" y="346"/>
                </a:cubicBezTo>
                <a:cubicBezTo>
                  <a:pt x="344" y="346"/>
                  <a:pt x="348" y="342"/>
                  <a:pt x="348" y="337"/>
                </a:cubicBezTo>
                <a:cubicBezTo>
                  <a:pt x="348" y="304"/>
                  <a:pt x="348" y="304"/>
                  <a:pt x="348" y="304"/>
                </a:cubicBezTo>
                <a:cubicBezTo>
                  <a:pt x="369" y="299"/>
                  <a:pt x="369" y="299"/>
                  <a:pt x="369" y="299"/>
                </a:cubicBezTo>
                <a:lnTo>
                  <a:pt x="403" y="401"/>
                </a:lnTo>
                <a:close/>
                <a:moveTo>
                  <a:pt x="150" y="76"/>
                </a:moveTo>
                <a:cubicBezTo>
                  <a:pt x="357" y="283"/>
                  <a:pt x="357" y="283"/>
                  <a:pt x="357" y="283"/>
                </a:cubicBezTo>
                <a:cubicBezTo>
                  <a:pt x="341" y="287"/>
                  <a:pt x="341" y="287"/>
                  <a:pt x="341" y="287"/>
                </a:cubicBezTo>
                <a:cubicBezTo>
                  <a:pt x="141" y="86"/>
                  <a:pt x="141" y="86"/>
                  <a:pt x="141" y="86"/>
                </a:cubicBezTo>
                <a:lnTo>
                  <a:pt x="150" y="76"/>
                </a:lnTo>
                <a:close/>
                <a:moveTo>
                  <a:pt x="127" y="99"/>
                </a:moveTo>
                <a:cubicBezTo>
                  <a:pt x="329" y="301"/>
                  <a:pt x="329" y="301"/>
                  <a:pt x="329" y="301"/>
                </a:cubicBezTo>
                <a:cubicBezTo>
                  <a:pt x="329" y="328"/>
                  <a:pt x="329" y="328"/>
                  <a:pt x="329" y="328"/>
                </a:cubicBezTo>
                <a:cubicBezTo>
                  <a:pt x="303" y="328"/>
                  <a:pt x="303" y="328"/>
                  <a:pt x="303" y="328"/>
                </a:cubicBezTo>
                <a:cubicBezTo>
                  <a:pt x="99" y="127"/>
                  <a:pt x="99" y="127"/>
                  <a:pt x="99" y="127"/>
                </a:cubicBezTo>
                <a:lnTo>
                  <a:pt x="127" y="99"/>
                </a:lnTo>
                <a:close/>
                <a:moveTo>
                  <a:pt x="19" y="92"/>
                </a:moveTo>
                <a:cubicBezTo>
                  <a:pt x="19" y="92"/>
                  <a:pt x="19" y="90"/>
                  <a:pt x="20" y="89"/>
                </a:cubicBezTo>
                <a:cubicBezTo>
                  <a:pt x="89" y="20"/>
                  <a:pt x="89" y="20"/>
                  <a:pt x="89" y="20"/>
                </a:cubicBezTo>
                <a:cubicBezTo>
                  <a:pt x="90" y="19"/>
                  <a:pt x="91" y="19"/>
                  <a:pt x="92" y="19"/>
                </a:cubicBezTo>
                <a:cubicBezTo>
                  <a:pt x="93" y="19"/>
                  <a:pt x="94" y="19"/>
                  <a:pt x="95" y="20"/>
                </a:cubicBezTo>
                <a:cubicBezTo>
                  <a:pt x="137" y="63"/>
                  <a:pt x="137" y="63"/>
                  <a:pt x="137" y="63"/>
                </a:cubicBezTo>
                <a:cubicBezTo>
                  <a:pt x="62" y="138"/>
                  <a:pt x="62" y="138"/>
                  <a:pt x="62" y="138"/>
                </a:cubicBezTo>
                <a:cubicBezTo>
                  <a:pt x="20" y="95"/>
                  <a:pt x="20" y="95"/>
                  <a:pt x="20" y="95"/>
                </a:cubicBezTo>
                <a:cubicBezTo>
                  <a:pt x="19" y="94"/>
                  <a:pt x="19" y="93"/>
                  <a:pt x="19" y="92"/>
                </a:cubicBezTo>
                <a:close/>
                <a:moveTo>
                  <a:pt x="86" y="140"/>
                </a:moveTo>
                <a:cubicBezTo>
                  <a:pt x="289" y="340"/>
                  <a:pt x="289" y="340"/>
                  <a:pt x="289" y="340"/>
                </a:cubicBezTo>
                <a:cubicBezTo>
                  <a:pt x="283" y="360"/>
                  <a:pt x="283" y="360"/>
                  <a:pt x="283" y="360"/>
                </a:cubicBezTo>
                <a:cubicBezTo>
                  <a:pt x="75" y="151"/>
                  <a:pt x="75" y="151"/>
                  <a:pt x="75" y="151"/>
                </a:cubicBezTo>
                <a:lnTo>
                  <a:pt x="86" y="1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endParaRPr dirty="0">
              <a:solidFill>
                <a:schemeClr val="dk1"/>
              </a:solidFill>
              <a:latin typeface="Gotham Book" panose="02000603040000020004" pitchFamily="2" charset="0"/>
              <a:ea typeface="Open Sans" panose="020B0606030504020204" pitchFamily="34" charset="0"/>
              <a:cs typeface="Open Sans" panose="020B0606030504020204" pitchFamily="34" charset="0"/>
              <a:sym typeface="Calibri"/>
            </a:endParaRPr>
          </a:p>
        </p:txBody>
      </p:sp>
      <p:grpSp>
        <p:nvGrpSpPr>
          <p:cNvPr id="12" name="Shape 445">
            <a:extLst>
              <a:ext uri="{FF2B5EF4-FFF2-40B4-BE49-F238E27FC236}">
                <a16:creationId xmlns:a16="http://schemas.microsoft.com/office/drawing/2014/main" id="{431E41B8-212F-4D96-95C0-1DABB1D78245}"/>
              </a:ext>
            </a:extLst>
          </p:cNvPr>
          <p:cNvGrpSpPr>
            <a:grpSpLocks noChangeAspect="1"/>
          </p:cNvGrpSpPr>
          <p:nvPr/>
        </p:nvGrpSpPr>
        <p:grpSpPr>
          <a:xfrm>
            <a:off x="8547686" y="1890506"/>
            <a:ext cx="511588" cy="511588"/>
            <a:chOff x="3032125" y="1027113"/>
            <a:chExt cx="425450" cy="425450"/>
          </a:xfrm>
          <a:solidFill>
            <a:schemeClr val="bg1"/>
          </a:solidFill>
        </p:grpSpPr>
        <p:sp>
          <p:nvSpPr>
            <p:cNvPr id="13" name="Shape 446">
              <a:extLst>
                <a:ext uri="{FF2B5EF4-FFF2-40B4-BE49-F238E27FC236}">
                  <a16:creationId xmlns:a16="http://schemas.microsoft.com/office/drawing/2014/main" id="{924158A5-82C7-4EB4-81A8-62381B6E9667}"/>
                </a:ext>
              </a:extLst>
            </p:cNvPr>
            <p:cNvSpPr/>
            <p:nvPr/>
          </p:nvSpPr>
          <p:spPr>
            <a:xfrm>
              <a:off x="3073400" y="1027113"/>
              <a:ext cx="384175" cy="425450"/>
            </a:xfrm>
            <a:custGeom>
              <a:avLst/>
              <a:gdLst/>
              <a:ahLst/>
              <a:cxnLst/>
              <a:rect l="0" t="0" r="0" b="0"/>
              <a:pathLst>
                <a:path w="384" h="426" extrusionOk="0">
                  <a:moveTo>
                    <a:pt x="293" y="251"/>
                  </a:moveTo>
                  <a:cubicBezTo>
                    <a:pt x="237" y="251"/>
                    <a:pt x="219" y="222"/>
                    <a:pt x="218" y="221"/>
                  </a:cubicBezTo>
                  <a:cubicBezTo>
                    <a:pt x="218" y="220"/>
                    <a:pt x="218" y="219"/>
                    <a:pt x="217" y="219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3" y="1"/>
                    <a:pt x="9" y="0"/>
                    <a:pt x="6" y="2"/>
                  </a:cubicBezTo>
                  <a:cubicBezTo>
                    <a:pt x="2" y="3"/>
                    <a:pt x="0" y="7"/>
                    <a:pt x="0" y="11"/>
                  </a:cubicBezTo>
                  <a:cubicBezTo>
                    <a:pt x="0" y="138"/>
                    <a:pt x="85" y="205"/>
                    <a:pt x="147" y="254"/>
                  </a:cubicBezTo>
                  <a:cubicBezTo>
                    <a:pt x="178" y="278"/>
                    <a:pt x="204" y="300"/>
                    <a:pt x="204" y="318"/>
                  </a:cubicBezTo>
                  <a:cubicBezTo>
                    <a:pt x="204" y="337"/>
                    <a:pt x="209" y="361"/>
                    <a:pt x="216" y="375"/>
                  </a:cubicBezTo>
                  <a:cubicBezTo>
                    <a:pt x="229" y="409"/>
                    <a:pt x="255" y="426"/>
                    <a:pt x="293" y="426"/>
                  </a:cubicBezTo>
                  <a:cubicBezTo>
                    <a:pt x="343" y="426"/>
                    <a:pt x="384" y="385"/>
                    <a:pt x="384" y="336"/>
                  </a:cubicBezTo>
                  <a:cubicBezTo>
                    <a:pt x="384" y="288"/>
                    <a:pt x="345" y="251"/>
                    <a:pt x="293" y="251"/>
                  </a:cubicBezTo>
                  <a:close/>
                  <a:moveTo>
                    <a:pt x="20" y="36"/>
                  </a:moveTo>
                  <a:cubicBezTo>
                    <a:pt x="185" y="212"/>
                    <a:pt x="185" y="212"/>
                    <a:pt x="185" y="212"/>
                  </a:cubicBezTo>
                  <a:cubicBezTo>
                    <a:pt x="181" y="209"/>
                    <a:pt x="177" y="207"/>
                    <a:pt x="172" y="207"/>
                  </a:cubicBezTo>
                  <a:cubicBezTo>
                    <a:pt x="161" y="207"/>
                    <a:pt x="152" y="216"/>
                    <a:pt x="152" y="227"/>
                  </a:cubicBezTo>
                  <a:cubicBezTo>
                    <a:pt x="152" y="230"/>
                    <a:pt x="152" y="233"/>
                    <a:pt x="154" y="236"/>
                  </a:cubicBezTo>
                  <a:cubicBezTo>
                    <a:pt x="100" y="193"/>
                    <a:pt x="30" y="136"/>
                    <a:pt x="20" y="36"/>
                  </a:cubicBezTo>
                  <a:close/>
                  <a:moveTo>
                    <a:pt x="293" y="407"/>
                  </a:moveTo>
                  <a:cubicBezTo>
                    <a:pt x="263" y="407"/>
                    <a:pt x="244" y="395"/>
                    <a:pt x="233" y="368"/>
                  </a:cubicBezTo>
                  <a:cubicBezTo>
                    <a:pt x="233" y="368"/>
                    <a:pt x="233" y="368"/>
                    <a:pt x="233" y="368"/>
                  </a:cubicBezTo>
                  <a:cubicBezTo>
                    <a:pt x="228" y="358"/>
                    <a:pt x="223" y="337"/>
                    <a:pt x="223" y="318"/>
                  </a:cubicBezTo>
                  <a:cubicBezTo>
                    <a:pt x="223" y="293"/>
                    <a:pt x="199" y="271"/>
                    <a:pt x="166" y="246"/>
                  </a:cubicBezTo>
                  <a:cubicBezTo>
                    <a:pt x="168" y="246"/>
                    <a:pt x="170" y="246"/>
                    <a:pt x="172" y="246"/>
                  </a:cubicBezTo>
                  <a:cubicBezTo>
                    <a:pt x="182" y="246"/>
                    <a:pt x="191" y="238"/>
                    <a:pt x="191" y="227"/>
                  </a:cubicBezTo>
                  <a:cubicBezTo>
                    <a:pt x="191" y="222"/>
                    <a:pt x="190" y="218"/>
                    <a:pt x="187" y="214"/>
                  </a:cubicBezTo>
                  <a:cubicBezTo>
                    <a:pt x="203" y="231"/>
                    <a:pt x="203" y="231"/>
                    <a:pt x="203" y="231"/>
                  </a:cubicBezTo>
                  <a:cubicBezTo>
                    <a:pt x="207" y="238"/>
                    <a:pt x="231" y="270"/>
                    <a:pt x="293" y="270"/>
                  </a:cubicBezTo>
                  <a:cubicBezTo>
                    <a:pt x="335" y="270"/>
                    <a:pt x="365" y="298"/>
                    <a:pt x="365" y="336"/>
                  </a:cubicBezTo>
                  <a:cubicBezTo>
                    <a:pt x="365" y="375"/>
                    <a:pt x="333" y="407"/>
                    <a:pt x="293" y="40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dirty="0">
                <a:solidFill>
                  <a:schemeClr val="dk1"/>
                </a:solidFill>
                <a:latin typeface="Gotham Book" panose="0200060304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endParaRPr>
            </a:p>
          </p:txBody>
        </p:sp>
        <p:sp>
          <p:nvSpPr>
            <p:cNvPr id="14" name="Shape 447">
              <a:extLst>
                <a:ext uri="{FF2B5EF4-FFF2-40B4-BE49-F238E27FC236}">
                  <a16:creationId xmlns:a16="http://schemas.microsoft.com/office/drawing/2014/main" id="{7DA1AC3D-EC54-46DA-9B80-A1B96828341D}"/>
                </a:ext>
              </a:extLst>
            </p:cNvPr>
            <p:cNvSpPr/>
            <p:nvPr/>
          </p:nvSpPr>
          <p:spPr>
            <a:xfrm>
              <a:off x="3321050" y="1316038"/>
              <a:ext cx="98425" cy="98425"/>
            </a:xfrm>
            <a:custGeom>
              <a:avLst/>
              <a:gdLst/>
              <a:ahLst/>
              <a:cxnLst/>
              <a:rect l="0" t="0" r="0" b="0"/>
              <a:pathLst>
                <a:path w="98" h="98" extrusionOk="0">
                  <a:moveTo>
                    <a:pt x="49" y="0"/>
                  </a:moveTo>
                  <a:cubicBezTo>
                    <a:pt x="22" y="0"/>
                    <a:pt x="0" y="22"/>
                    <a:pt x="0" y="49"/>
                  </a:cubicBezTo>
                  <a:cubicBezTo>
                    <a:pt x="0" y="76"/>
                    <a:pt x="22" y="98"/>
                    <a:pt x="49" y="98"/>
                  </a:cubicBezTo>
                  <a:cubicBezTo>
                    <a:pt x="76" y="98"/>
                    <a:pt x="98" y="76"/>
                    <a:pt x="98" y="49"/>
                  </a:cubicBezTo>
                  <a:cubicBezTo>
                    <a:pt x="98" y="22"/>
                    <a:pt x="76" y="0"/>
                    <a:pt x="49" y="0"/>
                  </a:cubicBezTo>
                  <a:close/>
                  <a:moveTo>
                    <a:pt x="49" y="79"/>
                  </a:moveTo>
                  <a:cubicBezTo>
                    <a:pt x="32" y="79"/>
                    <a:pt x="19" y="66"/>
                    <a:pt x="19" y="49"/>
                  </a:cubicBezTo>
                  <a:cubicBezTo>
                    <a:pt x="19" y="33"/>
                    <a:pt x="32" y="19"/>
                    <a:pt x="49" y="19"/>
                  </a:cubicBezTo>
                  <a:cubicBezTo>
                    <a:pt x="65" y="19"/>
                    <a:pt x="79" y="33"/>
                    <a:pt x="79" y="49"/>
                  </a:cubicBezTo>
                  <a:cubicBezTo>
                    <a:pt x="79" y="66"/>
                    <a:pt x="65" y="79"/>
                    <a:pt x="49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dirty="0">
                <a:solidFill>
                  <a:schemeClr val="dk1"/>
                </a:solidFill>
                <a:latin typeface="Gotham Book" panose="0200060304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endParaRPr>
            </a:p>
          </p:txBody>
        </p:sp>
        <p:sp>
          <p:nvSpPr>
            <p:cNvPr id="15" name="Shape 448">
              <a:extLst>
                <a:ext uri="{FF2B5EF4-FFF2-40B4-BE49-F238E27FC236}">
                  <a16:creationId xmlns:a16="http://schemas.microsoft.com/office/drawing/2014/main" id="{DDCCA093-BA25-4FC6-A6C3-358771B0239B}"/>
                </a:ext>
              </a:extLst>
            </p:cNvPr>
            <p:cNvSpPr/>
            <p:nvPr/>
          </p:nvSpPr>
          <p:spPr>
            <a:xfrm>
              <a:off x="3032125" y="1262063"/>
              <a:ext cx="211138" cy="190500"/>
            </a:xfrm>
            <a:custGeom>
              <a:avLst/>
              <a:gdLst/>
              <a:ahLst/>
              <a:cxnLst/>
              <a:rect l="0" t="0" r="0" b="0"/>
              <a:pathLst>
                <a:path w="210" h="191" extrusionOk="0">
                  <a:moveTo>
                    <a:pt x="192" y="38"/>
                  </a:moveTo>
                  <a:cubicBezTo>
                    <a:pt x="190" y="41"/>
                    <a:pt x="184" y="45"/>
                    <a:pt x="180" y="49"/>
                  </a:cubicBezTo>
                  <a:cubicBezTo>
                    <a:pt x="169" y="57"/>
                    <a:pt x="157" y="65"/>
                    <a:pt x="157" y="77"/>
                  </a:cubicBezTo>
                  <a:cubicBezTo>
                    <a:pt x="157" y="103"/>
                    <a:pt x="155" y="125"/>
                    <a:pt x="151" y="133"/>
                  </a:cubicBezTo>
                  <a:cubicBezTo>
                    <a:pt x="151" y="133"/>
                    <a:pt x="151" y="133"/>
                    <a:pt x="151" y="133"/>
                  </a:cubicBezTo>
                  <a:cubicBezTo>
                    <a:pt x="140" y="160"/>
                    <a:pt x="121" y="172"/>
                    <a:pt x="91" y="172"/>
                  </a:cubicBezTo>
                  <a:cubicBezTo>
                    <a:pt x="51" y="172"/>
                    <a:pt x="19" y="140"/>
                    <a:pt x="19" y="101"/>
                  </a:cubicBezTo>
                  <a:cubicBezTo>
                    <a:pt x="19" y="63"/>
                    <a:pt x="49" y="35"/>
                    <a:pt x="91" y="35"/>
                  </a:cubicBezTo>
                  <a:cubicBezTo>
                    <a:pt x="111" y="35"/>
                    <a:pt x="127" y="28"/>
                    <a:pt x="139" y="23"/>
                  </a:cubicBezTo>
                  <a:cubicBezTo>
                    <a:pt x="142" y="21"/>
                    <a:pt x="144" y="20"/>
                    <a:pt x="147" y="19"/>
                  </a:cubicBezTo>
                  <a:cubicBezTo>
                    <a:pt x="152" y="17"/>
                    <a:pt x="154" y="12"/>
                    <a:pt x="152" y="7"/>
                  </a:cubicBezTo>
                  <a:cubicBezTo>
                    <a:pt x="150" y="2"/>
                    <a:pt x="145" y="0"/>
                    <a:pt x="140" y="2"/>
                  </a:cubicBezTo>
                  <a:cubicBezTo>
                    <a:pt x="137" y="3"/>
                    <a:pt x="134" y="4"/>
                    <a:pt x="131" y="6"/>
                  </a:cubicBezTo>
                  <a:cubicBezTo>
                    <a:pt x="120" y="11"/>
                    <a:pt x="107" y="16"/>
                    <a:pt x="91" y="16"/>
                  </a:cubicBezTo>
                  <a:cubicBezTo>
                    <a:pt x="39" y="16"/>
                    <a:pt x="0" y="53"/>
                    <a:pt x="0" y="101"/>
                  </a:cubicBezTo>
                  <a:cubicBezTo>
                    <a:pt x="0" y="150"/>
                    <a:pt x="41" y="191"/>
                    <a:pt x="91" y="191"/>
                  </a:cubicBezTo>
                  <a:cubicBezTo>
                    <a:pt x="129" y="191"/>
                    <a:pt x="155" y="174"/>
                    <a:pt x="168" y="140"/>
                  </a:cubicBezTo>
                  <a:cubicBezTo>
                    <a:pt x="175" y="126"/>
                    <a:pt x="176" y="95"/>
                    <a:pt x="176" y="77"/>
                  </a:cubicBezTo>
                  <a:cubicBezTo>
                    <a:pt x="177" y="74"/>
                    <a:pt x="186" y="67"/>
                    <a:pt x="191" y="64"/>
                  </a:cubicBezTo>
                  <a:cubicBezTo>
                    <a:pt x="196" y="59"/>
                    <a:pt x="202" y="55"/>
                    <a:pt x="206" y="50"/>
                  </a:cubicBezTo>
                  <a:cubicBezTo>
                    <a:pt x="210" y="47"/>
                    <a:pt x="209" y="41"/>
                    <a:pt x="206" y="37"/>
                  </a:cubicBezTo>
                  <a:cubicBezTo>
                    <a:pt x="202" y="34"/>
                    <a:pt x="196" y="34"/>
                    <a:pt x="192" y="3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dirty="0">
                <a:solidFill>
                  <a:schemeClr val="dk1"/>
                </a:solidFill>
                <a:latin typeface="Gotham Book" panose="0200060304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endParaRPr>
            </a:p>
          </p:txBody>
        </p:sp>
        <p:sp>
          <p:nvSpPr>
            <p:cNvPr id="16" name="Shape 449">
              <a:extLst>
                <a:ext uri="{FF2B5EF4-FFF2-40B4-BE49-F238E27FC236}">
                  <a16:creationId xmlns:a16="http://schemas.microsoft.com/office/drawing/2014/main" id="{2795D600-3B69-40B6-914A-8C6844F3BB55}"/>
                </a:ext>
              </a:extLst>
            </p:cNvPr>
            <p:cNvSpPr/>
            <p:nvPr/>
          </p:nvSpPr>
          <p:spPr>
            <a:xfrm>
              <a:off x="3254375" y="1027113"/>
              <a:ext cx="161925" cy="220663"/>
            </a:xfrm>
            <a:custGeom>
              <a:avLst/>
              <a:gdLst/>
              <a:ahLst/>
              <a:cxnLst/>
              <a:rect l="0" t="0" r="0" b="0"/>
              <a:pathLst>
                <a:path w="162" h="221" extrusionOk="0">
                  <a:moveTo>
                    <a:pt x="17" y="170"/>
                  </a:moveTo>
                  <a:cubicBezTo>
                    <a:pt x="142" y="36"/>
                    <a:pt x="142" y="36"/>
                    <a:pt x="142" y="36"/>
                  </a:cubicBezTo>
                  <a:cubicBezTo>
                    <a:pt x="135" y="117"/>
                    <a:pt x="89" y="168"/>
                    <a:pt x="49" y="205"/>
                  </a:cubicBezTo>
                  <a:cubicBezTo>
                    <a:pt x="46" y="208"/>
                    <a:pt x="45" y="214"/>
                    <a:pt x="49" y="218"/>
                  </a:cubicBezTo>
                  <a:cubicBezTo>
                    <a:pt x="51" y="220"/>
                    <a:pt x="53" y="221"/>
                    <a:pt x="56" y="221"/>
                  </a:cubicBezTo>
                  <a:cubicBezTo>
                    <a:pt x="58" y="221"/>
                    <a:pt x="60" y="220"/>
                    <a:pt x="62" y="218"/>
                  </a:cubicBezTo>
                  <a:cubicBezTo>
                    <a:pt x="105" y="179"/>
                    <a:pt x="162" y="115"/>
                    <a:pt x="162" y="11"/>
                  </a:cubicBezTo>
                  <a:cubicBezTo>
                    <a:pt x="162" y="7"/>
                    <a:pt x="160" y="3"/>
                    <a:pt x="156" y="2"/>
                  </a:cubicBezTo>
                  <a:cubicBezTo>
                    <a:pt x="153" y="0"/>
                    <a:pt x="149" y="1"/>
                    <a:pt x="146" y="4"/>
                  </a:cubicBezTo>
                  <a:cubicBezTo>
                    <a:pt x="3" y="157"/>
                    <a:pt x="3" y="157"/>
                    <a:pt x="3" y="157"/>
                  </a:cubicBezTo>
                  <a:cubicBezTo>
                    <a:pt x="0" y="161"/>
                    <a:pt x="0" y="166"/>
                    <a:pt x="3" y="170"/>
                  </a:cubicBezTo>
                  <a:cubicBezTo>
                    <a:pt x="7" y="174"/>
                    <a:pt x="13" y="173"/>
                    <a:pt x="17" y="17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dirty="0">
                <a:solidFill>
                  <a:schemeClr val="dk1"/>
                </a:solidFill>
                <a:latin typeface="Gotham Book" panose="0200060304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endParaRPr>
            </a:p>
          </p:txBody>
        </p:sp>
        <p:sp>
          <p:nvSpPr>
            <p:cNvPr id="17" name="Shape 450">
              <a:extLst>
                <a:ext uri="{FF2B5EF4-FFF2-40B4-BE49-F238E27FC236}">
                  <a16:creationId xmlns:a16="http://schemas.microsoft.com/office/drawing/2014/main" id="{363DAA4C-D1F1-4E7B-9EAE-15990B406DF6}"/>
                </a:ext>
              </a:extLst>
            </p:cNvPr>
            <p:cNvSpPr/>
            <p:nvPr/>
          </p:nvSpPr>
          <p:spPr>
            <a:xfrm>
              <a:off x="3071813" y="1316038"/>
              <a:ext cx="98425" cy="98425"/>
            </a:xfrm>
            <a:custGeom>
              <a:avLst/>
              <a:gdLst/>
              <a:ahLst/>
              <a:cxnLst/>
              <a:rect l="0" t="0" r="0" b="0"/>
              <a:pathLst>
                <a:path w="98" h="98" extrusionOk="0">
                  <a:moveTo>
                    <a:pt x="0" y="49"/>
                  </a:moveTo>
                  <a:cubicBezTo>
                    <a:pt x="0" y="76"/>
                    <a:pt x="22" y="98"/>
                    <a:pt x="49" y="98"/>
                  </a:cubicBezTo>
                  <a:cubicBezTo>
                    <a:pt x="76" y="98"/>
                    <a:pt x="98" y="76"/>
                    <a:pt x="98" y="49"/>
                  </a:cubicBezTo>
                  <a:cubicBezTo>
                    <a:pt x="98" y="22"/>
                    <a:pt x="76" y="0"/>
                    <a:pt x="49" y="0"/>
                  </a:cubicBezTo>
                  <a:cubicBezTo>
                    <a:pt x="22" y="0"/>
                    <a:pt x="0" y="22"/>
                    <a:pt x="0" y="49"/>
                  </a:cubicBezTo>
                  <a:close/>
                  <a:moveTo>
                    <a:pt x="79" y="49"/>
                  </a:moveTo>
                  <a:cubicBezTo>
                    <a:pt x="79" y="66"/>
                    <a:pt x="66" y="79"/>
                    <a:pt x="49" y="79"/>
                  </a:cubicBezTo>
                  <a:cubicBezTo>
                    <a:pt x="33" y="79"/>
                    <a:pt x="19" y="66"/>
                    <a:pt x="19" y="49"/>
                  </a:cubicBezTo>
                  <a:cubicBezTo>
                    <a:pt x="19" y="33"/>
                    <a:pt x="33" y="19"/>
                    <a:pt x="49" y="19"/>
                  </a:cubicBezTo>
                  <a:cubicBezTo>
                    <a:pt x="66" y="19"/>
                    <a:pt x="79" y="33"/>
                    <a:pt x="79" y="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60933" rIns="121900" bIns="60933" anchor="t" anchorCtr="0">
              <a:noAutofit/>
            </a:bodyPr>
            <a:lstStyle/>
            <a:p>
              <a:endParaRPr dirty="0">
                <a:solidFill>
                  <a:schemeClr val="dk1"/>
                </a:solidFill>
                <a:latin typeface="Gotham Book" panose="02000603040000020004" pitchFamily="2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endParaRPr>
            </a:p>
          </p:txBody>
        </p:sp>
      </p:grp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023FC52D-EA7D-44FE-9CA5-748A5CAC392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208847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4BBE7-729B-4CDC-9A7F-58E155DB0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976312-B9B2-4838-A215-1504424C65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1FD91-DEBE-4DE6-A6AD-7E1DC8C18B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04E0C322-DB4B-498D-980C-9CE33B37AA19}" type="slidenum">
              <a:rPr lang="en-US" smtClean="0"/>
              <a:pPr algn="ctr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6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7">
      <a:dk1>
        <a:sysClr val="windowText" lastClr="000000"/>
      </a:dk1>
      <a:lt1>
        <a:sysClr val="window" lastClr="FFFFFF"/>
      </a:lt1>
      <a:dk2>
        <a:srgbClr val="44546A"/>
      </a:dk2>
      <a:lt2>
        <a:srgbClr val="F3F3F3"/>
      </a:lt2>
      <a:accent1>
        <a:srgbClr val="442BA3"/>
      </a:accent1>
      <a:accent2>
        <a:srgbClr val="1D79FF"/>
      </a:accent2>
      <a:accent3>
        <a:srgbClr val="7C539C"/>
      </a:accent3>
      <a:accent4>
        <a:srgbClr val="FF226A"/>
      </a:accent4>
      <a:accent5>
        <a:srgbClr val="442BA3"/>
      </a:accent5>
      <a:accent6>
        <a:srgbClr val="1D79FF"/>
      </a:accent6>
      <a:hlink>
        <a:srgbClr val="000000"/>
      </a:hlink>
      <a:folHlink>
        <a:srgbClr val="000000"/>
      </a:folHlink>
    </a:clrScheme>
    <a:fontScheme name="Custom 140">
      <a:majorFont>
        <a:latin typeface="Rubik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11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Rubik</vt:lpstr>
      <vt:lpstr>Calibri</vt:lpstr>
      <vt:lpstr>Open Sans</vt:lpstr>
      <vt:lpstr>Gotham Book</vt:lpstr>
      <vt:lpstr>Arial</vt:lpstr>
      <vt:lpstr>Office Theme</vt:lpstr>
      <vt:lpstr>PowerPoint Presentation</vt:lpstr>
      <vt:lpstr>PowerPoint Presentation</vt:lpstr>
      <vt:lpstr>PowerPoint Presentation</vt:lpstr>
      <vt:lpstr>asdf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Mikle Smuzhkin</dc:creator>
  <cp:lastModifiedBy>Nathan Clouse</cp:lastModifiedBy>
  <cp:revision>6</cp:revision>
  <dcterms:created xsi:type="dcterms:W3CDTF">2021-01-14T20:23:36Z</dcterms:created>
  <dcterms:modified xsi:type="dcterms:W3CDTF">2021-01-15T02:22:28Z</dcterms:modified>
</cp:coreProperties>
</file>