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3"/>
  </p:notesMasterIdLst>
  <p:sldIdLst>
    <p:sldId id="256" r:id="rId5"/>
    <p:sldId id="257" r:id="rId6"/>
    <p:sldId id="384" r:id="rId7"/>
    <p:sldId id="304" r:id="rId8"/>
    <p:sldId id="313" r:id="rId9"/>
    <p:sldId id="258" r:id="rId10"/>
    <p:sldId id="273" r:id="rId11"/>
    <p:sldId id="263" r:id="rId12"/>
    <p:sldId id="274" r:id="rId13"/>
    <p:sldId id="275" r:id="rId14"/>
    <p:sldId id="276" r:id="rId15"/>
    <p:sldId id="277" r:id="rId16"/>
    <p:sldId id="264" r:id="rId17"/>
    <p:sldId id="265" r:id="rId18"/>
    <p:sldId id="266" r:id="rId19"/>
    <p:sldId id="279" r:id="rId20"/>
    <p:sldId id="280" r:id="rId21"/>
    <p:sldId id="387" r:id="rId22"/>
    <p:sldId id="390" r:id="rId23"/>
    <p:sldId id="389" r:id="rId24"/>
    <p:sldId id="281" r:id="rId25"/>
    <p:sldId id="268" r:id="rId26"/>
    <p:sldId id="282" r:id="rId27"/>
    <p:sldId id="283" r:id="rId28"/>
    <p:sldId id="285" r:id="rId29"/>
    <p:sldId id="391" r:id="rId30"/>
    <p:sldId id="394" r:id="rId31"/>
    <p:sldId id="393" r:id="rId32"/>
    <p:sldId id="286" r:id="rId33"/>
    <p:sldId id="267" r:id="rId34"/>
    <p:sldId id="288" r:id="rId35"/>
    <p:sldId id="271" r:id="rId36"/>
    <p:sldId id="289" r:id="rId37"/>
    <p:sldId id="385" r:id="rId38"/>
    <p:sldId id="395" r:id="rId39"/>
    <p:sldId id="386" r:id="rId40"/>
    <p:sldId id="290" r:id="rId41"/>
    <p:sldId id="270" r:id="rId42"/>
    <p:sldId id="292" r:id="rId43"/>
    <p:sldId id="396" r:id="rId44"/>
    <p:sldId id="397" r:id="rId45"/>
    <p:sldId id="398" r:id="rId46"/>
    <p:sldId id="293" r:id="rId47"/>
    <p:sldId id="269" r:id="rId48"/>
    <p:sldId id="296" r:id="rId49"/>
    <p:sldId id="399" r:id="rId50"/>
    <p:sldId id="401" r:id="rId51"/>
    <p:sldId id="291" r:id="rId52"/>
    <p:sldId id="294" r:id="rId53"/>
    <p:sldId id="297" r:id="rId54"/>
    <p:sldId id="298" r:id="rId55"/>
    <p:sldId id="299" r:id="rId56"/>
    <p:sldId id="272" r:id="rId57"/>
    <p:sldId id="301" r:id="rId58"/>
    <p:sldId id="302" r:id="rId59"/>
    <p:sldId id="300" r:id="rId60"/>
    <p:sldId id="307" r:id="rId61"/>
    <p:sldId id="308" r:id="rId62"/>
    <p:sldId id="309" r:id="rId63"/>
    <p:sldId id="310" r:id="rId64"/>
    <p:sldId id="312" r:id="rId65"/>
    <p:sldId id="303" r:id="rId66"/>
    <p:sldId id="261" r:id="rId67"/>
    <p:sldId id="379" r:id="rId68"/>
    <p:sldId id="381" r:id="rId69"/>
    <p:sldId id="383" r:id="rId70"/>
    <p:sldId id="402" r:id="rId71"/>
    <p:sldId id="403"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28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B03B42-1A0D-4D99-A524-EA4CB7ED6E58}" v="165" dt="2021-10-09T03:16:38.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7556" autoAdjust="0"/>
  </p:normalViewPr>
  <p:slideViewPr>
    <p:cSldViewPr snapToGrid="0">
      <p:cViewPr varScale="1">
        <p:scale>
          <a:sx n="88" d="100"/>
          <a:sy n="88" d="100"/>
        </p:scale>
        <p:origin x="135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Clouse" userId="60190519-0423-46ec-ac65-f82d83ecfd9c" providerId="ADAL" clId="{62B03B42-1A0D-4D99-A524-EA4CB7ED6E58}"/>
    <pc:docChg chg="undo custSel addSld delSld modSld sldOrd">
      <pc:chgData name="Nathan Clouse" userId="60190519-0423-46ec-ac65-f82d83ecfd9c" providerId="ADAL" clId="{62B03B42-1A0D-4D99-A524-EA4CB7ED6E58}" dt="2021-10-10T04:31:05.750" v="5324" actId="20577"/>
      <pc:docMkLst>
        <pc:docMk/>
      </pc:docMkLst>
      <pc:sldChg chg="modSp mod">
        <pc:chgData name="Nathan Clouse" userId="60190519-0423-46ec-ac65-f82d83ecfd9c" providerId="ADAL" clId="{62B03B42-1A0D-4D99-A524-EA4CB7ED6E58}" dt="2021-08-08T12:49:43.329" v="5" actId="27636"/>
        <pc:sldMkLst>
          <pc:docMk/>
          <pc:sldMk cId="2677310114" sldId="256"/>
        </pc:sldMkLst>
        <pc:spChg chg="mod">
          <ac:chgData name="Nathan Clouse" userId="60190519-0423-46ec-ac65-f82d83ecfd9c" providerId="ADAL" clId="{62B03B42-1A0D-4D99-A524-EA4CB7ED6E58}" dt="2021-08-08T12:49:43.329" v="5" actId="27636"/>
          <ac:spMkLst>
            <pc:docMk/>
            <pc:sldMk cId="2677310114" sldId="256"/>
            <ac:spMk id="2" creationId="{3639132D-C6AF-4868-86BB-AFD11D730A41}"/>
          </ac:spMkLst>
        </pc:spChg>
      </pc:sldChg>
      <pc:sldChg chg="modSp mod">
        <pc:chgData name="Nathan Clouse" userId="60190519-0423-46ec-ac65-f82d83ecfd9c" providerId="ADAL" clId="{62B03B42-1A0D-4D99-A524-EA4CB7ED6E58}" dt="2021-10-10T04:31:05.750" v="5324" actId="20577"/>
        <pc:sldMkLst>
          <pc:docMk/>
          <pc:sldMk cId="2188128926" sldId="257"/>
        </pc:sldMkLst>
        <pc:spChg chg="mod">
          <ac:chgData name="Nathan Clouse" userId="60190519-0423-46ec-ac65-f82d83ecfd9c" providerId="ADAL" clId="{62B03B42-1A0D-4D99-A524-EA4CB7ED6E58}" dt="2021-08-08T12:53:16.854" v="17" actId="20577"/>
          <ac:spMkLst>
            <pc:docMk/>
            <pc:sldMk cId="2188128926" sldId="257"/>
            <ac:spMk id="2" creationId="{650B4EFC-E0AE-4829-BAEE-3F5584CB55D3}"/>
          </ac:spMkLst>
        </pc:spChg>
        <pc:spChg chg="mod">
          <ac:chgData name="Nathan Clouse" userId="60190519-0423-46ec-ac65-f82d83ecfd9c" providerId="ADAL" clId="{62B03B42-1A0D-4D99-A524-EA4CB7ED6E58}" dt="2021-10-10T04:31:05.750" v="5324" actId="20577"/>
          <ac:spMkLst>
            <pc:docMk/>
            <pc:sldMk cId="2188128926" sldId="257"/>
            <ac:spMk id="3" creationId="{914A226C-99BE-470E-A094-D1878D7487EA}"/>
          </ac:spMkLst>
        </pc:spChg>
      </pc:sldChg>
      <pc:sldChg chg="modSp mod modNotesTx">
        <pc:chgData name="Nathan Clouse" userId="60190519-0423-46ec-ac65-f82d83ecfd9c" providerId="ADAL" clId="{62B03B42-1A0D-4D99-A524-EA4CB7ED6E58}" dt="2021-10-06T13:47:13.377" v="5318" actId="20577"/>
        <pc:sldMkLst>
          <pc:docMk/>
          <pc:sldMk cId="1779364837" sldId="258"/>
        </pc:sldMkLst>
        <pc:spChg chg="mod">
          <ac:chgData name="Nathan Clouse" userId="60190519-0423-46ec-ac65-f82d83ecfd9c" providerId="ADAL" clId="{62B03B42-1A0D-4D99-A524-EA4CB7ED6E58}" dt="2021-08-23T03:26:32.111" v="4755" actId="20577"/>
          <ac:spMkLst>
            <pc:docMk/>
            <pc:sldMk cId="1779364837" sldId="258"/>
            <ac:spMk id="2" creationId="{3F2EBB4F-D439-447F-859C-4822BF1A525D}"/>
          </ac:spMkLst>
        </pc:spChg>
        <pc:spChg chg="mod">
          <ac:chgData name="Nathan Clouse" userId="60190519-0423-46ec-ac65-f82d83ecfd9c" providerId="ADAL" clId="{62B03B42-1A0D-4D99-A524-EA4CB7ED6E58}" dt="2021-08-09T01:48:29.401" v="191" actId="20577"/>
          <ac:spMkLst>
            <pc:docMk/>
            <pc:sldMk cId="1779364837" sldId="258"/>
            <ac:spMk id="3" creationId="{1F0B3AC4-F231-45DD-A420-F921D8FEBEFA}"/>
          </ac:spMkLst>
        </pc:spChg>
        <pc:spChg chg="mod">
          <ac:chgData name="Nathan Clouse" userId="60190519-0423-46ec-ac65-f82d83ecfd9c" providerId="ADAL" clId="{62B03B42-1A0D-4D99-A524-EA4CB7ED6E58}" dt="2021-08-09T03:47:48.637" v="452" actId="20577"/>
          <ac:spMkLst>
            <pc:docMk/>
            <pc:sldMk cId="1779364837" sldId="258"/>
            <ac:spMk id="4" creationId="{1C54D952-CE04-4E99-A10D-4361142AE310}"/>
          </ac:spMkLst>
        </pc:spChg>
      </pc:sldChg>
      <pc:sldChg chg="del">
        <pc:chgData name="Nathan Clouse" userId="60190519-0423-46ec-ac65-f82d83ecfd9c" providerId="ADAL" clId="{62B03B42-1A0D-4D99-A524-EA4CB7ED6E58}" dt="2021-10-03T04:20:54.829" v="4841" actId="47"/>
        <pc:sldMkLst>
          <pc:docMk/>
          <pc:sldMk cId="2417375187" sldId="259"/>
        </pc:sldMkLst>
      </pc:sldChg>
      <pc:sldChg chg="del">
        <pc:chgData name="Nathan Clouse" userId="60190519-0423-46ec-ac65-f82d83ecfd9c" providerId="ADAL" clId="{62B03B42-1A0D-4D99-A524-EA4CB7ED6E58}" dt="2021-10-03T04:20:53.237" v="4840" actId="47"/>
        <pc:sldMkLst>
          <pc:docMk/>
          <pc:sldMk cId="3960469808" sldId="260"/>
        </pc:sldMkLst>
      </pc:sldChg>
      <pc:sldChg chg="addSp delSp modSp mod modClrScheme chgLayout">
        <pc:chgData name="Nathan Clouse" userId="60190519-0423-46ec-ac65-f82d83ecfd9c" providerId="ADAL" clId="{62B03B42-1A0D-4D99-A524-EA4CB7ED6E58}" dt="2021-09-13T03:34:11.521" v="4821" actId="20577"/>
        <pc:sldMkLst>
          <pc:docMk/>
          <pc:sldMk cId="3309112053" sldId="261"/>
        </pc:sldMkLst>
        <pc:spChg chg="del">
          <ac:chgData name="Nathan Clouse" userId="60190519-0423-46ec-ac65-f82d83ecfd9c" providerId="ADAL" clId="{62B03B42-1A0D-4D99-A524-EA4CB7ED6E58}" dt="2021-09-13T03:34:03.038" v="4810" actId="700"/>
          <ac:spMkLst>
            <pc:docMk/>
            <pc:sldMk cId="3309112053" sldId="261"/>
            <ac:spMk id="2" creationId="{1B881A7C-DA81-46CF-8CD2-27F26213F545}"/>
          </ac:spMkLst>
        </pc:spChg>
        <pc:spChg chg="del">
          <ac:chgData name="Nathan Clouse" userId="60190519-0423-46ec-ac65-f82d83ecfd9c" providerId="ADAL" clId="{62B03B42-1A0D-4D99-A524-EA4CB7ED6E58}" dt="2021-09-13T03:34:03.038" v="4810" actId="700"/>
          <ac:spMkLst>
            <pc:docMk/>
            <pc:sldMk cId="3309112053" sldId="261"/>
            <ac:spMk id="3" creationId="{0B789ABB-6A81-488B-A10C-E587770DA9E0}"/>
          </ac:spMkLst>
        </pc:spChg>
        <pc:spChg chg="del">
          <ac:chgData name="Nathan Clouse" userId="60190519-0423-46ec-ac65-f82d83ecfd9c" providerId="ADAL" clId="{62B03B42-1A0D-4D99-A524-EA4CB7ED6E58}" dt="2021-09-13T03:34:03.038" v="4810" actId="700"/>
          <ac:spMkLst>
            <pc:docMk/>
            <pc:sldMk cId="3309112053" sldId="261"/>
            <ac:spMk id="4" creationId="{47AD1158-F468-4566-A38E-3F358AA5A56C}"/>
          </ac:spMkLst>
        </pc:spChg>
        <pc:spChg chg="mod ord">
          <ac:chgData name="Nathan Clouse" userId="60190519-0423-46ec-ac65-f82d83ecfd9c" providerId="ADAL" clId="{62B03B42-1A0D-4D99-A524-EA4CB7ED6E58}" dt="2021-09-13T03:34:07.906" v="4811" actId="700"/>
          <ac:spMkLst>
            <pc:docMk/>
            <pc:sldMk cId="3309112053" sldId="261"/>
            <ac:spMk id="5" creationId="{881F7C10-5739-4722-8DCD-A70A6769EB6E}"/>
          </ac:spMkLst>
        </pc:spChg>
        <pc:spChg chg="mod ord">
          <ac:chgData name="Nathan Clouse" userId="60190519-0423-46ec-ac65-f82d83ecfd9c" providerId="ADAL" clId="{62B03B42-1A0D-4D99-A524-EA4CB7ED6E58}" dt="2021-09-13T03:34:07.906" v="4811" actId="700"/>
          <ac:spMkLst>
            <pc:docMk/>
            <pc:sldMk cId="3309112053" sldId="261"/>
            <ac:spMk id="6" creationId="{FA81EDD2-4547-4D9E-8709-2C212AB1A323}"/>
          </ac:spMkLst>
        </pc:spChg>
        <pc:spChg chg="add mod ord">
          <ac:chgData name="Nathan Clouse" userId="60190519-0423-46ec-ac65-f82d83ecfd9c" providerId="ADAL" clId="{62B03B42-1A0D-4D99-A524-EA4CB7ED6E58}" dt="2021-09-13T03:34:11.521" v="4821" actId="20577"/>
          <ac:spMkLst>
            <pc:docMk/>
            <pc:sldMk cId="3309112053" sldId="261"/>
            <ac:spMk id="7" creationId="{E3233F32-6D20-454D-94F1-E1379DBFCC0B}"/>
          </ac:spMkLst>
        </pc:spChg>
      </pc:sldChg>
      <pc:sldChg chg="del">
        <pc:chgData name="Nathan Clouse" userId="60190519-0423-46ec-ac65-f82d83ecfd9c" providerId="ADAL" clId="{62B03B42-1A0D-4D99-A524-EA4CB7ED6E58}" dt="2021-10-03T03:42:22.757" v="4829" actId="47"/>
        <pc:sldMkLst>
          <pc:docMk/>
          <pc:sldMk cId="748211040" sldId="262"/>
        </pc:sldMkLst>
      </pc:sldChg>
      <pc:sldChg chg="modSp new mod">
        <pc:chgData name="Nathan Clouse" userId="60190519-0423-46ec-ac65-f82d83ecfd9c" providerId="ADAL" clId="{62B03B42-1A0D-4D99-A524-EA4CB7ED6E58}" dt="2021-08-09T04:00:20.381" v="972" actId="20577"/>
        <pc:sldMkLst>
          <pc:docMk/>
          <pc:sldMk cId="389533715" sldId="263"/>
        </pc:sldMkLst>
        <pc:spChg chg="mod">
          <ac:chgData name="Nathan Clouse" userId="60190519-0423-46ec-ac65-f82d83ecfd9c" providerId="ADAL" clId="{62B03B42-1A0D-4D99-A524-EA4CB7ED6E58}" dt="2021-08-09T01:52:23.160" v="268" actId="20577"/>
          <ac:spMkLst>
            <pc:docMk/>
            <pc:sldMk cId="389533715" sldId="263"/>
            <ac:spMk id="2" creationId="{B5613F49-2FAF-4056-990F-5DFD90A5435C}"/>
          </ac:spMkLst>
        </pc:spChg>
        <pc:spChg chg="mod">
          <ac:chgData name="Nathan Clouse" userId="60190519-0423-46ec-ac65-f82d83ecfd9c" providerId="ADAL" clId="{62B03B42-1A0D-4D99-A524-EA4CB7ED6E58}" dt="2021-08-09T03:59:52.261" v="943" actId="20577"/>
          <ac:spMkLst>
            <pc:docMk/>
            <pc:sldMk cId="389533715" sldId="263"/>
            <ac:spMk id="3" creationId="{625D6E84-FAC6-4494-AFC3-57057F756EDE}"/>
          </ac:spMkLst>
        </pc:spChg>
        <pc:spChg chg="mod">
          <ac:chgData name="Nathan Clouse" userId="60190519-0423-46ec-ac65-f82d83ecfd9c" providerId="ADAL" clId="{62B03B42-1A0D-4D99-A524-EA4CB7ED6E58}" dt="2021-08-09T04:00:20.381" v="972" actId="20577"/>
          <ac:spMkLst>
            <pc:docMk/>
            <pc:sldMk cId="389533715" sldId="263"/>
            <ac:spMk id="4" creationId="{1AFAEB27-AC5C-47B5-81EF-E579F057A267}"/>
          </ac:spMkLst>
        </pc:spChg>
      </pc:sldChg>
      <pc:sldChg chg="addSp delSp modSp new mod">
        <pc:chgData name="Nathan Clouse" userId="60190519-0423-46ec-ac65-f82d83ecfd9c" providerId="ADAL" clId="{62B03B42-1A0D-4D99-A524-EA4CB7ED6E58}" dt="2021-10-04T20:11:14.860" v="5208"/>
        <pc:sldMkLst>
          <pc:docMk/>
          <pc:sldMk cId="3497408784" sldId="264"/>
        </pc:sldMkLst>
        <pc:spChg chg="mod">
          <ac:chgData name="Nathan Clouse" userId="60190519-0423-46ec-ac65-f82d83ecfd9c" providerId="ADAL" clId="{62B03B42-1A0D-4D99-A524-EA4CB7ED6E58}" dt="2021-08-09T01:52:29.968" v="278" actId="20577"/>
          <ac:spMkLst>
            <pc:docMk/>
            <pc:sldMk cId="3497408784" sldId="264"/>
            <ac:spMk id="2" creationId="{9D84C7D3-6C0D-4418-AC13-D3FE9211451D}"/>
          </ac:spMkLst>
        </pc:spChg>
        <pc:spChg chg="mod">
          <ac:chgData name="Nathan Clouse" userId="60190519-0423-46ec-ac65-f82d83ecfd9c" providerId="ADAL" clId="{62B03B42-1A0D-4D99-A524-EA4CB7ED6E58}" dt="2021-08-23T03:15:32.731" v="4649" actId="20577"/>
          <ac:spMkLst>
            <pc:docMk/>
            <pc:sldMk cId="3497408784" sldId="264"/>
            <ac:spMk id="3" creationId="{FC3BFBAA-A24D-4697-AB25-763200283B71}"/>
          </ac:spMkLst>
        </pc:spChg>
        <pc:spChg chg="del">
          <ac:chgData name="Nathan Clouse" userId="60190519-0423-46ec-ac65-f82d83ecfd9c" providerId="ADAL" clId="{62B03B42-1A0D-4D99-A524-EA4CB7ED6E58}" dt="2021-10-04T20:11:14.860" v="5208"/>
          <ac:spMkLst>
            <pc:docMk/>
            <pc:sldMk cId="3497408784" sldId="264"/>
            <ac:spMk id="4" creationId="{02D6B589-58FB-40ED-94C8-E9C2093377F2}"/>
          </ac:spMkLst>
        </pc:spChg>
        <pc:picChg chg="add mod">
          <ac:chgData name="Nathan Clouse" userId="60190519-0423-46ec-ac65-f82d83ecfd9c" providerId="ADAL" clId="{62B03B42-1A0D-4D99-A524-EA4CB7ED6E58}" dt="2021-10-04T20:11:14.860" v="5208"/>
          <ac:picMkLst>
            <pc:docMk/>
            <pc:sldMk cId="3497408784" sldId="264"/>
            <ac:picMk id="1026" creationId="{A5CC23FF-3747-4607-A83B-1EF5A0040F7A}"/>
          </ac:picMkLst>
        </pc:picChg>
      </pc:sldChg>
      <pc:sldChg chg="addSp modSp new mod">
        <pc:chgData name="Nathan Clouse" userId="60190519-0423-46ec-ac65-f82d83ecfd9c" providerId="ADAL" clId="{62B03B42-1A0D-4D99-A524-EA4CB7ED6E58}" dt="2021-08-09T01:54:06.260" v="345" actId="1076"/>
        <pc:sldMkLst>
          <pc:docMk/>
          <pc:sldMk cId="1215821375" sldId="265"/>
        </pc:sldMkLst>
        <pc:spChg chg="mod">
          <ac:chgData name="Nathan Clouse" userId="60190519-0423-46ec-ac65-f82d83ecfd9c" providerId="ADAL" clId="{62B03B42-1A0D-4D99-A524-EA4CB7ED6E58}" dt="2021-08-09T01:52:50.535" v="308" actId="20577"/>
          <ac:spMkLst>
            <pc:docMk/>
            <pc:sldMk cId="1215821375" sldId="265"/>
            <ac:spMk id="2" creationId="{2DB75781-C9B5-4922-8DF3-DDF3ACEA0B3C}"/>
          </ac:spMkLst>
        </pc:spChg>
        <pc:picChg chg="add mod">
          <ac:chgData name="Nathan Clouse" userId="60190519-0423-46ec-ac65-f82d83ecfd9c" providerId="ADAL" clId="{62B03B42-1A0D-4D99-A524-EA4CB7ED6E58}" dt="2021-08-09T01:54:06.260" v="345" actId="1076"/>
          <ac:picMkLst>
            <pc:docMk/>
            <pc:sldMk cId="1215821375" sldId="265"/>
            <ac:picMk id="6" creationId="{EB7CD96D-B01F-4EBF-B7D3-6C74A09716F7}"/>
          </ac:picMkLst>
        </pc:picChg>
      </pc:sldChg>
      <pc:sldChg chg="addSp modSp new mod ord">
        <pc:chgData name="Nathan Clouse" userId="60190519-0423-46ec-ac65-f82d83ecfd9c" providerId="ADAL" clId="{62B03B42-1A0D-4D99-A524-EA4CB7ED6E58}" dt="2021-08-16T02:14:32.206" v="1262" actId="20577"/>
        <pc:sldMkLst>
          <pc:docMk/>
          <pc:sldMk cId="3171162606" sldId="266"/>
        </pc:sldMkLst>
        <pc:spChg chg="mod">
          <ac:chgData name="Nathan Clouse" userId="60190519-0423-46ec-ac65-f82d83ecfd9c" providerId="ADAL" clId="{62B03B42-1A0D-4D99-A524-EA4CB7ED6E58}" dt="2021-08-09T01:53:46.079" v="338" actId="20577"/>
          <ac:spMkLst>
            <pc:docMk/>
            <pc:sldMk cId="3171162606" sldId="266"/>
            <ac:spMk id="2" creationId="{FFBD94EB-E910-4D0F-811D-32C604BB5D91}"/>
          </ac:spMkLst>
        </pc:spChg>
        <pc:spChg chg="mod">
          <ac:chgData name="Nathan Clouse" userId="60190519-0423-46ec-ac65-f82d83ecfd9c" providerId="ADAL" clId="{62B03B42-1A0D-4D99-A524-EA4CB7ED6E58}" dt="2021-08-16T02:14:32.206" v="1262" actId="20577"/>
          <ac:spMkLst>
            <pc:docMk/>
            <pc:sldMk cId="3171162606" sldId="266"/>
            <ac:spMk id="3" creationId="{618E80F4-0228-448A-988C-55EA439F10A0}"/>
          </ac:spMkLst>
        </pc:spChg>
        <pc:picChg chg="add mod">
          <ac:chgData name="Nathan Clouse" userId="60190519-0423-46ec-ac65-f82d83ecfd9c" providerId="ADAL" clId="{62B03B42-1A0D-4D99-A524-EA4CB7ED6E58}" dt="2021-08-09T01:53:58.146" v="343" actId="1076"/>
          <ac:picMkLst>
            <pc:docMk/>
            <pc:sldMk cId="3171162606" sldId="266"/>
            <ac:picMk id="6" creationId="{685C609A-078C-4303-8B7B-1D495B510687}"/>
          </ac:picMkLst>
        </pc:picChg>
      </pc:sldChg>
      <pc:sldChg chg="addSp modSp new mod">
        <pc:chgData name="Nathan Clouse" userId="60190519-0423-46ec-ac65-f82d83ecfd9c" providerId="ADAL" clId="{62B03B42-1A0D-4D99-A524-EA4CB7ED6E58}" dt="2021-08-16T02:45:17.055" v="1510" actId="20577"/>
        <pc:sldMkLst>
          <pc:docMk/>
          <pc:sldMk cId="2245723441" sldId="267"/>
        </pc:sldMkLst>
        <pc:spChg chg="mod">
          <ac:chgData name="Nathan Clouse" userId="60190519-0423-46ec-ac65-f82d83ecfd9c" providerId="ADAL" clId="{62B03B42-1A0D-4D99-A524-EA4CB7ED6E58}" dt="2021-08-09T01:59:33.926" v="389" actId="20577"/>
          <ac:spMkLst>
            <pc:docMk/>
            <pc:sldMk cId="2245723441" sldId="267"/>
            <ac:spMk id="2" creationId="{60A99238-D277-4DCA-8A7B-B237F9F742FF}"/>
          </ac:spMkLst>
        </pc:spChg>
        <pc:spChg chg="mod">
          <ac:chgData name="Nathan Clouse" userId="60190519-0423-46ec-ac65-f82d83ecfd9c" providerId="ADAL" clId="{62B03B42-1A0D-4D99-A524-EA4CB7ED6E58}" dt="2021-08-16T02:45:17.055" v="1510" actId="20577"/>
          <ac:spMkLst>
            <pc:docMk/>
            <pc:sldMk cId="2245723441" sldId="267"/>
            <ac:spMk id="3" creationId="{FA8D0B64-2592-41D9-BE19-93881ED08815}"/>
          </ac:spMkLst>
        </pc:spChg>
        <pc:picChg chg="add mod">
          <ac:chgData name="Nathan Clouse" userId="60190519-0423-46ec-ac65-f82d83ecfd9c" providerId="ADAL" clId="{62B03B42-1A0D-4D99-A524-EA4CB7ED6E58}" dt="2021-08-09T01:59:20.267" v="356" actId="1076"/>
          <ac:picMkLst>
            <pc:docMk/>
            <pc:sldMk cId="2245723441" sldId="267"/>
            <ac:picMk id="6" creationId="{808E1CD6-39C7-40FD-8552-C23CA678355A}"/>
          </ac:picMkLst>
        </pc:picChg>
      </pc:sldChg>
      <pc:sldChg chg="addSp modSp new mod">
        <pc:chgData name="Nathan Clouse" userId="60190519-0423-46ec-ac65-f82d83ecfd9c" providerId="ADAL" clId="{62B03B42-1A0D-4D99-A524-EA4CB7ED6E58}" dt="2021-08-09T01:59:28.990" v="374" actId="20577"/>
        <pc:sldMkLst>
          <pc:docMk/>
          <pc:sldMk cId="373378641" sldId="268"/>
        </pc:sldMkLst>
        <pc:spChg chg="mod">
          <ac:chgData name="Nathan Clouse" userId="60190519-0423-46ec-ac65-f82d83ecfd9c" providerId="ADAL" clId="{62B03B42-1A0D-4D99-A524-EA4CB7ED6E58}" dt="2021-08-09T01:59:28.990" v="374" actId="20577"/>
          <ac:spMkLst>
            <pc:docMk/>
            <pc:sldMk cId="373378641" sldId="268"/>
            <ac:spMk id="2" creationId="{F757CAE3-BE5B-46D9-A634-4145CA3670F4}"/>
          </ac:spMkLst>
        </pc:spChg>
        <pc:picChg chg="add mod">
          <ac:chgData name="Nathan Clouse" userId="60190519-0423-46ec-ac65-f82d83ecfd9c" providerId="ADAL" clId="{62B03B42-1A0D-4D99-A524-EA4CB7ED6E58}" dt="2021-08-09T01:57:54.006" v="352" actId="1076"/>
          <ac:picMkLst>
            <pc:docMk/>
            <pc:sldMk cId="373378641" sldId="268"/>
            <ac:picMk id="6" creationId="{19C1EC3F-3903-490C-9332-3979547467B5}"/>
          </ac:picMkLst>
        </pc:picChg>
      </pc:sldChg>
      <pc:sldChg chg="addSp modSp new mod">
        <pc:chgData name="Nathan Clouse" userId="60190519-0423-46ec-ac65-f82d83ecfd9c" providerId="ADAL" clId="{62B03B42-1A0D-4D99-A524-EA4CB7ED6E58}" dt="2021-08-16T03:30:39.921" v="2042" actId="20577"/>
        <pc:sldMkLst>
          <pc:docMk/>
          <pc:sldMk cId="2598354608" sldId="269"/>
        </pc:sldMkLst>
        <pc:spChg chg="mod">
          <ac:chgData name="Nathan Clouse" userId="60190519-0423-46ec-ac65-f82d83ecfd9c" providerId="ADAL" clId="{62B03B42-1A0D-4D99-A524-EA4CB7ED6E58}" dt="2021-08-09T02:03:58.924" v="442" actId="20577"/>
          <ac:spMkLst>
            <pc:docMk/>
            <pc:sldMk cId="2598354608" sldId="269"/>
            <ac:spMk id="2" creationId="{A357C15B-23B3-439A-B21E-B29BC434D2BC}"/>
          </ac:spMkLst>
        </pc:spChg>
        <pc:spChg chg="mod">
          <ac:chgData name="Nathan Clouse" userId="60190519-0423-46ec-ac65-f82d83ecfd9c" providerId="ADAL" clId="{62B03B42-1A0D-4D99-A524-EA4CB7ED6E58}" dt="2021-08-16T03:30:39.921" v="2042" actId="20577"/>
          <ac:spMkLst>
            <pc:docMk/>
            <pc:sldMk cId="2598354608" sldId="269"/>
            <ac:spMk id="3" creationId="{E83A40E8-E38D-4B5E-A790-4495B89E7F2E}"/>
          </ac:spMkLst>
        </pc:spChg>
        <pc:picChg chg="add mod">
          <ac:chgData name="Nathan Clouse" userId="60190519-0423-46ec-ac65-f82d83ecfd9c" providerId="ADAL" clId="{62B03B42-1A0D-4D99-A524-EA4CB7ED6E58}" dt="2021-08-09T02:03:35.050" v="404" actId="1076"/>
          <ac:picMkLst>
            <pc:docMk/>
            <pc:sldMk cId="2598354608" sldId="269"/>
            <ac:picMk id="6" creationId="{BC6C3133-31DA-4CFA-8498-7C3074E42227}"/>
          </ac:picMkLst>
        </pc:picChg>
      </pc:sldChg>
      <pc:sldChg chg="addSp modSp new mod">
        <pc:chgData name="Nathan Clouse" userId="60190519-0423-46ec-ac65-f82d83ecfd9c" providerId="ADAL" clId="{62B03B42-1A0D-4D99-A524-EA4CB7ED6E58}" dt="2021-08-23T03:22:10.832" v="4701" actId="20577"/>
        <pc:sldMkLst>
          <pc:docMk/>
          <pc:sldMk cId="2453879831" sldId="270"/>
        </pc:sldMkLst>
        <pc:spChg chg="mod">
          <ac:chgData name="Nathan Clouse" userId="60190519-0423-46ec-ac65-f82d83ecfd9c" providerId="ADAL" clId="{62B03B42-1A0D-4D99-A524-EA4CB7ED6E58}" dt="2021-08-09T02:03:48.500" v="424" actId="20577"/>
          <ac:spMkLst>
            <pc:docMk/>
            <pc:sldMk cId="2453879831" sldId="270"/>
            <ac:spMk id="2" creationId="{F92FED06-9ACB-4137-9548-6A38AA3E29A6}"/>
          </ac:spMkLst>
        </pc:spChg>
        <pc:spChg chg="mod">
          <ac:chgData name="Nathan Clouse" userId="60190519-0423-46ec-ac65-f82d83ecfd9c" providerId="ADAL" clId="{62B03B42-1A0D-4D99-A524-EA4CB7ED6E58}" dt="2021-08-23T03:22:10.832" v="4701" actId="20577"/>
          <ac:spMkLst>
            <pc:docMk/>
            <pc:sldMk cId="2453879831" sldId="270"/>
            <ac:spMk id="3" creationId="{8FBDA5EF-52E3-4BC7-A536-DD25B94C5664}"/>
          </ac:spMkLst>
        </pc:spChg>
        <pc:picChg chg="add mod">
          <ac:chgData name="Nathan Clouse" userId="60190519-0423-46ec-ac65-f82d83ecfd9c" providerId="ADAL" clId="{62B03B42-1A0D-4D99-A524-EA4CB7ED6E58}" dt="2021-08-09T02:00:50.927" v="400" actId="1076"/>
          <ac:picMkLst>
            <pc:docMk/>
            <pc:sldMk cId="2453879831" sldId="270"/>
            <ac:picMk id="6" creationId="{B45B5B68-2D6D-4B43-98F1-9E841DA3E631}"/>
          </ac:picMkLst>
        </pc:picChg>
      </pc:sldChg>
      <pc:sldChg chg="addSp modSp new mod">
        <pc:chgData name="Nathan Clouse" userId="60190519-0423-46ec-ac65-f82d83ecfd9c" providerId="ADAL" clId="{62B03B42-1A0D-4D99-A524-EA4CB7ED6E58}" dt="2021-08-16T02:48:31.718" v="1637" actId="20577"/>
        <pc:sldMkLst>
          <pc:docMk/>
          <pc:sldMk cId="1199572837" sldId="271"/>
        </pc:sldMkLst>
        <pc:spChg chg="mod">
          <ac:chgData name="Nathan Clouse" userId="60190519-0423-46ec-ac65-f82d83ecfd9c" providerId="ADAL" clId="{62B03B42-1A0D-4D99-A524-EA4CB7ED6E58}" dt="2021-08-09T02:03:43.716" v="419" actId="20577"/>
          <ac:spMkLst>
            <pc:docMk/>
            <pc:sldMk cId="1199572837" sldId="271"/>
            <ac:spMk id="2" creationId="{AD63D5D0-A4F7-44CE-BF5F-C1906B3D2FDD}"/>
          </ac:spMkLst>
        </pc:spChg>
        <pc:spChg chg="mod">
          <ac:chgData name="Nathan Clouse" userId="60190519-0423-46ec-ac65-f82d83ecfd9c" providerId="ADAL" clId="{62B03B42-1A0D-4D99-A524-EA4CB7ED6E58}" dt="2021-08-16T02:48:31.718" v="1637" actId="20577"/>
          <ac:spMkLst>
            <pc:docMk/>
            <pc:sldMk cId="1199572837" sldId="271"/>
            <ac:spMk id="3" creationId="{9AFB5668-512E-41AB-A987-C77751DAA3C8}"/>
          </ac:spMkLst>
        </pc:spChg>
        <pc:picChg chg="add mod">
          <ac:chgData name="Nathan Clouse" userId="60190519-0423-46ec-ac65-f82d83ecfd9c" providerId="ADAL" clId="{62B03B42-1A0D-4D99-A524-EA4CB7ED6E58}" dt="2021-08-09T02:00:20.704" v="396" actId="1076"/>
          <ac:picMkLst>
            <pc:docMk/>
            <pc:sldMk cId="1199572837" sldId="271"/>
            <ac:picMk id="6" creationId="{6DBB1728-8EE3-47DD-83B0-C0C8F222B197}"/>
          </ac:picMkLst>
        </pc:picChg>
      </pc:sldChg>
      <pc:sldChg chg="addSp delSp modSp new mod chgLayout">
        <pc:chgData name="Nathan Clouse" userId="60190519-0423-46ec-ac65-f82d83ecfd9c" providerId="ADAL" clId="{62B03B42-1A0D-4D99-A524-EA4CB7ED6E58}" dt="2021-10-04T20:21:05.936" v="5217"/>
        <pc:sldMkLst>
          <pc:docMk/>
          <pc:sldMk cId="1206784007" sldId="272"/>
        </pc:sldMkLst>
        <pc:spChg chg="del">
          <ac:chgData name="Nathan Clouse" userId="60190519-0423-46ec-ac65-f82d83ecfd9c" providerId="ADAL" clId="{62B03B42-1A0D-4D99-A524-EA4CB7ED6E58}" dt="2021-08-16T04:01:37.658" v="2393" actId="700"/>
          <ac:spMkLst>
            <pc:docMk/>
            <pc:sldMk cId="1206784007" sldId="272"/>
            <ac:spMk id="2" creationId="{0B09AB51-318D-4021-B6C8-A6674D763F60}"/>
          </ac:spMkLst>
        </pc:spChg>
        <pc:spChg chg="del">
          <ac:chgData name="Nathan Clouse" userId="60190519-0423-46ec-ac65-f82d83ecfd9c" providerId="ADAL" clId="{62B03B42-1A0D-4D99-A524-EA4CB7ED6E58}" dt="2021-08-16T04:01:37.658" v="2393" actId="700"/>
          <ac:spMkLst>
            <pc:docMk/>
            <pc:sldMk cId="1206784007" sldId="272"/>
            <ac:spMk id="3" creationId="{A85BDA03-6823-4B13-8E9C-FB5A69B6774F}"/>
          </ac:spMkLst>
        </pc:spChg>
        <pc:spChg chg="del">
          <ac:chgData name="Nathan Clouse" userId="60190519-0423-46ec-ac65-f82d83ecfd9c" providerId="ADAL" clId="{62B03B42-1A0D-4D99-A524-EA4CB7ED6E58}" dt="2021-08-16T04:01:37.658" v="2393" actId="700"/>
          <ac:spMkLst>
            <pc:docMk/>
            <pc:sldMk cId="1206784007" sldId="272"/>
            <ac:spMk id="4" creationId="{5B5FBC36-C6D6-499B-904D-AF378FFD0CCE}"/>
          </ac:spMkLst>
        </pc:spChg>
        <pc:spChg chg="add mod ord">
          <ac:chgData name="Nathan Clouse" userId="60190519-0423-46ec-ac65-f82d83ecfd9c" providerId="ADAL" clId="{62B03B42-1A0D-4D99-A524-EA4CB7ED6E58}" dt="2021-08-16T04:01:53.630" v="2488" actId="20577"/>
          <ac:spMkLst>
            <pc:docMk/>
            <pc:sldMk cId="1206784007" sldId="272"/>
            <ac:spMk id="5" creationId="{A7A333AA-3C8E-4EBC-A9CD-C05F5CA6B101}"/>
          </ac:spMkLst>
        </pc:spChg>
        <pc:spChg chg="add del mod ord">
          <ac:chgData name="Nathan Clouse" userId="60190519-0423-46ec-ac65-f82d83ecfd9c" providerId="ADAL" clId="{62B03B42-1A0D-4D99-A524-EA4CB7ED6E58}" dt="2021-10-04T20:21:05.936" v="5217"/>
          <ac:spMkLst>
            <pc:docMk/>
            <pc:sldMk cId="1206784007" sldId="272"/>
            <ac:spMk id="6" creationId="{3DFFD2BB-A699-4612-B3AE-BC951F9BA6DF}"/>
          </ac:spMkLst>
        </pc:spChg>
        <pc:spChg chg="add mod ord">
          <ac:chgData name="Nathan Clouse" userId="60190519-0423-46ec-ac65-f82d83ecfd9c" providerId="ADAL" clId="{62B03B42-1A0D-4D99-A524-EA4CB7ED6E58}" dt="2021-10-04T20:21:00.172" v="5215"/>
          <ac:spMkLst>
            <pc:docMk/>
            <pc:sldMk cId="1206784007" sldId="272"/>
            <ac:spMk id="7" creationId="{314010B1-5A5E-4CB8-AEA4-BD07EA81B323}"/>
          </ac:spMkLst>
        </pc:spChg>
        <pc:picChg chg="add mod">
          <ac:chgData name="Nathan Clouse" userId="60190519-0423-46ec-ac65-f82d83ecfd9c" providerId="ADAL" clId="{62B03B42-1A0D-4D99-A524-EA4CB7ED6E58}" dt="2021-10-04T20:21:05.936" v="5217"/>
          <ac:picMkLst>
            <pc:docMk/>
            <pc:sldMk cId="1206784007" sldId="272"/>
            <ac:picMk id="6146" creationId="{E8E80814-964C-468A-9BE3-9FE7433E4BED}"/>
          </ac:picMkLst>
        </pc:picChg>
      </pc:sldChg>
      <pc:sldChg chg="modSp new mod">
        <pc:chgData name="Nathan Clouse" userId="60190519-0423-46ec-ac65-f82d83ecfd9c" providerId="ADAL" clId="{62B03B42-1A0D-4D99-A524-EA4CB7ED6E58}" dt="2021-08-09T03:55:26.342" v="734" actId="20577"/>
        <pc:sldMkLst>
          <pc:docMk/>
          <pc:sldMk cId="2310636223" sldId="273"/>
        </pc:sldMkLst>
        <pc:spChg chg="mod">
          <ac:chgData name="Nathan Clouse" userId="60190519-0423-46ec-ac65-f82d83ecfd9c" providerId="ADAL" clId="{62B03B42-1A0D-4D99-A524-EA4CB7ED6E58}" dt="2021-08-09T03:52:48.240" v="488" actId="20577"/>
          <ac:spMkLst>
            <pc:docMk/>
            <pc:sldMk cId="2310636223" sldId="273"/>
            <ac:spMk id="2" creationId="{DEDBE936-D8D0-47BA-8E89-99B0B0DEF894}"/>
          </ac:spMkLst>
        </pc:spChg>
        <pc:spChg chg="mod">
          <ac:chgData name="Nathan Clouse" userId="60190519-0423-46ec-ac65-f82d83ecfd9c" providerId="ADAL" clId="{62B03B42-1A0D-4D99-A524-EA4CB7ED6E58}" dt="2021-08-09T03:55:11.447" v="680" actId="20577"/>
          <ac:spMkLst>
            <pc:docMk/>
            <pc:sldMk cId="2310636223" sldId="273"/>
            <ac:spMk id="3" creationId="{8AEB32A0-E709-4A62-AF3C-CAB54F06FEDC}"/>
          </ac:spMkLst>
        </pc:spChg>
        <pc:spChg chg="mod">
          <ac:chgData name="Nathan Clouse" userId="60190519-0423-46ec-ac65-f82d83ecfd9c" providerId="ADAL" clId="{62B03B42-1A0D-4D99-A524-EA4CB7ED6E58}" dt="2021-08-09T03:55:26.342" v="734" actId="20577"/>
          <ac:spMkLst>
            <pc:docMk/>
            <pc:sldMk cId="2310636223" sldId="273"/>
            <ac:spMk id="4" creationId="{F2710044-7100-4346-9F6D-942EB5C4B1AD}"/>
          </ac:spMkLst>
        </pc:spChg>
      </pc:sldChg>
      <pc:sldChg chg="addSp delSp modSp new mod modClrScheme chgLayout">
        <pc:chgData name="Nathan Clouse" userId="60190519-0423-46ec-ac65-f82d83ecfd9c" providerId="ADAL" clId="{62B03B42-1A0D-4D99-A524-EA4CB7ED6E58}" dt="2021-08-09T04:00:52.663" v="976" actId="1076"/>
        <pc:sldMkLst>
          <pc:docMk/>
          <pc:sldMk cId="1273502858" sldId="274"/>
        </pc:sldMkLst>
        <pc:spChg chg="del">
          <ac:chgData name="Nathan Clouse" userId="60190519-0423-46ec-ac65-f82d83ecfd9c" providerId="ADAL" clId="{62B03B42-1A0D-4D99-A524-EA4CB7ED6E58}" dt="2021-08-09T04:00:05.509" v="945" actId="700"/>
          <ac:spMkLst>
            <pc:docMk/>
            <pc:sldMk cId="1273502858" sldId="274"/>
            <ac:spMk id="2" creationId="{42132F47-85CB-4DFF-BD1A-2C69B4E88E89}"/>
          </ac:spMkLst>
        </pc:spChg>
        <pc:spChg chg="del">
          <ac:chgData name="Nathan Clouse" userId="60190519-0423-46ec-ac65-f82d83ecfd9c" providerId="ADAL" clId="{62B03B42-1A0D-4D99-A524-EA4CB7ED6E58}" dt="2021-08-09T04:00:05.509" v="945" actId="700"/>
          <ac:spMkLst>
            <pc:docMk/>
            <pc:sldMk cId="1273502858" sldId="274"/>
            <ac:spMk id="3" creationId="{B5289099-B2A0-4B2D-ABD6-ED27C2D7A728}"/>
          </ac:spMkLst>
        </pc:spChg>
        <pc:spChg chg="del">
          <ac:chgData name="Nathan Clouse" userId="60190519-0423-46ec-ac65-f82d83ecfd9c" providerId="ADAL" clId="{62B03B42-1A0D-4D99-A524-EA4CB7ED6E58}" dt="2021-08-09T04:00:05.509" v="945" actId="700"/>
          <ac:spMkLst>
            <pc:docMk/>
            <pc:sldMk cId="1273502858" sldId="274"/>
            <ac:spMk id="4" creationId="{A34FACAD-7EC2-42E2-A0D6-0F051FEE2DAF}"/>
          </ac:spMkLst>
        </pc:spChg>
        <pc:picChg chg="add mod">
          <ac:chgData name="Nathan Clouse" userId="60190519-0423-46ec-ac65-f82d83ecfd9c" providerId="ADAL" clId="{62B03B42-1A0D-4D99-A524-EA4CB7ED6E58}" dt="2021-08-09T04:00:52.663" v="976" actId="1076"/>
          <ac:picMkLst>
            <pc:docMk/>
            <pc:sldMk cId="1273502858" sldId="274"/>
            <ac:picMk id="6" creationId="{22F1DDC2-7A0F-47E8-B1E6-541DE2C89ADC}"/>
          </ac:picMkLst>
        </pc:picChg>
      </pc:sldChg>
      <pc:sldChg chg="addSp modSp new mod">
        <pc:chgData name="Nathan Clouse" userId="60190519-0423-46ec-ac65-f82d83ecfd9c" providerId="ADAL" clId="{62B03B42-1A0D-4D99-A524-EA4CB7ED6E58}" dt="2021-08-09T04:01:46.863" v="981" actId="1076"/>
        <pc:sldMkLst>
          <pc:docMk/>
          <pc:sldMk cId="1602279073" sldId="275"/>
        </pc:sldMkLst>
        <pc:picChg chg="add mod">
          <ac:chgData name="Nathan Clouse" userId="60190519-0423-46ec-ac65-f82d83ecfd9c" providerId="ADAL" clId="{62B03B42-1A0D-4D99-A524-EA4CB7ED6E58}" dt="2021-08-09T04:01:46.863" v="981" actId="1076"/>
          <ac:picMkLst>
            <pc:docMk/>
            <pc:sldMk cId="1602279073" sldId="275"/>
            <ac:picMk id="3" creationId="{7A4ED6E4-2BB7-43E2-8248-86C468AA3373}"/>
          </ac:picMkLst>
        </pc:picChg>
      </pc:sldChg>
      <pc:sldChg chg="addSp modSp new mod modAnim">
        <pc:chgData name="Nathan Clouse" userId="60190519-0423-46ec-ac65-f82d83ecfd9c" providerId="ADAL" clId="{62B03B42-1A0D-4D99-A524-EA4CB7ED6E58}" dt="2021-10-04T19:35:28.013" v="4870"/>
        <pc:sldMkLst>
          <pc:docMk/>
          <pc:sldMk cId="997082789" sldId="276"/>
        </pc:sldMkLst>
        <pc:spChg chg="add mod">
          <ac:chgData name="Nathan Clouse" userId="60190519-0423-46ec-ac65-f82d83ecfd9c" providerId="ADAL" clId="{62B03B42-1A0D-4D99-A524-EA4CB7ED6E58}" dt="2021-08-09T04:02:39.774" v="989" actId="1076"/>
          <ac:spMkLst>
            <pc:docMk/>
            <pc:sldMk cId="997082789" sldId="276"/>
            <ac:spMk id="4" creationId="{A2C792D0-FEB3-4A55-A05B-A4ECE3624BD1}"/>
          </ac:spMkLst>
        </pc:spChg>
        <pc:spChg chg="add mod">
          <ac:chgData name="Nathan Clouse" userId="60190519-0423-46ec-ac65-f82d83ecfd9c" providerId="ADAL" clId="{62B03B42-1A0D-4D99-A524-EA4CB7ED6E58}" dt="2021-08-09T04:02:44.308" v="991" actId="1076"/>
          <ac:spMkLst>
            <pc:docMk/>
            <pc:sldMk cId="997082789" sldId="276"/>
            <ac:spMk id="5" creationId="{2409288E-885F-40FB-83EC-DBB3A185C969}"/>
          </ac:spMkLst>
        </pc:spChg>
        <pc:picChg chg="add mod">
          <ac:chgData name="Nathan Clouse" userId="60190519-0423-46ec-ac65-f82d83ecfd9c" providerId="ADAL" clId="{62B03B42-1A0D-4D99-A524-EA4CB7ED6E58}" dt="2021-08-09T04:02:25.652" v="986" actId="1076"/>
          <ac:picMkLst>
            <pc:docMk/>
            <pc:sldMk cId="997082789" sldId="276"/>
            <ac:picMk id="3" creationId="{11FAB090-FD84-4B25-B084-1A4C686CAEB6}"/>
          </ac:picMkLst>
        </pc:picChg>
      </pc:sldChg>
      <pc:sldChg chg="addSp modSp new mod modClrScheme modAnim chgLayout">
        <pc:chgData name="Nathan Clouse" userId="60190519-0423-46ec-ac65-f82d83ecfd9c" providerId="ADAL" clId="{62B03B42-1A0D-4D99-A524-EA4CB7ED6E58}" dt="2021-10-04T19:36:34.862" v="4872" actId="1076"/>
        <pc:sldMkLst>
          <pc:docMk/>
          <pc:sldMk cId="2548177796" sldId="277"/>
        </pc:sldMkLst>
        <pc:spChg chg="add mod">
          <ac:chgData name="Nathan Clouse" userId="60190519-0423-46ec-ac65-f82d83ecfd9c" providerId="ADAL" clId="{62B03B42-1A0D-4D99-A524-EA4CB7ED6E58}" dt="2021-08-09T04:04:53.523" v="1036" actId="20577"/>
          <ac:spMkLst>
            <pc:docMk/>
            <pc:sldMk cId="2548177796" sldId="277"/>
            <ac:spMk id="2" creationId="{A60FACD6-9702-48BD-B369-BB798A162E88}"/>
          </ac:spMkLst>
        </pc:spChg>
        <pc:spChg chg="add mod">
          <ac:chgData name="Nathan Clouse" userId="60190519-0423-46ec-ac65-f82d83ecfd9c" providerId="ADAL" clId="{62B03B42-1A0D-4D99-A524-EA4CB7ED6E58}" dt="2021-10-04T19:36:34.862" v="4872" actId="1076"/>
          <ac:spMkLst>
            <pc:docMk/>
            <pc:sldMk cId="2548177796" sldId="277"/>
            <ac:spMk id="5" creationId="{D4CA870E-F283-4D12-8E41-6CCA1726AB6E}"/>
          </ac:spMkLst>
        </pc:spChg>
        <pc:picChg chg="add mod">
          <ac:chgData name="Nathan Clouse" userId="60190519-0423-46ec-ac65-f82d83ecfd9c" providerId="ADAL" clId="{62B03B42-1A0D-4D99-A524-EA4CB7ED6E58}" dt="2021-08-09T04:04:45.759" v="1006" actId="1076"/>
          <ac:picMkLst>
            <pc:docMk/>
            <pc:sldMk cId="2548177796" sldId="277"/>
            <ac:picMk id="4" creationId="{4BC112A7-E132-4669-9D39-85E7FA0A7718}"/>
          </ac:picMkLst>
        </pc:picChg>
      </pc:sldChg>
      <pc:sldChg chg="new del">
        <pc:chgData name="Nathan Clouse" userId="60190519-0423-46ec-ac65-f82d83ecfd9c" providerId="ADAL" clId="{62B03B42-1A0D-4D99-A524-EA4CB7ED6E58}" dt="2021-08-16T02:14:09.476" v="1248" actId="2696"/>
        <pc:sldMkLst>
          <pc:docMk/>
          <pc:sldMk cId="245366093" sldId="278"/>
        </pc:sldMkLst>
      </pc:sldChg>
      <pc:sldChg chg="addSp delSp modSp add mod">
        <pc:chgData name="Nathan Clouse" userId="60190519-0423-46ec-ac65-f82d83ecfd9c" providerId="ADAL" clId="{62B03B42-1A0D-4D99-A524-EA4CB7ED6E58}" dt="2021-10-04T20:16:57.834" v="5209"/>
        <pc:sldMkLst>
          <pc:docMk/>
          <pc:sldMk cId="2669749597" sldId="279"/>
        </pc:sldMkLst>
        <pc:spChg chg="mod">
          <ac:chgData name="Nathan Clouse" userId="60190519-0423-46ec-ac65-f82d83ecfd9c" providerId="ADAL" clId="{62B03B42-1A0D-4D99-A524-EA4CB7ED6E58}" dt="2021-08-16T01:15:26.573" v="1047" actId="20577"/>
          <ac:spMkLst>
            <pc:docMk/>
            <pc:sldMk cId="2669749597" sldId="279"/>
            <ac:spMk id="2" creationId="{2DB75781-C9B5-4922-8DF3-DDF3ACEA0B3C}"/>
          </ac:spMkLst>
        </pc:spChg>
        <pc:spChg chg="mod">
          <ac:chgData name="Nathan Clouse" userId="60190519-0423-46ec-ac65-f82d83ecfd9c" providerId="ADAL" clId="{62B03B42-1A0D-4D99-A524-EA4CB7ED6E58}" dt="2021-08-16T01:18:49.957" v="1224" actId="20577"/>
          <ac:spMkLst>
            <pc:docMk/>
            <pc:sldMk cId="2669749597" sldId="279"/>
            <ac:spMk id="3" creationId="{0A82C981-61E8-4ED0-B2AE-F6080D8C404D}"/>
          </ac:spMkLst>
        </pc:spChg>
        <pc:spChg chg="del">
          <ac:chgData name="Nathan Clouse" userId="60190519-0423-46ec-ac65-f82d83ecfd9c" providerId="ADAL" clId="{62B03B42-1A0D-4D99-A524-EA4CB7ED6E58}" dt="2021-10-04T20:16:57.834" v="5209"/>
          <ac:spMkLst>
            <pc:docMk/>
            <pc:sldMk cId="2669749597" sldId="279"/>
            <ac:spMk id="4" creationId="{CFB6826E-FCB5-4450-BFB0-8D315113A8E7}"/>
          </ac:spMkLst>
        </pc:spChg>
        <pc:picChg chg="del">
          <ac:chgData name="Nathan Clouse" userId="60190519-0423-46ec-ac65-f82d83ecfd9c" providerId="ADAL" clId="{62B03B42-1A0D-4D99-A524-EA4CB7ED6E58}" dt="2021-08-16T01:15:09.022" v="1039" actId="478"/>
          <ac:picMkLst>
            <pc:docMk/>
            <pc:sldMk cId="2669749597" sldId="279"/>
            <ac:picMk id="6" creationId="{EB7CD96D-B01F-4EBF-B7D3-6C74A09716F7}"/>
          </ac:picMkLst>
        </pc:picChg>
        <pc:picChg chg="add mod">
          <ac:chgData name="Nathan Clouse" userId="60190519-0423-46ec-ac65-f82d83ecfd9c" providerId="ADAL" clId="{62B03B42-1A0D-4D99-A524-EA4CB7ED6E58}" dt="2021-10-04T20:16:57.834" v="5209"/>
          <ac:picMkLst>
            <pc:docMk/>
            <pc:sldMk cId="2669749597" sldId="279"/>
            <ac:picMk id="2050" creationId="{D4899151-C544-4612-99F2-61CEE1698604}"/>
          </ac:picMkLst>
        </pc:picChg>
      </pc:sldChg>
      <pc:sldChg chg="addSp delSp modSp add mod modMedia setBg modClrScheme delAnim chgLayout">
        <pc:chgData name="Nathan Clouse" userId="60190519-0423-46ec-ac65-f82d83ecfd9c" providerId="ADAL" clId="{62B03B42-1A0D-4D99-A524-EA4CB7ED6E58}" dt="2021-08-16T02:03:21.618" v="1240" actId="14100"/>
        <pc:sldMkLst>
          <pc:docMk/>
          <pc:sldMk cId="558002987" sldId="280"/>
        </pc:sldMkLst>
        <pc:spChg chg="mod ord">
          <ac:chgData name="Nathan Clouse" userId="60190519-0423-46ec-ac65-f82d83ecfd9c" providerId="ADAL" clId="{62B03B42-1A0D-4D99-A524-EA4CB7ED6E58}" dt="2021-08-16T01:24:32.657" v="1232" actId="26606"/>
          <ac:spMkLst>
            <pc:docMk/>
            <pc:sldMk cId="558002987" sldId="280"/>
            <ac:spMk id="2" creationId="{2DB75781-C9B5-4922-8DF3-DDF3ACEA0B3C}"/>
          </ac:spMkLst>
        </pc:spChg>
        <pc:spChg chg="del mod ord">
          <ac:chgData name="Nathan Clouse" userId="60190519-0423-46ec-ac65-f82d83ecfd9c" providerId="ADAL" clId="{62B03B42-1A0D-4D99-A524-EA4CB7ED6E58}" dt="2021-08-16T01:24:21.037" v="1228" actId="478"/>
          <ac:spMkLst>
            <pc:docMk/>
            <pc:sldMk cId="558002987" sldId="280"/>
            <ac:spMk id="3" creationId="{0A82C981-61E8-4ED0-B2AE-F6080D8C404D}"/>
          </ac:spMkLst>
        </pc:spChg>
        <pc:spChg chg="del">
          <ac:chgData name="Nathan Clouse" userId="60190519-0423-46ec-ac65-f82d83ecfd9c" providerId="ADAL" clId="{62B03B42-1A0D-4D99-A524-EA4CB7ED6E58}" dt="2021-08-16T01:24:14.742" v="1226" actId="700"/>
          <ac:spMkLst>
            <pc:docMk/>
            <pc:sldMk cId="558002987" sldId="280"/>
            <ac:spMk id="4" creationId="{CFB6826E-FCB5-4450-BFB0-8D315113A8E7}"/>
          </ac:spMkLst>
        </pc:spChg>
        <pc:spChg chg="add del">
          <ac:chgData name="Nathan Clouse" userId="60190519-0423-46ec-ac65-f82d83ecfd9c" providerId="ADAL" clId="{62B03B42-1A0D-4D99-A524-EA4CB7ED6E58}" dt="2021-08-16T01:24:32.657" v="1232" actId="26606"/>
          <ac:spMkLst>
            <pc:docMk/>
            <pc:sldMk cId="558002987" sldId="280"/>
            <ac:spMk id="8" creationId="{C1DD1A8A-57D5-4A81-AD04-532B043C5611}"/>
          </ac:spMkLst>
        </pc:spChg>
        <pc:spChg chg="add del">
          <ac:chgData name="Nathan Clouse" userId="60190519-0423-46ec-ac65-f82d83ecfd9c" providerId="ADAL" clId="{62B03B42-1A0D-4D99-A524-EA4CB7ED6E58}" dt="2021-08-16T01:24:32.657" v="1232" actId="26606"/>
          <ac:spMkLst>
            <pc:docMk/>
            <pc:sldMk cId="558002987" sldId="280"/>
            <ac:spMk id="10" creationId="{007891EC-4501-44ED-A8C8-B11B6DB767AB}"/>
          </ac:spMkLst>
        </pc:spChg>
        <pc:picChg chg="add del mod">
          <ac:chgData name="Nathan Clouse" userId="60190519-0423-46ec-ac65-f82d83ecfd9c" providerId="ADAL" clId="{62B03B42-1A0D-4D99-A524-EA4CB7ED6E58}" dt="2021-08-16T01:24:32.657" v="1232" actId="26606"/>
          <ac:picMkLst>
            <pc:docMk/>
            <pc:sldMk cId="558002987" sldId="280"/>
            <ac:picMk id="5" creationId="{8450C637-2315-4949-984E-020233EF121C}"/>
          </ac:picMkLst>
        </pc:picChg>
        <pc:picChg chg="add mod">
          <ac:chgData name="Nathan Clouse" userId="60190519-0423-46ec-ac65-f82d83ecfd9c" providerId="ADAL" clId="{62B03B42-1A0D-4D99-A524-EA4CB7ED6E58}" dt="2021-08-16T02:03:21.618" v="1240" actId="14100"/>
          <ac:picMkLst>
            <pc:docMk/>
            <pc:sldMk cId="558002987" sldId="280"/>
            <ac:picMk id="7" creationId="{6563C789-74B8-45A3-8A4D-40BC18F6176A}"/>
          </ac:picMkLst>
        </pc:picChg>
      </pc:sldChg>
      <pc:sldChg chg="addSp delSp modSp add mod">
        <pc:chgData name="Nathan Clouse" userId="60190519-0423-46ec-ac65-f82d83ecfd9c" providerId="ADAL" clId="{62B03B42-1A0D-4D99-A524-EA4CB7ED6E58}" dt="2021-10-04T19:39:05.012" v="4970" actId="1076"/>
        <pc:sldMkLst>
          <pc:docMk/>
          <pc:sldMk cId="505078887" sldId="281"/>
        </pc:sldMkLst>
        <pc:picChg chg="add mod ord">
          <ac:chgData name="Nathan Clouse" userId="60190519-0423-46ec-ac65-f82d83ecfd9c" providerId="ADAL" clId="{62B03B42-1A0D-4D99-A524-EA4CB7ED6E58}" dt="2021-10-04T19:39:05.012" v="4970" actId="1076"/>
          <ac:picMkLst>
            <pc:docMk/>
            <pc:sldMk cId="505078887" sldId="281"/>
            <ac:picMk id="4" creationId="{1C7A0A09-3A4F-43FD-BE01-7520795A2193}"/>
          </ac:picMkLst>
        </pc:picChg>
        <pc:picChg chg="del">
          <ac:chgData name="Nathan Clouse" userId="60190519-0423-46ec-ac65-f82d83ecfd9c" providerId="ADAL" clId="{62B03B42-1A0D-4D99-A524-EA4CB7ED6E58}" dt="2021-08-16T02:11:44.137" v="1242" actId="478"/>
          <ac:picMkLst>
            <pc:docMk/>
            <pc:sldMk cId="505078887" sldId="281"/>
            <ac:picMk id="7" creationId="{6563C789-74B8-45A3-8A4D-40BC18F6176A}"/>
          </ac:picMkLst>
        </pc:picChg>
      </pc:sldChg>
      <pc:sldChg chg="delSp modSp add mod modNotesTx">
        <pc:chgData name="Nathan Clouse" userId="60190519-0423-46ec-ac65-f82d83ecfd9c" providerId="ADAL" clId="{62B03B42-1A0D-4D99-A524-EA4CB7ED6E58}" dt="2021-08-16T02:25:30.579" v="1388" actId="313"/>
        <pc:sldMkLst>
          <pc:docMk/>
          <pc:sldMk cId="1136894511" sldId="282"/>
        </pc:sldMkLst>
        <pc:spChg chg="mod">
          <ac:chgData name="Nathan Clouse" userId="60190519-0423-46ec-ac65-f82d83ecfd9c" providerId="ADAL" clId="{62B03B42-1A0D-4D99-A524-EA4CB7ED6E58}" dt="2021-08-16T02:25:30.579" v="1388" actId="313"/>
          <ac:spMkLst>
            <pc:docMk/>
            <pc:sldMk cId="1136894511" sldId="282"/>
            <ac:spMk id="3" creationId="{3B8E4644-EE82-4AB2-89D8-A4E2374F4F9A}"/>
          </ac:spMkLst>
        </pc:spChg>
        <pc:spChg chg="mod">
          <ac:chgData name="Nathan Clouse" userId="60190519-0423-46ec-ac65-f82d83ecfd9c" providerId="ADAL" clId="{62B03B42-1A0D-4D99-A524-EA4CB7ED6E58}" dt="2021-08-16T02:23:26.487" v="1298" actId="27636"/>
          <ac:spMkLst>
            <pc:docMk/>
            <pc:sldMk cId="1136894511" sldId="282"/>
            <ac:spMk id="4" creationId="{76256074-1D0E-45BD-9295-6ED1365B24D6}"/>
          </ac:spMkLst>
        </pc:spChg>
        <pc:picChg chg="del">
          <ac:chgData name="Nathan Clouse" userId="60190519-0423-46ec-ac65-f82d83ecfd9c" providerId="ADAL" clId="{62B03B42-1A0D-4D99-A524-EA4CB7ED6E58}" dt="2021-08-16T02:15:17.376" v="1264" actId="478"/>
          <ac:picMkLst>
            <pc:docMk/>
            <pc:sldMk cId="1136894511" sldId="282"/>
            <ac:picMk id="6" creationId="{19C1EC3F-3903-490C-9332-3979547467B5}"/>
          </ac:picMkLst>
        </pc:picChg>
      </pc:sldChg>
      <pc:sldChg chg="addSp delSp modSp add mod modClrScheme chgLayout">
        <pc:chgData name="Nathan Clouse" userId="60190519-0423-46ec-ac65-f82d83ecfd9c" providerId="ADAL" clId="{62B03B42-1A0D-4D99-A524-EA4CB7ED6E58}" dt="2021-08-16T02:28:40.759" v="1400" actId="1076"/>
        <pc:sldMkLst>
          <pc:docMk/>
          <pc:sldMk cId="1902056711" sldId="283"/>
        </pc:sldMkLst>
        <pc:spChg chg="mod ord">
          <ac:chgData name="Nathan Clouse" userId="60190519-0423-46ec-ac65-f82d83ecfd9c" providerId="ADAL" clId="{62B03B42-1A0D-4D99-A524-EA4CB7ED6E58}" dt="2021-08-16T02:28:07.627" v="1389" actId="700"/>
          <ac:spMkLst>
            <pc:docMk/>
            <pc:sldMk cId="1902056711" sldId="283"/>
            <ac:spMk id="2" creationId="{F757CAE3-BE5B-46D9-A634-4145CA3670F4}"/>
          </ac:spMkLst>
        </pc:spChg>
        <pc:spChg chg="del mod">
          <ac:chgData name="Nathan Clouse" userId="60190519-0423-46ec-ac65-f82d83ecfd9c" providerId="ADAL" clId="{62B03B42-1A0D-4D99-A524-EA4CB7ED6E58}" dt="2021-08-16T02:28:07.627" v="1389" actId="700"/>
          <ac:spMkLst>
            <pc:docMk/>
            <pc:sldMk cId="1902056711" sldId="283"/>
            <ac:spMk id="3" creationId="{3B8E4644-EE82-4AB2-89D8-A4E2374F4F9A}"/>
          </ac:spMkLst>
        </pc:spChg>
        <pc:spChg chg="del">
          <ac:chgData name="Nathan Clouse" userId="60190519-0423-46ec-ac65-f82d83ecfd9c" providerId="ADAL" clId="{62B03B42-1A0D-4D99-A524-EA4CB7ED6E58}" dt="2021-08-16T02:28:07.627" v="1389" actId="700"/>
          <ac:spMkLst>
            <pc:docMk/>
            <pc:sldMk cId="1902056711" sldId="283"/>
            <ac:spMk id="4" creationId="{76256074-1D0E-45BD-9295-6ED1365B24D6}"/>
          </ac:spMkLst>
        </pc:spChg>
        <pc:spChg chg="add del">
          <ac:chgData name="Nathan Clouse" userId="60190519-0423-46ec-ac65-f82d83ecfd9c" providerId="ADAL" clId="{62B03B42-1A0D-4D99-A524-EA4CB7ED6E58}" dt="2021-08-16T02:28:11.044" v="1391"/>
          <ac:spMkLst>
            <pc:docMk/>
            <pc:sldMk cId="1902056711" sldId="283"/>
            <ac:spMk id="5" creationId="{6AC409C9-59A9-4F28-91A4-AEE86DD0D41F}"/>
          </ac:spMkLst>
        </pc:spChg>
        <pc:picChg chg="add mod">
          <ac:chgData name="Nathan Clouse" userId="60190519-0423-46ec-ac65-f82d83ecfd9c" providerId="ADAL" clId="{62B03B42-1A0D-4D99-A524-EA4CB7ED6E58}" dt="2021-08-16T02:28:40.759" v="1400" actId="1076"/>
          <ac:picMkLst>
            <pc:docMk/>
            <pc:sldMk cId="1902056711" sldId="283"/>
            <ac:picMk id="7" creationId="{D117657E-CEE2-4189-B571-265485DF9727}"/>
          </ac:picMkLst>
        </pc:picChg>
      </pc:sldChg>
      <pc:sldChg chg="new del">
        <pc:chgData name="Nathan Clouse" userId="60190519-0423-46ec-ac65-f82d83ecfd9c" providerId="ADAL" clId="{62B03B42-1A0D-4D99-A524-EA4CB7ED6E58}" dt="2021-08-16T02:39:22.048" v="1418" actId="2696"/>
        <pc:sldMkLst>
          <pc:docMk/>
          <pc:sldMk cId="3828286307" sldId="284"/>
        </pc:sldMkLst>
      </pc:sldChg>
      <pc:sldChg chg="addSp delSp modSp add mod">
        <pc:chgData name="Nathan Clouse" userId="60190519-0423-46ec-ac65-f82d83ecfd9c" providerId="ADAL" clId="{62B03B42-1A0D-4D99-A524-EA4CB7ED6E58}" dt="2021-08-16T02:32:55.124" v="1411" actId="1076"/>
        <pc:sldMkLst>
          <pc:docMk/>
          <pc:sldMk cId="2035215509" sldId="285"/>
        </pc:sldMkLst>
        <pc:picChg chg="add mod">
          <ac:chgData name="Nathan Clouse" userId="60190519-0423-46ec-ac65-f82d83ecfd9c" providerId="ADAL" clId="{62B03B42-1A0D-4D99-A524-EA4CB7ED6E58}" dt="2021-08-16T02:32:55.124" v="1411" actId="1076"/>
          <ac:picMkLst>
            <pc:docMk/>
            <pc:sldMk cId="2035215509" sldId="285"/>
            <ac:picMk id="4" creationId="{9B25D096-E00F-4460-952B-CECCF885D012}"/>
          </ac:picMkLst>
        </pc:picChg>
        <pc:picChg chg="del">
          <ac:chgData name="Nathan Clouse" userId="60190519-0423-46ec-ac65-f82d83ecfd9c" providerId="ADAL" clId="{62B03B42-1A0D-4D99-A524-EA4CB7ED6E58}" dt="2021-08-16T02:31:42.367" v="1403" actId="478"/>
          <ac:picMkLst>
            <pc:docMk/>
            <pc:sldMk cId="2035215509" sldId="285"/>
            <ac:picMk id="7" creationId="{D117657E-CEE2-4189-B571-265485DF9727}"/>
          </ac:picMkLst>
        </pc:picChg>
      </pc:sldChg>
      <pc:sldChg chg="addSp delSp modSp add mod">
        <pc:chgData name="Nathan Clouse" userId="60190519-0423-46ec-ac65-f82d83ecfd9c" providerId="ADAL" clId="{62B03B42-1A0D-4D99-A524-EA4CB7ED6E58}" dt="2021-10-04T19:45:43.127" v="5017" actId="14100"/>
        <pc:sldMkLst>
          <pc:docMk/>
          <pc:sldMk cId="1019281635" sldId="286"/>
        </pc:sldMkLst>
        <pc:picChg chg="del">
          <ac:chgData name="Nathan Clouse" userId="60190519-0423-46ec-ac65-f82d83ecfd9c" providerId="ADAL" clId="{62B03B42-1A0D-4D99-A524-EA4CB7ED6E58}" dt="2021-08-16T02:36:49.238" v="1413" actId="478"/>
          <ac:picMkLst>
            <pc:docMk/>
            <pc:sldMk cId="1019281635" sldId="286"/>
            <ac:picMk id="4" creationId="{9B25D096-E00F-4460-952B-CECCF885D012}"/>
          </ac:picMkLst>
        </pc:picChg>
        <pc:picChg chg="add mod ord">
          <ac:chgData name="Nathan Clouse" userId="60190519-0423-46ec-ac65-f82d83ecfd9c" providerId="ADAL" clId="{62B03B42-1A0D-4D99-A524-EA4CB7ED6E58}" dt="2021-10-04T19:45:43.127" v="5017" actId="14100"/>
          <ac:picMkLst>
            <pc:docMk/>
            <pc:sldMk cId="1019281635" sldId="286"/>
            <ac:picMk id="5" creationId="{0D06F7D2-76F3-42C7-B602-9FC6F0F28B49}"/>
          </ac:picMkLst>
        </pc:picChg>
      </pc:sldChg>
      <pc:sldChg chg="new">
        <pc:chgData name="Nathan Clouse" userId="60190519-0423-46ec-ac65-f82d83ecfd9c" providerId="ADAL" clId="{62B03B42-1A0D-4D99-A524-EA4CB7ED6E58}" dt="2021-08-16T02:39:29.394" v="1419" actId="680"/>
        <pc:sldMkLst>
          <pc:docMk/>
          <pc:sldMk cId="597067450" sldId="287"/>
        </pc:sldMkLst>
      </pc:sldChg>
      <pc:sldChg chg="addSp delSp modSp add mod modClrScheme chgLayout">
        <pc:chgData name="Nathan Clouse" userId="60190519-0423-46ec-ac65-f82d83ecfd9c" providerId="ADAL" clId="{62B03B42-1A0D-4D99-A524-EA4CB7ED6E58}" dt="2021-08-16T02:44:12.304" v="1430" actId="1076"/>
        <pc:sldMkLst>
          <pc:docMk/>
          <pc:sldMk cId="2231912256" sldId="288"/>
        </pc:sldMkLst>
        <pc:spChg chg="mod ord">
          <ac:chgData name="Nathan Clouse" userId="60190519-0423-46ec-ac65-f82d83ecfd9c" providerId="ADAL" clId="{62B03B42-1A0D-4D99-A524-EA4CB7ED6E58}" dt="2021-08-16T02:43:06.552" v="1424" actId="700"/>
          <ac:spMkLst>
            <pc:docMk/>
            <pc:sldMk cId="2231912256" sldId="288"/>
            <ac:spMk id="2" creationId="{60A99238-D277-4DCA-8A7B-B237F9F742FF}"/>
          </ac:spMkLst>
        </pc:spChg>
        <pc:spChg chg="del">
          <ac:chgData name="Nathan Clouse" userId="60190519-0423-46ec-ac65-f82d83ecfd9c" providerId="ADAL" clId="{62B03B42-1A0D-4D99-A524-EA4CB7ED6E58}" dt="2021-08-16T02:43:06.552" v="1424" actId="700"/>
          <ac:spMkLst>
            <pc:docMk/>
            <pc:sldMk cId="2231912256" sldId="288"/>
            <ac:spMk id="3" creationId="{FA8D0B64-2592-41D9-BE19-93881ED08815}"/>
          </ac:spMkLst>
        </pc:spChg>
        <pc:spChg chg="del">
          <ac:chgData name="Nathan Clouse" userId="60190519-0423-46ec-ac65-f82d83ecfd9c" providerId="ADAL" clId="{62B03B42-1A0D-4D99-A524-EA4CB7ED6E58}" dt="2021-08-16T02:43:06.552" v="1424" actId="700"/>
          <ac:spMkLst>
            <pc:docMk/>
            <pc:sldMk cId="2231912256" sldId="288"/>
            <ac:spMk id="4" creationId="{0918174C-4970-4E4D-AC40-BF41D9772DFA}"/>
          </ac:spMkLst>
        </pc:spChg>
        <pc:spChg chg="add del">
          <ac:chgData name="Nathan Clouse" userId="60190519-0423-46ec-ac65-f82d83ecfd9c" providerId="ADAL" clId="{62B03B42-1A0D-4D99-A524-EA4CB7ED6E58}" dt="2021-08-16T02:43:02.871" v="1423"/>
          <ac:spMkLst>
            <pc:docMk/>
            <pc:sldMk cId="2231912256" sldId="288"/>
            <ac:spMk id="5" creationId="{09514FCC-5813-40A0-8BC1-BE0698DB843E}"/>
          </ac:spMkLst>
        </pc:spChg>
        <pc:picChg chg="del">
          <ac:chgData name="Nathan Clouse" userId="60190519-0423-46ec-ac65-f82d83ecfd9c" providerId="ADAL" clId="{62B03B42-1A0D-4D99-A524-EA4CB7ED6E58}" dt="2021-08-16T02:43:00.685" v="1421" actId="478"/>
          <ac:picMkLst>
            <pc:docMk/>
            <pc:sldMk cId="2231912256" sldId="288"/>
            <ac:picMk id="6" creationId="{808E1CD6-39C7-40FD-8552-C23CA678355A}"/>
          </ac:picMkLst>
        </pc:picChg>
        <pc:picChg chg="add mod">
          <ac:chgData name="Nathan Clouse" userId="60190519-0423-46ec-ac65-f82d83ecfd9c" providerId="ADAL" clId="{62B03B42-1A0D-4D99-A524-EA4CB7ED6E58}" dt="2021-08-16T02:44:12.304" v="1430" actId="1076"/>
          <ac:picMkLst>
            <pc:docMk/>
            <pc:sldMk cId="2231912256" sldId="288"/>
            <ac:picMk id="8" creationId="{A1BDF984-3B4B-44E0-B94F-3E3352C295BD}"/>
          </ac:picMkLst>
        </pc:picChg>
      </pc:sldChg>
      <pc:sldChg chg="addSp delSp modSp add mod modClrScheme chgLayout">
        <pc:chgData name="Nathan Clouse" userId="60190519-0423-46ec-ac65-f82d83ecfd9c" providerId="ADAL" clId="{62B03B42-1A0D-4D99-A524-EA4CB7ED6E58}" dt="2021-10-03T04:25:59.292" v="4853" actId="1076"/>
        <pc:sldMkLst>
          <pc:docMk/>
          <pc:sldMk cId="842439536" sldId="289"/>
        </pc:sldMkLst>
        <pc:spChg chg="mod ord">
          <ac:chgData name="Nathan Clouse" userId="60190519-0423-46ec-ac65-f82d83ecfd9c" providerId="ADAL" clId="{62B03B42-1A0D-4D99-A524-EA4CB7ED6E58}" dt="2021-10-03T04:25:23.128" v="4843" actId="700"/>
          <ac:spMkLst>
            <pc:docMk/>
            <pc:sldMk cId="842439536" sldId="289"/>
            <ac:spMk id="2" creationId="{AD63D5D0-A4F7-44CE-BF5F-C1906B3D2FDD}"/>
          </ac:spMkLst>
        </pc:spChg>
        <pc:spChg chg="add del mod ord">
          <ac:chgData name="Nathan Clouse" userId="60190519-0423-46ec-ac65-f82d83ecfd9c" providerId="ADAL" clId="{62B03B42-1A0D-4D99-A524-EA4CB7ED6E58}" dt="2021-10-03T04:25:23.128" v="4843" actId="700"/>
          <ac:spMkLst>
            <pc:docMk/>
            <pc:sldMk cId="842439536" sldId="289"/>
            <ac:spMk id="3" creationId="{9AFB5668-512E-41AB-A987-C77751DAA3C8}"/>
          </ac:spMkLst>
        </pc:spChg>
        <pc:spChg chg="del">
          <ac:chgData name="Nathan Clouse" userId="60190519-0423-46ec-ac65-f82d83ecfd9c" providerId="ADAL" clId="{62B03B42-1A0D-4D99-A524-EA4CB7ED6E58}" dt="2021-08-16T02:49:05.581" v="1639" actId="700"/>
          <ac:spMkLst>
            <pc:docMk/>
            <pc:sldMk cId="842439536" sldId="289"/>
            <ac:spMk id="4" creationId="{2EA15C11-4824-40F0-B852-7FED92236409}"/>
          </ac:spMkLst>
        </pc:spChg>
        <pc:spChg chg="add del mod ord">
          <ac:chgData name="Nathan Clouse" userId="60190519-0423-46ec-ac65-f82d83ecfd9c" providerId="ADAL" clId="{62B03B42-1A0D-4D99-A524-EA4CB7ED6E58}" dt="2021-10-03T04:25:24.760" v="4844"/>
          <ac:spMkLst>
            <pc:docMk/>
            <pc:sldMk cId="842439536" sldId="289"/>
            <ac:spMk id="4" creationId="{6D738489-9097-40B4-B213-4EE7574162B8}"/>
          </ac:spMkLst>
        </pc:spChg>
        <pc:picChg chg="del">
          <ac:chgData name="Nathan Clouse" userId="60190519-0423-46ec-ac65-f82d83ecfd9c" providerId="ADAL" clId="{62B03B42-1A0D-4D99-A524-EA4CB7ED6E58}" dt="2021-08-16T02:49:08.188" v="1640" actId="478"/>
          <ac:picMkLst>
            <pc:docMk/>
            <pc:sldMk cId="842439536" sldId="289"/>
            <ac:picMk id="6" creationId="{6DBB1728-8EE3-47DD-83B0-C0C8F222B197}"/>
          </ac:picMkLst>
        </pc:picChg>
        <pc:picChg chg="add mod">
          <ac:chgData name="Nathan Clouse" userId="60190519-0423-46ec-ac65-f82d83ecfd9c" providerId="ADAL" clId="{62B03B42-1A0D-4D99-A524-EA4CB7ED6E58}" dt="2021-10-03T04:25:59.292" v="4853" actId="1076"/>
          <ac:picMkLst>
            <pc:docMk/>
            <pc:sldMk cId="842439536" sldId="289"/>
            <ac:picMk id="1026" creationId="{46989AAE-0BAE-4CE1-B4AF-EFFFAE5999F9}"/>
          </ac:picMkLst>
        </pc:picChg>
        <pc:picChg chg="add del">
          <ac:chgData name="Nathan Clouse" userId="60190519-0423-46ec-ac65-f82d83ecfd9c" providerId="ADAL" clId="{62B03B42-1A0D-4D99-A524-EA4CB7ED6E58}" dt="2021-10-03T04:25:31.304" v="4846"/>
          <ac:picMkLst>
            <pc:docMk/>
            <pc:sldMk cId="842439536" sldId="289"/>
            <ac:picMk id="1028" creationId="{E409BC4B-0B13-4412-B621-772794B34675}"/>
          </ac:picMkLst>
        </pc:picChg>
      </pc:sldChg>
      <pc:sldChg chg="addSp delSp modSp add mod modClrScheme chgLayout">
        <pc:chgData name="Nathan Clouse" userId="60190519-0423-46ec-ac65-f82d83ecfd9c" providerId="ADAL" clId="{62B03B42-1A0D-4D99-A524-EA4CB7ED6E58}" dt="2021-10-03T04:32:20.949" v="4866" actId="1076"/>
        <pc:sldMkLst>
          <pc:docMk/>
          <pc:sldMk cId="3097967988" sldId="290"/>
        </pc:sldMkLst>
        <pc:spChg chg="mod ord">
          <ac:chgData name="Nathan Clouse" userId="60190519-0423-46ec-ac65-f82d83ecfd9c" providerId="ADAL" clId="{62B03B42-1A0D-4D99-A524-EA4CB7ED6E58}" dt="2021-10-03T04:31:48.406" v="4858" actId="700"/>
          <ac:spMkLst>
            <pc:docMk/>
            <pc:sldMk cId="3097967988" sldId="290"/>
            <ac:spMk id="2" creationId="{AD63D5D0-A4F7-44CE-BF5F-C1906B3D2FDD}"/>
          </ac:spMkLst>
        </pc:spChg>
        <pc:spChg chg="del mod ord">
          <ac:chgData name="Nathan Clouse" userId="60190519-0423-46ec-ac65-f82d83ecfd9c" providerId="ADAL" clId="{62B03B42-1A0D-4D99-A524-EA4CB7ED6E58}" dt="2021-10-03T04:31:53.721" v="4861"/>
          <ac:spMkLst>
            <pc:docMk/>
            <pc:sldMk cId="3097967988" sldId="290"/>
            <ac:spMk id="3" creationId="{9AFB5668-512E-41AB-A987-C77751DAA3C8}"/>
          </ac:spMkLst>
        </pc:spChg>
        <pc:spChg chg="add del mod">
          <ac:chgData name="Nathan Clouse" userId="60190519-0423-46ec-ac65-f82d83ecfd9c" providerId="ADAL" clId="{62B03B42-1A0D-4D99-A524-EA4CB7ED6E58}" dt="2021-10-03T04:32:12.116" v="4862"/>
          <ac:spMkLst>
            <pc:docMk/>
            <pc:sldMk cId="3097967988" sldId="290"/>
            <ac:spMk id="4" creationId="{C53A21C3-AF37-4124-B9F4-AA398845A584}"/>
          </ac:spMkLst>
        </pc:spChg>
        <pc:picChg chg="add mod">
          <ac:chgData name="Nathan Clouse" userId="60190519-0423-46ec-ac65-f82d83ecfd9c" providerId="ADAL" clId="{62B03B42-1A0D-4D99-A524-EA4CB7ED6E58}" dt="2021-10-03T04:32:20.949" v="4866" actId="1076"/>
          <ac:picMkLst>
            <pc:docMk/>
            <pc:sldMk cId="3097967988" sldId="290"/>
            <ac:picMk id="2052" creationId="{472FD6E3-2AEA-4554-9A0B-4CCBB522FCC2}"/>
          </ac:picMkLst>
        </pc:picChg>
      </pc:sldChg>
      <pc:sldChg chg="addSp delSp modSp add mod">
        <pc:chgData name="Nathan Clouse" userId="60190519-0423-46ec-ac65-f82d83ecfd9c" providerId="ADAL" clId="{62B03B42-1A0D-4D99-A524-EA4CB7ED6E58}" dt="2021-10-04T20:17:23.384" v="5210"/>
        <pc:sldMkLst>
          <pc:docMk/>
          <pc:sldMk cId="545068591" sldId="291"/>
        </pc:sldMkLst>
        <pc:spChg chg="mod">
          <ac:chgData name="Nathan Clouse" userId="60190519-0423-46ec-ac65-f82d83ecfd9c" providerId="ADAL" clId="{62B03B42-1A0D-4D99-A524-EA4CB7ED6E58}" dt="2021-08-16T02:55:02.213" v="1682" actId="20577"/>
          <ac:spMkLst>
            <pc:docMk/>
            <pc:sldMk cId="545068591" sldId="291"/>
            <ac:spMk id="2" creationId="{A357C15B-23B3-439A-B21E-B29BC434D2BC}"/>
          </ac:spMkLst>
        </pc:spChg>
        <pc:spChg chg="mod">
          <ac:chgData name="Nathan Clouse" userId="60190519-0423-46ec-ac65-f82d83ecfd9c" providerId="ADAL" clId="{62B03B42-1A0D-4D99-A524-EA4CB7ED6E58}" dt="2021-08-16T03:58:32.623" v="2233" actId="6549"/>
          <ac:spMkLst>
            <pc:docMk/>
            <pc:sldMk cId="545068591" sldId="291"/>
            <ac:spMk id="3" creationId="{E83A40E8-E38D-4B5E-A790-4495B89E7F2E}"/>
          </ac:spMkLst>
        </pc:spChg>
        <pc:spChg chg="del">
          <ac:chgData name="Nathan Clouse" userId="60190519-0423-46ec-ac65-f82d83ecfd9c" providerId="ADAL" clId="{62B03B42-1A0D-4D99-A524-EA4CB7ED6E58}" dt="2021-10-04T20:17:23.384" v="5210"/>
          <ac:spMkLst>
            <pc:docMk/>
            <pc:sldMk cId="545068591" sldId="291"/>
            <ac:spMk id="4" creationId="{16F384B1-1EB6-4352-A6B5-1740EFB17471}"/>
          </ac:spMkLst>
        </pc:spChg>
        <pc:picChg chg="del">
          <ac:chgData name="Nathan Clouse" userId="60190519-0423-46ec-ac65-f82d83ecfd9c" providerId="ADAL" clId="{62B03B42-1A0D-4D99-A524-EA4CB7ED6E58}" dt="2021-08-16T02:55:04.604" v="1683" actId="478"/>
          <ac:picMkLst>
            <pc:docMk/>
            <pc:sldMk cId="545068591" sldId="291"/>
            <ac:picMk id="6" creationId="{BC6C3133-31DA-4CFA-8498-7C3074E42227}"/>
          </ac:picMkLst>
        </pc:picChg>
        <pc:picChg chg="add mod">
          <ac:chgData name="Nathan Clouse" userId="60190519-0423-46ec-ac65-f82d83ecfd9c" providerId="ADAL" clId="{62B03B42-1A0D-4D99-A524-EA4CB7ED6E58}" dt="2021-10-04T20:17:23.384" v="5210"/>
          <ac:picMkLst>
            <pc:docMk/>
            <pc:sldMk cId="545068591" sldId="291"/>
            <ac:picMk id="3074" creationId="{AB523B37-07D7-4D33-B3F1-E89DA8D5044F}"/>
          </ac:picMkLst>
        </pc:picChg>
      </pc:sldChg>
      <pc:sldChg chg="addSp delSp modSp add mod modClrScheme chgLayout">
        <pc:chgData name="Nathan Clouse" userId="60190519-0423-46ec-ac65-f82d83ecfd9c" providerId="ADAL" clId="{62B03B42-1A0D-4D99-A524-EA4CB7ED6E58}" dt="2021-08-16T03:26:27.390" v="1849" actId="1076"/>
        <pc:sldMkLst>
          <pc:docMk/>
          <pc:sldMk cId="495390574" sldId="292"/>
        </pc:sldMkLst>
        <pc:spChg chg="mod ord">
          <ac:chgData name="Nathan Clouse" userId="60190519-0423-46ec-ac65-f82d83ecfd9c" providerId="ADAL" clId="{62B03B42-1A0D-4D99-A524-EA4CB7ED6E58}" dt="2021-08-16T03:02:06.269" v="1833" actId="700"/>
          <ac:spMkLst>
            <pc:docMk/>
            <pc:sldMk cId="495390574" sldId="292"/>
            <ac:spMk id="2" creationId="{F92FED06-9ACB-4137-9548-6A38AA3E29A6}"/>
          </ac:spMkLst>
        </pc:spChg>
        <pc:spChg chg="del mod ord">
          <ac:chgData name="Nathan Clouse" userId="60190519-0423-46ec-ac65-f82d83ecfd9c" providerId="ADAL" clId="{62B03B42-1A0D-4D99-A524-EA4CB7ED6E58}" dt="2021-08-16T03:02:10.716" v="1835" actId="478"/>
          <ac:spMkLst>
            <pc:docMk/>
            <pc:sldMk cId="495390574" sldId="292"/>
            <ac:spMk id="3" creationId="{8FBDA5EF-52E3-4BC7-A536-DD25B94C5664}"/>
          </ac:spMkLst>
        </pc:spChg>
        <pc:spChg chg="del">
          <ac:chgData name="Nathan Clouse" userId="60190519-0423-46ec-ac65-f82d83ecfd9c" providerId="ADAL" clId="{62B03B42-1A0D-4D99-A524-EA4CB7ED6E58}" dt="2021-08-16T03:02:06.269" v="1833" actId="700"/>
          <ac:spMkLst>
            <pc:docMk/>
            <pc:sldMk cId="495390574" sldId="292"/>
            <ac:spMk id="4" creationId="{86A500F2-AA40-465F-BA49-910DF7140FE1}"/>
          </ac:spMkLst>
        </pc:spChg>
        <pc:picChg chg="del">
          <ac:chgData name="Nathan Clouse" userId="60190519-0423-46ec-ac65-f82d83ecfd9c" providerId="ADAL" clId="{62B03B42-1A0D-4D99-A524-EA4CB7ED6E58}" dt="2021-08-16T03:02:09.388" v="1834" actId="478"/>
          <ac:picMkLst>
            <pc:docMk/>
            <pc:sldMk cId="495390574" sldId="292"/>
            <ac:picMk id="6" creationId="{B45B5B68-2D6D-4B43-98F1-9E841DA3E631}"/>
          </ac:picMkLst>
        </pc:picChg>
        <pc:picChg chg="add mod">
          <ac:chgData name="Nathan Clouse" userId="60190519-0423-46ec-ac65-f82d83ecfd9c" providerId="ADAL" clId="{62B03B42-1A0D-4D99-A524-EA4CB7ED6E58}" dt="2021-08-16T03:26:27.390" v="1849" actId="1076"/>
          <ac:picMkLst>
            <pc:docMk/>
            <pc:sldMk cId="495390574" sldId="292"/>
            <ac:picMk id="7" creationId="{84F374D7-5536-40AC-A406-763E100F6419}"/>
          </ac:picMkLst>
        </pc:picChg>
      </pc:sldChg>
      <pc:sldChg chg="addSp modSp add mod">
        <pc:chgData name="Nathan Clouse" userId="60190519-0423-46ec-ac65-f82d83ecfd9c" providerId="ADAL" clId="{62B03B42-1A0D-4D99-A524-EA4CB7ED6E58}" dt="2021-08-16T03:26:17.594" v="1846" actId="1076"/>
        <pc:sldMkLst>
          <pc:docMk/>
          <pc:sldMk cId="1534762609" sldId="293"/>
        </pc:sldMkLst>
        <pc:picChg chg="add mod">
          <ac:chgData name="Nathan Clouse" userId="60190519-0423-46ec-ac65-f82d83ecfd9c" providerId="ADAL" clId="{62B03B42-1A0D-4D99-A524-EA4CB7ED6E58}" dt="2021-08-16T03:26:17.594" v="1846" actId="1076"/>
          <ac:picMkLst>
            <pc:docMk/>
            <pc:sldMk cId="1534762609" sldId="293"/>
            <ac:picMk id="4" creationId="{308CD171-7CAD-4628-8451-296CE1690540}"/>
          </ac:picMkLst>
        </pc:picChg>
      </pc:sldChg>
      <pc:sldChg chg="addSp delSp modSp add mod">
        <pc:chgData name="Nathan Clouse" userId="60190519-0423-46ec-ac65-f82d83ecfd9c" providerId="ADAL" clId="{62B03B42-1A0D-4D99-A524-EA4CB7ED6E58}" dt="2021-10-04T20:19:16.673" v="5213" actId="22"/>
        <pc:sldMkLst>
          <pc:docMk/>
          <pc:sldMk cId="2929578447" sldId="294"/>
        </pc:sldMkLst>
        <pc:spChg chg="mod">
          <ac:chgData name="Nathan Clouse" userId="60190519-0423-46ec-ac65-f82d83ecfd9c" providerId="ADAL" clId="{62B03B42-1A0D-4D99-A524-EA4CB7ED6E58}" dt="2021-08-16T03:58:38.766" v="2235" actId="6549"/>
          <ac:spMkLst>
            <pc:docMk/>
            <pc:sldMk cId="2929578447" sldId="294"/>
            <ac:spMk id="2" creationId="{A357C15B-23B3-439A-B21E-B29BC434D2BC}"/>
          </ac:spMkLst>
        </pc:spChg>
        <pc:spChg chg="mod">
          <ac:chgData name="Nathan Clouse" userId="60190519-0423-46ec-ac65-f82d83ecfd9c" providerId="ADAL" clId="{62B03B42-1A0D-4D99-A524-EA4CB7ED6E58}" dt="2021-08-23T03:23:42.258" v="4705" actId="20577"/>
          <ac:spMkLst>
            <pc:docMk/>
            <pc:sldMk cId="2929578447" sldId="294"/>
            <ac:spMk id="3" creationId="{E83A40E8-E38D-4B5E-A790-4495B89E7F2E}"/>
          </ac:spMkLst>
        </pc:spChg>
        <pc:spChg chg="add del">
          <ac:chgData name="Nathan Clouse" userId="60190519-0423-46ec-ac65-f82d83ecfd9c" providerId="ADAL" clId="{62B03B42-1A0D-4D99-A524-EA4CB7ED6E58}" dt="2021-10-04T20:19:16.673" v="5213" actId="22"/>
          <ac:spMkLst>
            <pc:docMk/>
            <pc:sldMk cId="2929578447" sldId="294"/>
            <ac:spMk id="4" creationId="{16F384B1-1EB6-4352-A6B5-1740EFB17471}"/>
          </ac:spMkLst>
        </pc:spChg>
        <pc:picChg chg="add mod ord">
          <ac:chgData name="Nathan Clouse" userId="60190519-0423-46ec-ac65-f82d83ecfd9c" providerId="ADAL" clId="{62B03B42-1A0D-4D99-A524-EA4CB7ED6E58}" dt="2021-10-04T20:19:16.673" v="5213" actId="22"/>
          <ac:picMkLst>
            <pc:docMk/>
            <pc:sldMk cId="2929578447" sldId="294"/>
            <ac:picMk id="6" creationId="{8157B6B2-BC06-49BC-A7BB-120C74559CDB}"/>
          </ac:picMkLst>
        </pc:picChg>
        <pc:picChg chg="add del mod">
          <ac:chgData name="Nathan Clouse" userId="60190519-0423-46ec-ac65-f82d83ecfd9c" providerId="ADAL" clId="{62B03B42-1A0D-4D99-A524-EA4CB7ED6E58}" dt="2021-10-04T20:19:09.409" v="5212"/>
          <ac:picMkLst>
            <pc:docMk/>
            <pc:sldMk cId="2929578447" sldId="294"/>
            <ac:picMk id="4098" creationId="{B065D0B9-5941-4D89-876E-60B6A448028A}"/>
          </ac:picMkLst>
        </pc:picChg>
      </pc:sldChg>
      <pc:sldChg chg="add del">
        <pc:chgData name="Nathan Clouse" userId="60190519-0423-46ec-ac65-f82d83ecfd9c" providerId="ADAL" clId="{62B03B42-1A0D-4D99-A524-EA4CB7ED6E58}" dt="2021-08-23T03:23:10.038" v="4702" actId="2696"/>
        <pc:sldMkLst>
          <pc:docMk/>
          <pc:sldMk cId="1880686459" sldId="295"/>
        </pc:sldMkLst>
      </pc:sldChg>
      <pc:sldChg chg="addSp delSp modSp add mod modClrScheme chgLayout">
        <pc:chgData name="Nathan Clouse" userId="60190519-0423-46ec-ac65-f82d83ecfd9c" providerId="ADAL" clId="{62B03B42-1A0D-4D99-A524-EA4CB7ED6E58}" dt="2021-08-16T03:51:04.381" v="2059" actId="14100"/>
        <pc:sldMkLst>
          <pc:docMk/>
          <pc:sldMk cId="3119049363" sldId="296"/>
        </pc:sldMkLst>
        <pc:spChg chg="mod ord">
          <ac:chgData name="Nathan Clouse" userId="60190519-0423-46ec-ac65-f82d83ecfd9c" providerId="ADAL" clId="{62B03B42-1A0D-4D99-A524-EA4CB7ED6E58}" dt="2021-08-16T03:50:39.902" v="2047" actId="700"/>
          <ac:spMkLst>
            <pc:docMk/>
            <pc:sldMk cId="3119049363" sldId="296"/>
            <ac:spMk id="2" creationId="{A357C15B-23B3-439A-B21E-B29BC434D2BC}"/>
          </ac:spMkLst>
        </pc:spChg>
        <pc:spChg chg="del mod">
          <ac:chgData name="Nathan Clouse" userId="60190519-0423-46ec-ac65-f82d83ecfd9c" providerId="ADAL" clId="{62B03B42-1A0D-4D99-A524-EA4CB7ED6E58}" dt="2021-08-16T03:50:39.902" v="2047" actId="700"/>
          <ac:spMkLst>
            <pc:docMk/>
            <pc:sldMk cId="3119049363" sldId="296"/>
            <ac:spMk id="3" creationId="{E83A40E8-E38D-4B5E-A790-4495B89E7F2E}"/>
          </ac:spMkLst>
        </pc:spChg>
        <pc:spChg chg="del">
          <ac:chgData name="Nathan Clouse" userId="60190519-0423-46ec-ac65-f82d83ecfd9c" providerId="ADAL" clId="{62B03B42-1A0D-4D99-A524-EA4CB7ED6E58}" dt="2021-08-16T03:50:39.902" v="2047" actId="700"/>
          <ac:spMkLst>
            <pc:docMk/>
            <pc:sldMk cId="3119049363" sldId="296"/>
            <ac:spMk id="4" creationId="{16F384B1-1EB6-4352-A6B5-1740EFB17471}"/>
          </ac:spMkLst>
        </pc:spChg>
        <pc:picChg chg="del">
          <ac:chgData name="Nathan Clouse" userId="60190519-0423-46ec-ac65-f82d83ecfd9c" providerId="ADAL" clId="{62B03B42-1A0D-4D99-A524-EA4CB7ED6E58}" dt="2021-08-16T03:50:33.727" v="2045" actId="478"/>
          <ac:picMkLst>
            <pc:docMk/>
            <pc:sldMk cId="3119049363" sldId="296"/>
            <ac:picMk id="6" creationId="{BC6C3133-31DA-4CFA-8498-7C3074E42227}"/>
          </ac:picMkLst>
        </pc:picChg>
        <pc:picChg chg="add mod">
          <ac:chgData name="Nathan Clouse" userId="60190519-0423-46ec-ac65-f82d83ecfd9c" providerId="ADAL" clId="{62B03B42-1A0D-4D99-A524-EA4CB7ED6E58}" dt="2021-08-16T03:51:04.381" v="2059" actId="14100"/>
          <ac:picMkLst>
            <pc:docMk/>
            <pc:sldMk cId="3119049363" sldId="296"/>
            <ac:picMk id="7" creationId="{E9E2BFCC-60FB-4CB0-9D6A-CB512638177B}"/>
          </ac:picMkLst>
        </pc:picChg>
      </pc:sldChg>
      <pc:sldChg chg="modSp new mod">
        <pc:chgData name="Nathan Clouse" userId="60190519-0423-46ec-ac65-f82d83ecfd9c" providerId="ADAL" clId="{62B03B42-1A0D-4D99-A524-EA4CB7ED6E58}" dt="2021-08-16T04:16:53.612" v="2885" actId="20577"/>
        <pc:sldMkLst>
          <pc:docMk/>
          <pc:sldMk cId="159655157" sldId="297"/>
        </pc:sldMkLst>
        <pc:spChg chg="mod">
          <ac:chgData name="Nathan Clouse" userId="60190519-0423-46ec-ac65-f82d83ecfd9c" providerId="ADAL" clId="{62B03B42-1A0D-4D99-A524-EA4CB7ED6E58}" dt="2021-08-16T04:14:10.716" v="2670" actId="20577"/>
          <ac:spMkLst>
            <pc:docMk/>
            <pc:sldMk cId="159655157" sldId="297"/>
            <ac:spMk id="2" creationId="{E2B4573E-26E4-4E05-8F9C-51D529A60802}"/>
          </ac:spMkLst>
        </pc:spChg>
        <pc:spChg chg="mod">
          <ac:chgData name="Nathan Clouse" userId="60190519-0423-46ec-ac65-f82d83ecfd9c" providerId="ADAL" clId="{62B03B42-1A0D-4D99-A524-EA4CB7ED6E58}" dt="2021-08-16T04:16:30.389" v="2862" actId="20577"/>
          <ac:spMkLst>
            <pc:docMk/>
            <pc:sldMk cId="159655157" sldId="297"/>
            <ac:spMk id="3" creationId="{0B0B08E1-2672-4E3E-A671-DDC537D65965}"/>
          </ac:spMkLst>
        </pc:spChg>
        <pc:spChg chg="mod">
          <ac:chgData name="Nathan Clouse" userId="60190519-0423-46ec-ac65-f82d83ecfd9c" providerId="ADAL" clId="{62B03B42-1A0D-4D99-A524-EA4CB7ED6E58}" dt="2021-08-16T04:16:53.612" v="2885" actId="20577"/>
          <ac:spMkLst>
            <pc:docMk/>
            <pc:sldMk cId="159655157" sldId="297"/>
            <ac:spMk id="4" creationId="{384B82AC-F3A6-47C1-981C-F51BF6AB855E}"/>
          </ac:spMkLst>
        </pc:spChg>
      </pc:sldChg>
      <pc:sldChg chg="modSp add mod">
        <pc:chgData name="Nathan Clouse" userId="60190519-0423-46ec-ac65-f82d83ecfd9c" providerId="ADAL" clId="{62B03B42-1A0D-4D99-A524-EA4CB7ED6E58}" dt="2021-08-16T04:22:11.084" v="3276" actId="20577"/>
        <pc:sldMkLst>
          <pc:docMk/>
          <pc:sldMk cId="2065421618" sldId="298"/>
        </pc:sldMkLst>
        <pc:spChg chg="mod">
          <ac:chgData name="Nathan Clouse" userId="60190519-0423-46ec-ac65-f82d83ecfd9c" providerId="ADAL" clId="{62B03B42-1A0D-4D99-A524-EA4CB7ED6E58}" dt="2021-08-16T04:17:13.100" v="2932" actId="20577"/>
          <ac:spMkLst>
            <pc:docMk/>
            <pc:sldMk cId="2065421618" sldId="298"/>
            <ac:spMk id="2" creationId="{E2B4573E-26E4-4E05-8F9C-51D529A60802}"/>
          </ac:spMkLst>
        </pc:spChg>
        <pc:spChg chg="mod">
          <ac:chgData name="Nathan Clouse" userId="60190519-0423-46ec-ac65-f82d83ecfd9c" providerId="ADAL" clId="{62B03B42-1A0D-4D99-A524-EA4CB7ED6E58}" dt="2021-08-16T04:22:11.084" v="3276" actId="20577"/>
          <ac:spMkLst>
            <pc:docMk/>
            <pc:sldMk cId="2065421618" sldId="298"/>
            <ac:spMk id="3" creationId="{0B0B08E1-2672-4E3E-A671-DDC537D65965}"/>
          </ac:spMkLst>
        </pc:spChg>
        <pc:spChg chg="mod">
          <ac:chgData name="Nathan Clouse" userId="60190519-0423-46ec-ac65-f82d83ecfd9c" providerId="ADAL" clId="{62B03B42-1A0D-4D99-A524-EA4CB7ED6E58}" dt="2021-08-16T04:19:58.285" v="3123" actId="20577"/>
          <ac:spMkLst>
            <pc:docMk/>
            <pc:sldMk cId="2065421618" sldId="298"/>
            <ac:spMk id="4" creationId="{384B82AC-F3A6-47C1-981C-F51BF6AB855E}"/>
          </ac:spMkLst>
        </pc:spChg>
      </pc:sldChg>
      <pc:sldChg chg="addSp delSp modSp add mod">
        <pc:chgData name="Nathan Clouse" userId="60190519-0423-46ec-ac65-f82d83ecfd9c" providerId="ADAL" clId="{62B03B42-1A0D-4D99-A524-EA4CB7ED6E58}" dt="2021-10-04T20:20:28.086" v="5214"/>
        <pc:sldMkLst>
          <pc:docMk/>
          <pc:sldMk cId="475272390" sldId="299"/>
        </pc:sldMkLst>
        <pc:spChg chg="mod">
          <ac:chgData name="Nathan Clouse" userId="60190519-0423-46ec-ac65-f82d83ecfd9c" providerId="ADAL" clId="{62B03B42-1A0D-4D99-A524-EA4CB7ED6E58}" dt="2021-08-16T04:22:37.180" v="3285" actId="20577"/>
          <ac:spMkLst>
            <pc:docMk/>
            <pc:sldMk cId="475272390" sldId="299"/>
            <ac:spMk id="2" creationId="{E2B4573E-26E4-4E05-8F9C-51D529A60802}"/>
          </ac:spMkLst>
        </pc:spChg>
        <pc:spChg chg="mod">
          <ac:chgData name="Nathan Clouse" userId="60190519-0423-46ec-ac65-f82d83ecfd9c" providerId="ADAL" clId="{62B03B42-1A0D-4D99-A524-EA4CB7ED6E58}" dt="2021-08-16T04:24:37.436" v="3483" actId="20577"/>
          <ac:spMkLst>
            <pc:docMk/>
            <pc:sldMk cId="475272390" sldId="299"/>
            <ac:spMk id="3" creationId="{0B0B08E1-2672-4E3E-A671-DDC537D65965}"/>
          </ac:spMkLst>
        </pc:spChg>
        <pc:spChg chg="del">
          <ac:chgData name="Nathan Clouse" userId="60190519-0423-46ec-ac65-f82d83ecfd9c" providerId="ADAL" clId="{62B03B42-1A0D-4D99-A524-EA4CB7ED6E58}" dt="2021-10-04T20:20:28.086" v="5214"/>
          <ac:spMkLst>
            <pc:docMk/>
            <pc:sldMk cId="475272390" sldId="299"/>
            <ac:spMk id="4" creationId="{384B82AC-F3A6-47C1-981C-F51BF6AB855E}"/>
          </ac:spMkLst>
        </pc:spChg>
        <pc:picChg chg="add mod">
          <ac:chgData name="Nathan Clouse" userId="60190519-0423-46ec-ac65-f82d83ecfd9c" providerId="ADAL" clId="{62B03B42-1A0D-4D99-A524-EA4CB7ED6E58}" dt="2021-10-04T20:20:28.086" v="5214"/>
          <ac:picMkLst>
            <pc:docMk/>
            <pc:sldMk cId="475272390" sldId="299"/>
            <ac:picMk id="5122" creationId="{DBE05E29-D9BA-4EE9-B457-F7D57DA8264E}"/>
          </ac:picMkLst>
        </pc:picChg>
      </pc:sldChg>
      <pc:sldChg chg="addSp delSp modSp new mod modAnim">
        <pc:chgData name="Nathan Clouse" userId="60190519-0423-46ec-ac65-f82d83ecfd9c" providerId="ADAL" clId="{62B03B42-1A0D-4D99-A524-EA4CB7ED6E58}" dt="2021-10-04T20:08:48.100" v="5207" actId="1076"/>
        <pc:sldMkLst>
          <pc:docMk/>
          <pc:sldMk cId="295036096" sldId="300"/>
        </pc:sldMkLst>
        <pc:spChg chg="mod">
          <ac:chgData name="Nathan Clouse" userId="60190519-0423-46ec-ac65-f82d83ecfd9c" providerId="ADAL" clId="{62B03B42-1A0D-4D99-A524-EA4CB7ED6E58}" dt="2021-08-16T04:29:11.859" v="3567" actId="20577"/>
          <ac:spMkLst>
            <pc:docMk/>
            <pc:sldMk cId="295036096" sldId="300"/>
            <ac:spMk id="2" creationId="{FB7EAD7C-6525-4993-B1E4-E2B8D1C09EB2}"/>
          </ac:spMkLst>
        </pc:spChg>
        <pc:spChg chg="mod">
          <ac:chgData name="Nathan Clouse" userId="60190519-0423-46ec-ac65-f82d83ecfd9c" providerId="ADAL" clId="{62B03B42-1A0D-4D99-A524-EA4CB7ED6E58}" dt="2021-08-16T04:46:44.298" v="4582" actId="20577"/>
          <ac:spMkLst>
            <pc:docMk/>
            <pc:sldMk cId="295036096" sldId="300"/>
            <ac:spMk id="3" creationId="{A2B2D38C-98C9-4EE8-8216-68198857045B}"/>
          </ac:spMkLst>
        </pc:spChg>
        <pc:spChg chg="mod">
          <ac:chgData name="Nathan Clouse" userId="60190519-0423-46ec-ac65-f82d83ecfd9c" providerId="ADAL" clId="{62B03B42-1A0D-4D99-A524-EA4CB7ED6E58}" dt="2021-08-16T04:47:24.090" v="4594" actId="20577"/>
          <ac:spMkLst>
            <pc:docMk/>
            <pc:sldMk cId="295036096" sldId="300"/>
            <ac:spMk id="4" creationId="{021EE337-FCEA-473E-AE46-9B07A8C6D368}"/>
          </ac:spMkLst>
        </pc:spChg>
        <pc:spChg chg="add del">
          <ac:chgData name="Nathan Clouse" userId="60190519-0423-46ec-ac65-f82d83ecfd9c" providerId="ADAL" clId="{62B03B42-1A0D-4D99-A524-EA4CB7ED6E58}" dt="2021-10-04T20:07:29.475" v="5194" actId="11529"/>
          <ac:spMkLst>
            <pc:docMk/>
            <pc:sldMk cId="295036096" sldId="300"/>
            <ac:spMk id="5" creationId="{A6BF604B-DC71-426F-8ADD-1AAAAE7186FD}"/>
          </ac:spMkLst>
        </pc:spChg>
        <pc:spChg chg="add mod">
          <ac:chgData name="Nathan Clouse" userId="60190519-0423-46ec-ac65-f82d83ecfd9c" providerId="ADAL" clId="{62B03B42-1A0D-4D99-A524-EA4CB7ED6E58}" dt="2021-10-04T20:07:55.591" v="5197" actId="208"/>
          <ac:spMkLst>
            <pc:docMk/>
            <pc:sldMk cId="295036096" sldId="300"/>
            <ac:spMk id="6" creationId="{2AA63FF4-1D53-4912-A6AF-EEA48ED22738}"/>
          </ac:spMkLst>
        </pc:spChg>
        <pc:spChg chg="add mod">
          <ac:chgData name="Nathan Clouse" userId="60190519-0423-46ec-ac65-f82d83ecfd9c" providerId="ADAL" clId="{62B03B42-1A0D-4D99-A524-EA4CB7ED6E58}" dt="2021-10-04T20:08:37.487" v="5201" actId="1076"/>
          <ac:spMkLst>
            <pc:docMk/>
            <pc:sldMk cId="295036096" sldId="300"/>
            <ac:spMk id="7" creationId="{CC84A1AA-B5E3-4075-B86D-8DE2C94D239F}"/>
          </ac:spMkLst>
        </pc:spChg>
        <pc:spChg chg="add mod">
          <ac:chgData name="Nathan Clouse" userId="60190519-0423-46ec-ac65-f82d83ecfd9c" providerId="ADAL" clId="{62B03B42-1A0D-4D99-A524-EA4CB7ED6E58}" dt="2021-10-04T20:08:41.290" v="5203" actId="1076"/>
          <ac:spMkLst>
            <pc:docMk/>
            <pc:sldMk cId="295036096" sldId="300"/>
            <ac:spMk id="8" creationId="{3BE0DCA6-B9C0-47B5-A41F-CE1C6E9ECD77}"/>
          </ac:spMkLst>
        </pc:spChg>
        <pc:spChg chg="add mod">
          <ac:chgData name="Nathan Clouse" userId="60190519-0423-46ec-ac65-f82d83ecfd9c" providerId="ADAL" clId="{62B03B42-1A0D-4D99-A524-EA4CB7ED6E58}" dt="2021-10-04T20:08:48.100" v="5207" actId="1076"/>
          <ac:spMkLst>
            <pc:docMk/>
            <pc:sldMk cId="295036096" sldId="300"/>
            <ac:spMk id="9" creationId="{18B76E60-0B8B-447A-9CC4-D36D665C7859}"/>
          </ac:spMkLst>
        </pc:spChg>
      </pc:sldChg>
      <pc:sldChg chg="addSp delSp modSp new mod">
        <pc:chgData name="Nathan Clouse" userId="60190519-0423-46ec-ac65-f82d83ecfd9c" providerId="ADAL" clId="{62B03B42-1A0D-4D99-A524-EA4CB7ED6E58}" dt="2021-10-04T20:24:50.885" v="5221" actId="14100"/>
        <pc:sldMkLst>
          <pc:docMk/>
          <pc:sldMk cId="3799059341" sldId="301"/>
        </pc:sldMkLst>
        <pc:spChg chg="mod">
          <ac:chgData name="Nathan Clouse" userId="60190519-0423-46ec-ac65-f82d83ecfd9c" providerId="ADAL" clId="{62B03B42-1A0D-4D99-A524-EA4CB7ED6E58}" dt="2021-08-23T03:26:57.239" v="4757" actId="20577"/>
          <ac:spMkLst>
            <pc:docMk/>
            <pc:sldMk cId="3799059341" sldId="301"/>
            <ac:spMk id="2" creationId="{0F414AF1-8ABC-4532-B9B5-D8DC6696E17F}"/>
          </ac:spMkLst>
        </pc:spChg>
        <pc:spChg chg="mod">
          <ac:chgData name="Nathan Clouse" userId="60190519-0423-46ec-ac65-f82d83ecfd9c" providerId="ADAL" clId="{62B03B42-1A0D-4D99-A524-EA4CB7ED6E58}" dt="2021-08-16T04:38:37.155" v="4024" actId="14"/>
          <ac:spMkLst>
            <pc:docMk/>
            <pc:sldMk cId="3799059341" sldId="301"/>
            <ac:spMk id="3" creationId="{A932D581-D319-4836-BE7A-CACA85A74C2D}"/>
          </ac:spMkLst>
        </pc:spChg>
        <pc:spChg chg="del mod">
          <ac:chgData name="Nathan Clouse" userId="60190519-0423-46ec-ac65-f82d83ecfd9c" providerId="ADAL" clId="{62B03B42-1A0D-4D99-A524-EA4CB7ED6E58}" dt="2021-10-04T20:23:02.273" v="5218"/>
          <ac:spMkLst>
            <pc:docMk/>
            <pc:sldMk cId="3799059341" sldId="301"/>
            <ac:spMk id="4" creationId="{370F0767-612F-4A28-8080-D6C6D2B84364}"/>
          </ac:spMkLst>
        </pc:spChg>
        <pc:spChg chg="add del mod">
          <ac:chgData name="Nathan Clouse" userId="60190519-0423-46ec-ac65-f82d83ecfd9c" providerId="ADAL" clId="{62B03B42-1A0D-4D99-A524-EA4CB7ED6E58}" dt="2021-10-04T20:24:46.520" v="5220"/>
          <ac:spMkLst>
            <pc:docMk/>
            <pc:sldMk cId="3799059341" sldId="301"/>
            <ac:spMk id="5" creationId="{17B2D3F2-5223-40F2-830F-0C09AD2DA5D8}"/>
          </ac:spMkLst>
        </pc:spChg>
        <pc:picChg chg="add del mod">
          <ac:chgData name="Nathan Clouse" userId="60190519-0423-46ec-ac65-f82d83ecfd9c" providerId="ADAL" clId="{62B03B42-1A0D-4D99-A524-EA4CB7ED6E58}" dt="2021-10-04T20:23:48.430" v="5219" actId="478"/>
          <ac:picMkLst>
            <pc:docMk/>
            <pc:sldMk cId="3799059341" sldId="301"/>
            <ac:picMk id="7170" creationId="{0DCC480A-C530-411E-AB31-B95B2EF06BC1}"/>
          </ac:picMkLst>
        </pc:picChg>
        <pc:picChg chg="add mod">
          <ac:chgData name="Nathan Clouse" userId="60190519-0423-46ec-ac65-f82d83ecfd9c" providerId="ADAL" clId="{62B03B42-1A0D-4D99-A524-EA4CB7ED6E58}" dt="2021-10-04T20:24:50.885" v="5221" actId="14100"/>
          <ac:picMkLst>
            <pc:docMk/>
            <pc:sldMk cId="3799059341" sldId="301"/>
            <ac:picMk id="7172" creationId="{602F0DEA-B5B6-4234-BBF0-F2AE0A1DD0B9}"/>
          </ac:picMkLst>
        </pc:picChg>
      </pc:sldChg>
      <pc:sldChg chg="modSp add mod">
        <pc:chgData name="Nathan Clouse" userId="60190519-0423-46ec-ac65-f82d83ecfd9c" providerId="ADAL" clId="{62B03B42-1A0D-4D99-A524-EA4CB7ED6E58}" dt="2021-08-16T04:42:34.858" v="4344" actId="20577"/>
        <pc:sldMkLst>
          <pc:docMk/>
          <pc:sldMk cId="3924129475" sldId="302"/>
        </pc:sldMkLst>
        <pc:spChg chg="mod">
          <ac:chgData name="Nathan Clouse" userId="60190519-0423-46ec-ac65-f82d83ecfd9c" providerId="ADAL" clId="{62B03B42-1A0D-4D99-A524-EA4CB7ED6E58}" dt="2021-08-16T04:38:43.266" v="4035" actId="20577"/>
          <ac:spMkLst>
            <pc:docMk/>
            <pc:sldMk cId="3924129475" sldId="302"/>
            <ac:spMk id="2" creationId="{0F414AF1-8ABC-4532-B9B5-D8DC6696E17F}"/>
          </ac:spMkLst>
        </pc:spChg>
        <pc:spChg chg="mod">
          <ac:chgData name="Nathan Clouse" userId="60190519-0423-46ec-ac65-f82d83ecfd9c" providerId="ADAL" clId="{62B03B42-1A0D-4D99-A524-EA4CB7ED6E58}" dt="2021-08-16T04:39:27.851" v="4116" actId="20577"/>
          <ac:spMkLst>
            <pc:docMk/>
            <pc:sldMk cId="3924129475" sldId="302"/>
            <ac:spMk id="3" creationId="{A932D581-D319-4836-BE7A-CACA85A74C2D}"/>
          </ac:spMkLst>
        </pc:spChg>
        <pc:spChg chg="mod">
          <ac:chgData name="Nathan Clouse" userId="60190519-0423-46ec-ac65-f82d83ecfd9c" providerId="ADAL" clId="{62B03B42-1A0D-4D99-A524-EA4CB7ED6E58}" dt="2021-08-16T04:42:34.858" v="4344" actId="20577"/>
          <ac:spMkLst>
            <pc:docMk/>
            <pc:sldMk cId="3924129475" sldId="302"/>
            <ac:spMk id="4" creationId="{370F0767-612F-4A28-8080-D6C6D2B84364}"/>
          </ac:spMkLst>
        </pc:spChg>
      </pc:sldChg>
      <pc:sldChg chg="addSp delSp modSp new mod modClrScheme chgLayout">
        <pc:chgData name="Nathan Clouse" userId="60190519-0423-46ec-ac65-f82d83ecfd9c" providerId="ADAL" clId="{62B03B42-1A0D-4D99-A524-EA4CB7ED6E58}" dt="2021-08-16T04:48:57.274" v="4612" actId="20577"/>
        <pc:sldMkLst>
          <pc:docMk/>
          <pc:sldMk cId="914726171" sldId="303"/>
        </pc:sldMkLst>
        <pc:spChg chg="del mod ord">
          <ac:chgData name="Nathan Clouse" userId="60190519-0423-46ec-ac65-f82d83ecfd9c" providerId="ADAL" clId="{62B03B42-1A0D-4D99-A524-EA4CB7ED6E58}" dt="2021-08-16T04:48:20.626" v="4596" actId="700"/>
          <ac:spMkLst>
            <pc:docMk/>
            <pc:sldMk cId="914726171" sldId="303"/>
            <ac:spMk id="2" creationId="{E259ACFD-8DED-412E-8F41-C625DEBEF9FC}"/>
          </ac:spMkLst>
        </pc:spChg>
        <pc:spChg chg="del">
          <ac:chgData name="Nathan Clouse" userId="60190519-0423-46ec-ac65-f82d83ecfd9c" providerId="ADAL" clId="{62B03B42-1A0D-4D99-A524-EA4CB7ED6E58}" dt="2021-08-16T04:48:20.626" v="4596" actId="700"/>
          <ac:spMkLst>
            <pc:docMk/>
            <pc:sldMk cId="914726171" sldId="303"/>
            <ac:spMk id="3" creationId="{F8C4C5CF-9A88-48B2-8A82-862A22E9E5A2}"/>
          </ac:spMkLst>
        </pc:spChg>
        <pc:spChg chg="del">
          <ac:chgData name="Nathan Clouse" userId="60190519-0423-46ec-ac65-f82d83ecfd9c" providerId="ADAL" clId="{62B03B42-1A0D-4D99-A524-EA4CB7ED6E58}" dt="2021-08-16T04:48:20.626" v="4596" actId="700"/>
          <ac:spMkLst>
            <pc:docMk/>
            <pc:sldMk cId="914726171" sldId="303"/>
            <ac:spMk id="4" creationId="{84C2664F-3C1D-4B63-AE02-2F34FC09DF54}"/>
          </ac:spMkLst>
        </pc:spChg>
        <pc:spChg chg="add mod ord">
          <ac:chgData name="Nathan Clouse" userId="60190519-0423-46ec-ac65-f82d83ecfd9c" providerId="ADAL" clId="{62B03B42-1A0D-4D99-A524-EA4CB7ED6E58}" dt="2021-08-16T04:48:31.005" v="4606" actId="700"/>
          <ac:spMkLst>
            <pc:docMk/>
            <pc:sldMk cId="914726171" sldId="303"/>
            <ac:spMk id="5" creationId="{2D011D46-B9A6-449C-8F02-CC842C5F1FCF}"/>
          </ac:spMkLst>
        </pc:spChg>
        <pc:spChg chg="add mod ord">
          <ac:chgData name="Nathan Clouse" userId="60190519-0423-46ec-ac65-f82d83ecfd9c" providerId="ADAL" clId="{62B03B42-1A0D-4D99-A524-EA4CB7ED6E58}" dt="2021-08-16T04:48:57.274" v="4612" actId="20577"/>
          <ac:spMkLst>
            <pc:docMk/>
            <pc:sldMk cId="914726171" sldId="303"/>
            <ac:spMk id="6" creationId="{8ACC7568-1EF3-4812-9D41-2BB6A818260A}"/>
          </ac:spMkLst>
        </pc:spChg>
      </pc:sldChg>
      <pc:sldChg chg="modSp add mod">
        <pc:chgData name="Nathan Clouse" userId="60190519-0423-46ec-ac65-f82d83ecfd9c" providerId="ADAL" clId="{62B03B42-1A0D-4D99-A524-EA4CB7ED6E58}" dt="2021-08-23T03:14:36.836" v="4622" actId="20577"/>
        <pc:sldMkLst>
          <pc:docMk/>
          <pc:sldMk cId="672255009" sldId="304"/>
        </pc:sldMkLst>
        <pc:spChg chg="mod">
          <ac:chgData name="Nathan Clouse" userId="60190519-0423-46ec-ac65-f82d83ecfd9c" providerId="ADAL" clId="{62B03B42-1A0D-4D99-A524-EA4CB7ED6E58}" dt="2021-08-23T03:14:36.836" v="4622" actId="20577"/>
          <ac:spMkLst>
            <pc:docMk/>
            <pc:sldMk cId="672255009" sldId="304"/>
            <ac:spMk id="7" creationId="{522B7C6D-F75F-47B8-9D18-659BD9CA9DA4}"/>
          </ac:spMkLst>
        </pc:spChg>
      </pc:sldChg>
      <pc:sldChg chg="new del">
        <pc:chgData name="Nathan Clouse" userId="60190519-0423-46ec-ac65-f82d83ecfd9c" providerId="ADAL" clId="{62B03B42-1A0D-4D99-A524-EA4CB7ED6E58}" dt="2021-08-23T03:26:04.363" v="4735" actId="47"/>
        <pc:sldMkLst>
          <pc:docMk/>
          <pc:sldMk cId="3487688346" sldId="305"/>
        </pc:sldMkLst>
      </pc:sldChg>
      <pc:sldChg chg="delSp modSp add del mod">
        <pc:chgData name="Nathan Clouse" userId="60190519-0423-46ec-ac65-f82d83ecfd9c" providerId="ADAL" clId="{62B03B42-1A0D-4D99-A524-EA4CB7ED6E58}" dt="2021-10-01T22:43:26.664" v="4823" actId="2696"/>
        <pc:sldMkLst>
          <pc:docMk/>
          <pc:sldMk cId="4016428112" sldId="306"/>
        </pc:sldMkLst>
        <pc:spChg chg="mod">
          <ac:chgData name="Nathan Clouse" userId="60190519-0423-46ec-ac65-f82d83ecfd9c" providerId="ADAL" clId="{62B03B42-1A0D-4D99-A524-EA4CB7ED6E58}" dt="2021-08-23T03:26:10.535" v="4747" actId="20577"/>
          <ac:spMkLst>
            <pc:docMk/>
            <pc:sldMk cId="4016428112" sldId="306"/>
            <ac:spMk id="4" creationId="{0CD45047-669F-4531-9BC4-F17969BC60C8}"/>
          </ac:spMkLst>
        </pc:spChg>
        <pc:spChg chg="mod">
          <ac:chgData name="Nathan Clouse" userId="60190519-0423-46ec-ac65-f82d83ecfd9c" providerId="ADAL" clId="{62B03B42-1A0D-4D99-A524-EA4CB7ED6E58}" dt="2021-08-23T03:26:13.470" v="4748" actId="20577"/>
          <ac:spMkLst>
            <pc:docMk/>
            <pc:sldMk cId="4016428112" sldId="306"/>
            <ac:spMk id="7" creationId="{522B7C6D-F75F-47B8-9D18-659BD9CA9DA4}"/>
          </ac:spMkLst>
        </pc:spChg>
        <pc:picChg chg="del">
          <ac:chgData name="Nathan Clouse" userId="60190519-0423-46ec-ac65-f82d83ecfd9c" providerId="ADAL" clId="{62B03B42-1A0D-4D99-A524-EA4CB7ED6E58}" dt="2021-08-23T03:26:15.095" v="4749" actId="478"/>
          <ac:picMkLst>
            <pc:docMk/>
            <pc:sldMk cId="4016428112" sldId="306"/>
            <ac:picMk id="9" creationId="{F65E8590-14F8-49AD-BBE9-ED82498F8132}"/>
          </ac:picMkLst>
        </pc:picChg>
      </pc:sldChg>
      <pc:sldChg chg="modSp new mod">
        <pc:chgData name="Nathan Clouse" userId="60190519-0423-46ec-ac65-f82d83ecfd9c" providerId="ADAL" clId="{62B03B42-1A0D-4D99-A524-EA4CB7ED6E58}" dt="2021-08-23T03:28:13.286" v="4771" actId="20577"/>
        <pc:sldMkLst>
          <pc:docMk/>
          <pc:sldMk cId="2232311814" sldId="307"/>
        </pc:sldMkLst>
        <pc:spChg chg="mod">
          <ac:chgData name="Nathan Clouse" userId="60190519-0423-46ec-ac65-f82d83ecfd9c" providerId="ADAL" clId="{62B03B42-1A0D-4D99-A524-EA4CB7ED6E58}" dt="2021-08-23T03:28:13.286" v="4771" actId="20577"/>
          <ac:spMkLst>
            <pc:docMk/>
            <pc:sldMk cId="2232311814" sldId="307"/>
            <ac:spMk id="2" creationId="{182A1F6E-51A6-4581-9144-AD7A1A1CAD7C}"/>
          </ac:spMkLst>
        </pc:spChg>
      </pc:sldChg>
      <pc:sldChg chg="modSp new mod">
        <pc:chgData name="Nathan Clouse" userId="60190519-0423-46ec-ac65-f82d83ecfd9c" providerId="ADAL" clId="{62B03B42-1A0D-4D99-A524-EA4CB7ED6E58}" dt="2021-08-23T03:28:19.686" v="4787" actId="20577"/>
        <pc:sldMkLst>
          <pc:docMk/>
          <pc:sldMk cId="2258942553" sldId="308"/>
        </pc:sldMkLst>
        <pc:spChg chg="mod">
          <ac:chgData name="Nathan Clouse" userId="60190519-0423-46ec-ac65-f82d83ecfd9c" providerId="ADAL" clId="{62B03B42-1A0D-4D99-A524-EA4CB7ED6E58}" dt="2021-08-23T03:28:19.686" v="4787" actId="20577"/>
          <ac:spMkLst>
            <pc:docMk/>
            <pc:sldMk cId="2258942553" sldId="308"/>
            <ac:spMk id="2" creationId="{7AB8B6DB-F978-4612-9823-9926A482D159}"/>
          </ac:spMkLst>
        </pc:spChg>
      </pc:sldChg>
      <pc:sldChg chg="modSp new mod">
        <pc:chgData name="Nathan Clouse" userId="60190519-0423-46ec-ac65-f82d83ecfd9c" providerId="ADAL" clId="{62B03B42-1A0D-4D99-A524-EA4CB7ED6E58}" dt="2021-08-23T03:28:26.414" v="4794" actId="20577"/>
        <pc:sldMkLst>
          <pc:docMk/>
          <pc:sldMk cId="10779124" sldId="309"/>
        </pc:sldMkLst>
        <pc:spChg chg="mod">
          <ac:chgData name="Nathan Clouse" userId="60190519-0423-46ec-ac65-f82d83ecfd9c" providerId="ADAL" clId="{62B03B42-1A0D-4D99-A524-EA4CB7ED6E58}" dt="2021-08-23T03:28:26.414" v="4794" actId="20577"/>
          <ac:spMkLst>
            <pc:docMk/>
            <pc:sldMk cId="10779124" sldId="309"/>
            <ac:spMk id="2" creationId="{B20268B6-01AE-4454-AEF6-BFF08B1900A4}"/>
          </ac:spMkLst>
        </pc:spChg>
      </pc:sldChg>
      <pc:sldChg chg="modSp new mod">
        <pc:chgData name="Nathan Clouse" userId="60190519-0423-46ec-ac65-f82d83ecfd9c" providerId="ADAL" clId="{62B03B42-1A0D-4D99-A524-EA4CB7ED6E58}" dt="2021-08-23T03:29:52.981" v="4803" actId="20577"/>
        <pc:sldMkLst>
          <pc:docMk/>
          <pc:sldMk cId="3382193306" sldId="310"/>
        </pc:sldMkLst>
        <pc:spChg chg="mod">
          <ac:chgData name="Nathan Clouse" userId="60190519-0423-46ec-ac65-f82d83ecfd9c" providerId="ADAL" clId="{62B03B42-1A0D-4D99-A524-EA4CB7ED6E58}" dt="2021-08-23T03:29:52.981" v="4803" actId="20577"/>
          <ac:spMkLst>
            <pc:docMk/>
            <pc:sldMk cId="3382193306" sldId="310"/>
            <ac:spMk id="2" creationId="{59AE4F10-3CB5-42FF-99CF-CE245DD2A9F2}"/>
          </ac:spMkLst>
        </pc:spChg>
      </pc:sldChg>
      <pc:sldChg chg="addSp delSp add del setBg delDesignElem">
        <pc:chgData name="Nathan Clouse" userId="60190519-0423-46ec-ac65-f82d83ecfd9c" providerId="ADAL" clId="{62B03B42-1A0D-4D99-A524-EA4CB7ED6E58}" dt="2021-09-13T03:33:52.997" v="4806"/>
        <pc:sldMkLst>
          <pc:docMk/>
          <pc:sldMk cId="675699529" sldId="311"/>
        </pc:sldMkLst>
        <pc:spChg chg="add del">
          <ac:chgData name="Nathan Clouse" userId="60190519-0423-46ec-ac65-f82d83ecfd9c" providerId="ADAL" clId="{62B03B42-1A0D-4D99-A524-EA4CB7ED6E58}" dt="2021-09-13T03:33:52.997" v="4806"/>
          <ac:spMkLst>
            <pc:docMk/>
            <pc:sldMk cId="675699529" sldId="311"/>
            <ac:spMk id="9" creationId="{66B332A4-D438-4773-A77F-5ED49A448D9D}"/>
          </ac:spMkLst>
        </pc:spChg>
        <pc:spChg chg="add del">
          <ac:chgData name="Nathan Clouse" userId="60190519-0423-46ec-ac65-f82d83ecfd9c" providerId="ADAL" clId="{62B03B42-1A0D-4D99-A524-EA4CB7ED6E58}" dt="2021-09-13T03:33:52.997" v="4806"/>
          <ac:spMkLst>
            <pc:docMk/>
            <pc:sldMk cId="675699529" sldId="311"/>
            <ac:spMk id="10" creationId="{DF9AD32D-FF05-44F4-BD4D-9CEE89B71EB9}"/>
          </ac:spMkLst>
        </pc:spChg>
      </pc:sldChg>
      <pc:sldChg chg="addSp delSp add del setBg delDesignElem">
        <pc:chgData name="Nathan Clouse" userId="60190519-0423-46ec-ac65-f82d83ecfd9c" providerId="ADAL" clId="{62B03B42-1A0D-4D99-A524-EA4CB7ED6E58}" dt="2021-09-13T03:33:55.060" v="4809"/>
        <pc:sldMkLst>
          <pc:docMk/>
          <pc:sldMk cId="3275349459" sldId="311"/>
        </pc:sldMkLst>
        <pc:spChg chg="add del">
          <ac:chgData name="Nathan Clouse" userId="60190519-0423-46ec-ac65-f82d83ecfd9c" providerId="ADAL" clId="{62B03B42-1A0D-4D99-A524-EA4CB7ED6E58}" dt="2021-09-13T03:33:55.060" v="4809"/>
          <ac:spMkLst>
            <pc:docMk/>
            <pc:sldMk cId="3275349459" sldId="311"/>
            <ac:spMk id="9" creationId="{66B332A4-D438-4773-A77F-5ED49A448D9D}"/>
          </ac:spMkLst>
        </pc:spChg>
        <pc:spChg chg="add del">
          <ac:chgData name="Nathan Clouse" userId="60190519-0423-46ec-ac65-f82d83ecfd9c" providerId="ADAL" clId="{62B03B42-1A0D-4D99-A524-EA4CB7ED6E58}" dt="2021-09-13T03:33:55.060" v="4809"/>
          <ac:spMkLst>
            <pc:docMk/>
            <pc:sldMk cId="3275349459" sldId="311"/>
            <ac:spMk id="10" creationId="{DF9AD32D-FF05-44F4-BD4D-9CEE89B71EB9}"/>
          </ac:spMkLst>
        </pc:spChg>
      </pc:sldChg>
      <pc:sldChg chg="add">
        <pc:chgData name="Nathan Clouse" userId="60190519-0423-46ec-ac65-f82d83ecfd9c" providerId="ADAL" clId="{62B03B42-1A0D-4D99-A524-EA4CB7ED6E58}" dt="2021-10-01T22:43:23.054" v="4822"/>
        <pc:sldMkLst>
          <pc:docMk/>
          <pc:sldMk cId="2782143354" sldId="313"/>
        </pc:sldMkLst>
      </pc:sldChg>
      <pc:sldChg chg="add del">
        <pc:chgData name="Nathan Clouse" userId="60190519-0423-46ec-ac65-f82d83ecfd9c" providerId="ADAL" clId="{62B03B42-1A0D-4D99-A524-EA4CB7ED6E58}" dt="2021-10-03T03:22:03.183" v="4827"/>
        <pc:sldMkLst>
          <pc:docMk/>
          <pc:sldMk cId="4192230091" sldId="314"/>
        </pc:sldMkLst>
      </pc:sldChg>
      <pc:sldChg chg="add del">
        <pc:chgData name="Nathan Clouse" userId="60190519-0423-46ec-ac65-f82d83ecfd9c" providerId="ADAL" clId="{62B03B42-1A0D-4D99-A524-EA4CB7ED6E58}" dt="2021-10-03T03:42:26.179" v="4830"/>
        <pc:sldMkLst>
          <pc:docMk/>
          <pc:sldMk cId="1746630260" sldId="379"/>
        </pc:sldMkLst>
      </pc:sldChg>
      <pc:sldChg chg="modSp add del mod">
        <pc:chgData name="Nathan Clouse" userId="60190519-0423-46ec-ac65-f82d83ecfd9c" providerId="ADAL" clId="{62B03B42-1A0D-4D99-A524-EA4CB7ED6E58}" dt="2021-10-03T04:19:42.255" v="4839" actId="20577"/>
        <pc:sldMkLst>
          <pc:docMk/>
          <pc:sldMk cId="3970317164" sldId="381"/>
        </pc:sldMkLst>
        <pc:spChg chg="mod">
          <ac:chgData name="Nathan Clouse" userId="60190519-0423-46ec-ac65-f82d83ecfd9c" providerId="ADAL" clId="{62B03B42-1A0D-4D99-A524-EA4CB7ED6E58}" dt="2021-10-03T04:19:42.255" v="4839" actId="20577"/>
          <ac:spMkLst>
            <pc:docMk/>
            <pc:sldMk cId="3970317164" sldId="381"/>
            <ac:spMk id="5" creationId="{EE2EAFF5-F1A3-46C4-B749-9385231FA531}"/>
          </ac:spMkLst>
        </pc:spChg>
      </pc:sldChg>
      <pc:sldChg chg="add del ord">
        <pc:chgData name="Nathan Clouse" userId="60190519-0423-46ec-ac65-f82d83ecfd9c" providerId="ADAL" clId="{62B03B42-1A0D-4D99-A524-EA4CB7ED6E58}" dt="2021-10-06T10:53:58.972" v="5306" actId="47"/>
        <pc:sldMkLst>
          <pc:docMk/>
          <pc:sldMk cId="1320019902" sldId="382"/>
        </pc:sldMkLst>
      </pc:sldChg>
      <pc:sldChg chg="add">
        <pc:chgData name="Nathan Clouse" userId="60190519-0423-46ec-ac65-f82d83ecfd9c" providerId="ADAL" clId="{62B03B42-1A0D-4D99-A524-EA4CB7ED6E58}" dt="2021-10-03T03:42:26.179" v="4830"/>
        <pc:sldMkLst>
          <pc:docMk/>
          <pc:sldMk cId="2835677275" sldId="383"/>
        </pc:sldMkLst>
      </pc:sldChg>
      <pc:sldChg chg="add del">
        <pc:chgData name="Nathan Clouse" userId="60190519-0423-46ec-ac65-f82d83ecfd9c" providerId="ADAL" clId="{62B03B42-1A0D-4D99-A524-EA4CB7ED6E58}" dt="2021-10-03T03:22:13.991" v="4828"/>
        <pc:sldMkLst>
          <pc:docMk/>
          <pc:sldMk cId="2283437559" sldId="384"/>
        </pc:sldMkLst>
      </pc:sldChg>
      <pc:sldChg chg="addSp delSp modSp add mod modTransition">
        <pc:chgData name="Nathan Clouse" userId="60190519-0423-46ec-ac65-f82d83ecfd9c" providerId="ADAL" clId="{62B03B42-1A0D-4D99-A524-EA4CB7ED6E58}" dt="2021-10-04T19:47:59.408" v="5025" actId="1076"/>
        <pc:sldMkLst>
          <pc:docMk/>
          <pc:sldMk cId="3566222222" sldId="385"/>
        </pc:sldMkLst>
        <pc:spChg chg="del">
          <ac:chgData name="Nathan Clouse" userId="60190519-0423-46ec-ac65-f82d83ecfd9c" providerId="ADAL" clId="{62B03B42-1A0D-4D99-A524-EA4CB7ED6E58}" dt="2021-10-03T04:25:47.392" v="4850" actId="478"/>
          <ac:spMkLst>
            <pc:docMk/>
            <pc:sldMk cId="3566222222" sldId="385"/>
            <ac:spMk id="2" creationId="{AD63D5D0-A4F7-44CE-BF5F-C1906B3D2FDD}"/>
          </ac:spMkLst>
        </pc:spChg>
        <pc:spChg chg="add mod">
          <ac:chgData name="Nathan Clouse" userId="60190519-0423-46ec-ac65-f82d83ecfd9c" providerId="ADAL" clId="{62B03B42-1A0D-4D99-A524-EA4CB7ED6E58}" dt="2021-10-03T04:25:47.392" v="4850" actId="478"/>
          <ac:spMkLst>
            <pc:docMk/>
            <pc:sldMk cId="3566222222" sldId="385"/>
            <ac:spMk id="4" creationId="{127FB6C8-5113-4058-8768-3D31EF1B1596}"/>
          </ac:spMkLst>
        </pc:spChg>
        <pc:picChg chg="mod">
          <ac:chgData name="Nathan Clouse" userId="60190519-0423-46ec-ac65-f82d83ecfd9c" providerId="ADAL" clId="{62B03B42-1A0D-4D99-A524-EA4CB7ED6E58}" dt="2021-10-04T19:47:59.408" v="5025" actId="1076"/>
          <ac:picMkLst>
            <pc:docMk/>
            <pc:sldMk cId="3566222222" sldId="385"/>
            <ac:picMk id="1026" creationId="{46989AAE-0BAE-4CE1-B4AF-EFFFAE5999F9}"/>
          </ac:picMkLst>
        </pc:picChg>
      </pc:sldChg>
      <pc:sldChg chg="modSp add modTransition">
        <pc:chgData name="Nathan Clouse" userId="60190519-0423-46ec-ac65-f82d83ecfd9c" providerId="ADAL" clId="{62B03B42-1A0D-4D99-A524-EA4CB7ED6E58}" dt="2021-10-03T04:26:02.335" v="4854" actId="1076"/>
        <pc:sldMkLst>
          <pc:docMk/>
          <pc:sldMk cId="819222185" sldId="386"/>
        </pc:sldMkLst>
        <pc:picChg chg="mod">
          <ac:chgData name="Nathan Clouse" userId="60190519-0423-46ec-ac65-f82d83ecfd9c" providerId="ADAL" clId="{62B03B42-1A0D-4D99-A524-EA4CB7ED6E58}" dt="2021-10-03T04:26:02.335" v="4854" actId="1076"/>
          <ac:picMkLst>
            <pc:docMk/>
            <pc:sldMk cId="819222185" sldId="386"/>
            <ac:picMk id="1026" creationId="{46989AAE-0BAE-4CE1-B4AF-EFFFAE5999F9}"/>
          </ac:picMkLst>
        </pc:picChg>
      </pc:sldChg>
      <pc:sldChg chg="modSp add mod modTransition">
        <pc:chgData name="Nathan Clouse" userId="60190519-0423-46ec-ac65-f82d83ecfd9c" providerId="ADAL" clId="{62B03B42-1A0D-4D99-A524-EA4CB7ED6E58}" dt="2021-10-04T19:38:40.779" v="4966"/>
        <pc:sldMkLst>
          <pc:docMk/>
          <pc:sldMk cId="3608422079" sldId="387"/>
        </pc:sldMkLst>
        <pc:picChg chg="mod">
          <ac:chgData name="Nathan Clouse" userId="60190519-0423-46ec-ac65-f82d83ecfd9c" providerId="ADAL" clId="{62B03B42-1A0D-4D99-A524-EA4CB7ED6E58}" dt="2021-10-04T19:38:09.803" v="4877" actId="1076"/>
          <ac:picMkLst>
            <pc:docMk/>
            <pc:sldMk cId="3608422079" sldId="387"/>
            <ac:picMk id="7" creationId="{6563C789-74B8-45A3-8A4D-40BC18F6176A}"/>
          </ac:picMkLst>
        </pc:picChg>
      </pc:sldChg>
      <pc:sldChg chg="add del">
        <pc:chgData name="Nathan Clouse" userId="60190519-0423-46ec-ac65-f82d83ecfd9c" providerId="ADAL" clId="{62B03B42-1A0D-4D99-A524-EA4CB7ED6E58}" dt="2021-10-04T19:38:33.670" v="4965" actId="47"/>
        <pc:sldMkLst>
          <pc:docMk/>
          <pc:sldMk cId="233476524" sldId="388"/>
        </pc:sldMkLst>
      </pc:sldChg>
      <pc:sldChg chg="add modTransition">
        <pc:chgData name="Nathan Clouse" userId="60190519-0423-46ec-ac65-f82d83ecfd9c" providerId="ADAL" clId="{62B03B42-1A0D-4D99-A524-EA4CB7ED6E58}" dt="2021-10-04T19:38:40.779" v="4966"/>
        <pc:sldMkLst>
          <pc:docMk/>
          <pc:sldMk cId="2220973796" sldId="389"/>
        </pc:sldMkLst>
      </pc:sldChg>
      <pc:sldChg chg="modSp add mod modTransition">
        <pc:chgData name="Nathan Clouse" userId="60190519-0423-46ec-ac65-f82d83ecfd9c" providerId="ADAL" clId="{62B03B42-1A0D-4D99-A524-EA4CB7ED6E58}" dt="2021-10-04T19:38:40.779" v="4966"/>
        <pc:sldMkLst>
          <pc:docMk/>
          <pc:sldMk cId="3787436274" sldId="390"/>
        </pc:sldMkLst>
        <pc:picChg chg="mod">
          <ac:chgData name="Nathan Clouse" userId="60190519-0423-46ec-ac65-f82d83ecfd9c" providerId="ADAL" clId="{62B03B42-1A0D-4D99-A524-EA4CB7ED6E58}" dt="2021-10-04T19:38:28.433" v="4964" actId="1035"/>
          <ac:picMkLst>
            <pc:docMk/>
            <pc:sldMk cId="3787436274" sldId="390"/>
            <ac:picMk id="7" creationId="{6563C789-74B8-45A3-8A4D-40BC18F6176A}"/>
          </ac:picMkLst>
        </pc:picChg>
      </pc:sldChg>
      <pc:sldChg chg="addSp delSp modSp add mod modTransition">
        <pc:chgData name="Nathan Clouse" userId="60190519-0423-46ec-ac65-f82d83ecfd9c" providerId="ADAL" clId="{62B03B42-1A0D-4D99-A524-EA4CB7ED6E58}" dt="2021-10-04T19:44:52.921" v="5011" actId="478"/>
        <pc:sldMkLst>
          <pc:docMk/>
          <pc:sldMk cId="3521772185" sldId="391"/>
        </pc:sldMkLst>
        <pc:spChg chg="add del">
          <ac:chgData name="Nathan Clouse" userId="60190519-0423-46ec-ac65-f82d83ecfd9c" providerId="ADAL" clId="{62B03B42-1A0D-4D99-A524-EA4CB7ED6E58}" dt="2021-10-04T19:44:52.921" v="5011" actId="478"/>
          <ac:spMkLst>
            <pc:docMk/>
            <pc:sldMk cId="3521772185" sldId="391"/>
            <ac:spMk id="3" creationId="{C32D11BB-F3F0-4367-BC8D-C907DE9945F3}"/>
          </ac:spMkLst>
        </pc:spChg>
        <pc:picChg chg="mod">
          <ac:chgData name="Nathan Clouse" userId="60190519-0423-46ec-ac65-f82d83ecfd9c" providerId="ADAL" clId="{62B03B42-1A0D-4D99-A524-EA4CB7ED6E58}" dt="2021-10-04T19:41:53.268" v="4975" actId="1076"/>
          <ac:picMkLst>
            <pc:docMk/>
            <pc:sldMk cId="3521772185" sldId="391"/>
            <ac:picMk id="4" creationId="{9B25D096-E00F-4460-952B-CECCF885D012}"/>
          </ac:picMkLst>
        </pc:picChg>
      </pc:sldChg>
      <pc:sldChg chg="add del">
        <pc:chgData name="Nathan Clouse" userId="60190519-0423-46ec-ac65-f82d83ecfd9c" providerId="ADAL" clId="{62B03B42-1A0D-4D99-A524-EA4CB7ED6E58}" dt="2021-10-04T19:41:58.446" v="4977" actId="47"/>
        <pc:sldMkLst>
          <pc:docMk/>
          <pc:sldMk cId="3880020690" sldId="392"/>
        </pc:sldMkLst>
      </pc:sldChg>
      <pc:sldChg chg="add modTransition">
        <pc:chgData name="Nathan Clouse" userId="60190519-0423-46ec-ac65-f82d83ecfd9c" providerId="ADAL" clId="{62B03B42-1A0D-4D99-A524-EA4CB7ED6E58}" dt="2021-10-04T19:42:15.636" v="5009"/>
        <pc:sldMkLst>
          <pc:docMk/>
          <pc:sldMk cId="519076403" sldId="393"/>
        </pc:sldMkLst>
      </pc:sldChg>
      <pc:sldChg chg="modSp add mod modTransition">
        <pc:chgData name="Nathan Clouse" userId="60190519-0423-46ec-ac65-f82d83ecfd9c" providerId="ADAL" clId="{62B03B42-1A0D-4D99-A524-EA4CB7ED6E58}" dt="2021-10-04T19:42:15.636" v="5009"/>
        <pc:sldMkLst>
          <pc:docMk/>
          <pc:sldMk cId="1004520017" sldId="394"/>
        </pc:sldMkLst>
        <pc:picChg chg="mod">
          <ac:chgData name="Nathan Clouse" userId="60190519-0423-46ec-ac65-f82d83ecfd9c" providerId="ADAL" clId="{62B03B42-1A0D-4D99-A524-EA4CB7ED6E58}" dt="2021-10-04T19:42:06.113" v="5008" actId="1036"/>
          <ac:picMkLst>
            <pc:docMk/>
            <pc:sldMk cId="1004520017" sldId="394"/>
            <ac:picMk id="4" creationId="{9B25D096-E00F-4460-952B-CECCF885D012}"/>
          </ac:picMkLst>
        </pc:picChg>
      </pc:sldChg>
      <pc:sldChg chg="modSp add">
        <pc:chgData name="Nathan Clouse" userId="60190519-0423-46ec-ac65-f82d83ecfd9c" providerId="ADAL" clId="{62B03B42-1A0D-4D99-A524-EA4CB7ED6E58}" dt="2021-10-04T19:48:12.718" v="5104" actId="1036"/>
        <pc:sldMkLst>
          <pc:docMk/>
          <pc:sldMk cId="2023897323" sldId="395"/>
        </pc:sldMkLst>
        <pc:picChg chg="mod">
          <ac:chgData name="Nathan Clouse" userId="60190519-0423-46ec-ac65-f82d83ecfd9c" providerId="ADAL" clId="{62B03B42-1A0D-4D99-A524-EA4CB7ED6E58}" dt="2021-10-04T19:48:12.718" v="5104" actId="1036"/>
          <ac:picMkLst>
            <pc:docMk/>
            <pc:sldMk cId="2023897323" sldId="395"/>
            <ac:picMk id="1026" creationId="{46989AAE-0BAE-4CE1-B4AF-EFFFAE5999F9}"/>
          </ac:picMkLst>
        </pc:picChg>
      </pc:sldChg>
      <pc:sldChg chg="add del">
        <pc:chgData name="Nathan Clouse" userId="60190519-0423-46ec-ac65-f82d83ecfd9c" providerId="ADAL" clId="{62B03B42-1A0D-4D99-A524-EA4CB7ED6E58}" dt="2021-10-04T19:47:48.115" v="5022" actId="47"/>
        <pc:sldMkLst>
          <pc:docMk/>
          <pc:sldMk cId="3432295693" sldId="395"/>
        </pc:sldMkLst>
      </pc:sldChg>
      <pc:sldChg chg="modSp add mod modTransition">
        <pc:chgData name="Nathan Clouse" userId="60190519-0423-46ec-ac65-f82d83ecfd9c" providerId="ADAL" clId="{62B03B42-1A0D-4D99-A524-EA4CB7ED6E58}" dt="2021-10-04T19:54:06.153" v="5178"/>
        <pc:sldMkLst>
          <pc:docMk/>
          <pc:sldMk cId="2783860686" sldId="396"/>
        </pc:sldMkLst>
        <pc:picChg chg="mod">
          <ac:chgData name="Nathan Clouse" userId="60190519-0423-46ec-ac65-f82d83ecfd9c" providerId="ADAL" clId="{62B03B42-1A0D-4D99-A524-EA4CB7ED6E58}" dt="2021-10-04T19:53:39.665" v="5107" actId="1076"/>
          <ac:picMkLst>
            <pc:docMk/>
            <pc:sldMk cId="2783860686" sldId="396"/>
            <ac:picMk id="7" creationId="{84F374D7-5536-40AC-A406-763E100F6419}"/>
          </ac:picMkLst>
        </pc:picChg>
      </pc:sldChg>
      <pc:sldChg chg="add del">
        <pc:chgData name="Nathan Clouse" userId="60190519-0423-46ec-ac65-f82d83ecfd9c" providerId="ADAL" clId="{62B03B42-1A0D-4D99-A524-EA4CB7ED6E58}" dt="2021-10-04T19:47:49.292" v="5023" actId="47"/>
        <pc:sldMkLst>
          <pc:docMk/>
          <pc:sldMk cId="3363299927" sldId="396"/>
        </pc:sldMkLst>
      </pc:sldChg>
      <pc:sldChg chg="modSp add mod modTransition">
        <pc:chgData name="Nathan Clouse" userId="60190519-0423-46ec-ac65-f82d83ecfd9c" providerId="ADAL" clId="{62B03B42-1A0D-4D99-A524-EA4CB7ED6E58}" dt="2021-10-04T19:54:06.153" v="5178"/>
        <pc:sldMkLst>
          <pc:docMk/>
          <pc:sldMk cId="336328283" sldId="397"/>
        </pc:sldMkLst>
        <pc:picChg chg="mod">
          <ac:chgData name="Nathan Clouse" userId="60190519-0423-46ec-ac65-f82d83ecfd9c" providerId="ADAL" clId="{62B03B42-1A0D-4D99-A524-EA4CB7ED6E58}" dt="2021-10-04T19:53:53.671" v="5176" actId="1035"/>
          <ac:picMkLst>
            <pc:docMk/>
            <pc:sldMk cId="336328283" sldId="397"/>
            <ac:picMk id="7" creationId="{84F374D7-5536-40AC-A406-763E100F6419}"/>
          </ac:picMkLst>
        </pc:picChg>
      </pc:sldChg>
      <pc:sldChg chg="add modTransition">
        <pc:chgData name="Nathan Clouse" userId="60190519-0423-46ec-ac65-f82d83ecfd9c" providerId="ADAL" clId="{62B03B42-1A0D-4D99-A524-EA4CB7ED6E58}" dt="2021-10-04T19:54:06.153" v="5178"/>
        <pc:sldMkLst>
          <pc:docMk/>
          <pc:sldMk cId="3476625759" sldId="398"/>
        </pc:sldMkLst>
      </pc:sldChg>
      <pc:sldChg chg="modSp add mod modTransition">
        <pc:chgData name="Nathan Clouse" userId="60190519-0423-46ec-ac65-f82d83ecfd9c" providerId="ADAL" clId="{62B03B42-1A0D-4D99-A524-EA4CB7ED6E58}" dt="2021-10-04T19:57:28.748" v="5192" actId="1035"/>
        <pc:sldMkLst>
          <pc:docMk/>
          <pc:sldMk cId="1712889395" sldId="399"/>
        </pc:sldMkLst>
        <pc:picChg chg="mod">
          <ac:chgData name="Nathan Clouse" userId="60190519-0423-46ec-ac65-f82d83ecfd9c" providerId="ADAL" clId="{62B03B42-1A0D-4D99-A524-EA4CB7ED6E58}" dt="2021-10-04T19:57:28.748" v="5192" actId="1035"/>
          <ac:picMkLst>
            <pc:docMk/>
            <pc:sldMk cId="1712889395" sldId="399"/>
            <ac:picMk id="7" creationId="{E9E2BFCC-60FB-4CB0-9D6A-CB512638177B}"/>
          </ac:picMkLst>
        </pc:picChg>
      </pc:sldChg>
      <pc:sldChg chg="add del">
        <pc:chgData name="Nathan Clouse" userId="60190519-0423-46ec-ac65-f82d83ecfd9c" providerId="ADAL" clId="{62B03B42-1A0D-4D99-A524-EA4CB7ED6E58}" dt="2021-10-04T19:57:18.057" v="5190" actId="47"/>
        <pc:sldMkLst>
          <pc:docMk/>
          <pc:sldMk cId="615581790" sldId="400"/>
        </pc:sldMkLst>
      </pc:sldChg>
      <pc:sldChg chg="add modTransition">
        <pc:chgData name="Nathan Clouse" userId="60190519-0423-46ec-ac65-f82d83ecfd9c" providerId="ADAL" clId="{62B03B42-1A0D-4D99-A524-EA4CB7ED6E58}" dt="2021-10-04T19:57:23.044" v="5191"/>
        <pc:sldMkLst>
          <pc:docMk/>
          <pc:sldMk cId="356025800" sldId="401"/>
        </pc:sldMkLst>
      </pc:sldChg>
      <pc:sldChg chg="add">
        <pc:chgData name="Nathan Clouse" userId="60190519-0423-46ec-ac65-f82d83ecfd9c" providerId="ADAL" clId="{62B03B42-1A0D-4D99-A524-EA4CB7ED6E58}" dt="2021-10-06T10:53:56.768" v="5305"/>
        <pc:sldMkLst>
          <pc:docMk/>
          <pc:sldMk cId="159052367" sldId="402"/>
        </pc:sldMkLst>
      </pc:sldChg>
      <pc:sldChg chg="add">
        <pc:chgData name="Nathan Clouse" userId="60190519-0423-46ec-ac65-f82d83ecfd9c" providerId="ADAL" clId="{62B03B42-1A0D-4D99-A524-EA4CB7ED6E58}" dt="2021-10-09T03:16:38.567" v="5319"/>
        <pc:sldMkLst>
          <pc:docMk/>
          <pc:sldMk cId="1275858936" sldId="40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C841A-8058-4088-B425-7C11F1EC723B}" type="datetimeFigureOut">
              <a:rPr lang="en-US" smtClean="0"/>
              <a:t>10/10/2021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86A93-3558-4246-9F31-91639DD2D3E7}" type="slidenum">
              <a:rPr lang="en-US" smtClean="0"/>
              <a:t>‹#›</a:t>
            </a:fld>
            <a:endParaRPr lang="en-US"/>
          </a:p>
        </p:txBody>
      </p:sp>
    </p:spTree>
    <p:extLst>
      <p:ext uri="{BB962C8B-B14F-4D97-AF65-F5344CB8AC3E}">
        <p14:creationId xmlns:p14="http://schemas.microsoft.com/office/powerpoint/2010/main" val="3038599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 intro, business event catalog, endpoints to SB Topic</a:t>
            </a:r>
          </a:p>
          <a:p>
            <a:r>
              <a:rPr lang="en-US" dirty="0"/>
              <a:t>NC: from Event Grid to end</a:t>
            </a:r>
          </a:p>
        </p:txBody>
      </p:sp>
      <p:sp>
        <p:nvSpPr>
          <p:cNvPr id="4" name="Slide Number Placeholder 3"/>
          <p:cNvSpPr>
            <a:spLocks noGrp="1"/>
          </p:cNvSpPr>
          <p:nvPr>
            <p:ph type="sldNum" sz="quarter" idx="5"/>
          </p:nvPr>
        </p:nvSpPr>
        <p:spPr/>
        <p:txBody>
          <a:bodyPr/>
          <a:lstStyle/>
          <a:p>
            <a:fld id="{ADC86A93-3558-4246-9F31-91639DD2D3E7}" type="slidenum">
              <a:rPr lang="en-US" smtClean="0"/>
              <a:t>6</a:t>
            </a:fld>
            <a:endParaRPr lang="en-US"/>
          </a:p>
        </p:txBody>
      </p:sp>
    </p:spTree>
    <p:extLst>
      <p:ext uri="{BB962C8B-B14F-4D97-AF65-F5344CB8AC3E}">
        <p14:creationId xmlns:p14="http://schemas.microsoft.com/office/powerpoint/2010/main" val="2997555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Events - What happened.</a:t>
            </a:r>
          </a:p>
          <a:p>
            <a:r>
              <a:rPr lang="en-US" dirty="0"/>
              <a:t>Event sources - Where the event took place.</a:t>
            </a:r>
          </a:p>
          <a:p>
            <a:r>
              <a:rPr lang="en-US" dirty="0"/>
              <a:t>Topics - The endpoint where publishers send events.</a:t>
            </a:r>
          </a:p>
          <a:p>
            <a:r>
              <a:rPr lang="en-US" dirty="0"/>
              <a:t>Event subscriptions - The endpoint or built-in mechanism to route events, sometimes to more than one handler. Subscriptions are also used by handlers to intelligently filter incoming events.</a:t>
            </a:r>
          </a:p>
          <a:p>
            <a:r>
              <a:rPr lang="en-US" dirty="0"/>
              <a:t>Event handlers - The app or service reacting to the event.</a:t>
            </a:r>
          </a:p>
          <a:p>
            <a:endParaRPr lang="en-US" dirty="0"/>
          </a:p>
          <a:p>
            <a:r>
              <a:rPr lang="en-US" dirty="0"/>
              <a:t>--</a:t>
            </a:r>
          </a:p>
          <a:p>
            <a:endParaRPr lang="en-US" dirty="0"/>
          </a:p>
          <a:p>
            <a:r>
              <a:rPr lang="en-US" dirty="0"/>
              <a:t>Simplicity - Point and click to aim events from your Azure resource to any event handler or endpoint.</a:t>
            </a:r>
          </a:p>
          <a:p>
            <a:r>
              <a:rPr lang="en-US" dirty="0"/>
              <a:t>Advanced filtering - Filter on event type or event publish path to make sure event handlers only receive relevant events.</a:t>
            </a:r>
          </a:p>
          <a:p>
            <a:r>
              <a:rPr lang="en-US" dirty="0"/>
              <a:t>Fan-out - Subscribe several endpoints to the same event to send copies of the event to as many places as needed.</a:t>
            </a:r>
          </a:p>
          <a:p>
            <a:r>
              <a:rPr lang="en-US" dirty="0"/>
              <a:t>Reliability - 24-hour retry with exponential backoff to make sure events are delivered.</a:t>
            </a:r>
          </a:p>
          <a:p>
            <a:r>
              <a:rPr lang="en-US" dirty="0"/>
              <a:t>Pay-per-event - Pay only for the amount you use Event Grid.</a:t>
            </a:r>
          </a:p>
          <a:p>
            <a:r>
              <a:rPr lang="en-US" dirty="0"/>
              <a:t>High throughput - Build high-volume workloads on Event Grid.</a:t>
            </a:r>
          </a:p>
          <a:p>
            <a:r>
              <a:rPr lang="en-US" dirty="0"/>
              <a:t>Built-in Events - Get up and running quickly with resource-defined built-in events.</a:t>
            </a:r>
          </a:p>
          <a:p>
            <a:r>
              <a:rPr lang="en-US" dirty="0"/>
              <a:t>Custom Events - Use Event Grid to route, filter, and reliably deliver custom events in your app.</a:t>
            </a:r>
          </a:p>
        </p:txBody>
      </p:sp>
      <p:sp>
        <p:nvSpPr>
          <p:cNvPr id="4" name="Slide Number Placeholder 3"/>
          <p:cNvSpPr>
            <a:spLocks noGrp="1"/>
          </p:cNvSpPr>
          <p:nvPr>
            <p:ph type="sldNum" sz="quarter" idx="5"/>
          </p:nvPr>
        </p:nvSpPr>
        <p:spPr/>
        <p:txBody>
          <a:bodyPr/>
          <a:lstStyle/>
          <a:p>
            <a:fld id="{ADC86A93-3558-4246-9F31-91639DD2D3E7}" type="slidenum">
              <a:rPr lang="en-US" smtClean="0"/>
              <a:t>23</a:t>
            </a:fld>
            <a:endParaRPr lang="en-US"/>
          </a:p>
        </p:txBody>
      </p:sp>
    </p:spTree>
    <p:extLst>
      <p:ext uri="{BB962C8B-B14F-4D97-AF65-F5344CB8AC3E}">
        <p14:creationId xmlns:p14="http://schemas.microsoft.com/office/powerpoint/2010/main" val="421025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0252-4A24-477A-A8ED-DF717B2AB8D5}"/>
              </a:ext>
            </a:extLst>
          </p:cNvPr>
          <p:cNvSpPr>
            <a:spLocks noGrp="1"/>
          </p:cNvSpPr>
          <p:nvPr>
            <p:ph type="ctrTitle"/>
          </p:nvPr>
        </p:nvSpPr>
        <p:spPr>
          <a:xfrm>
            <a:off x="1520072" y="1885688"/>
            <a:ext cx="9144000" cy="2387600"/>
          </a:xfrm>
        </p:spPr>
        <p:txBody>
          <a:bodyPr anchor="b"/>
          <a:lstStyle>
            <a:lvl1pPr algn="ctr">
              <a:defRPr sz="6000" b="1">
                <a:solidFill>
                  <a:schemeClr val="bg1"/>
                </a:solidFill>
                <a:latin typeface="Poppins" panose="00000500000000000000" pitchFamily="2" charset="0"/>
                <a:cs typeface="Poppins" panose="00000500000000000000"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0588AD7A-0098-4CA3-A17E-7A88B9E4D070}"/>
              </a:ext>
            </a:extLst>
          </p:cNvPr>
          <p:cNvSpPr>
            <a:spLocks noGrp="1"/>
          </p:cNvSpPr>
          <p:nvPr>
            <p:ph type="subTitle" idx="1"/>
          </p:nvPr>
        </p:nvSpPr>
        <p:spPr>
          <a:xfrm>
            <a:off x="1520072" y="4373315"/>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descr="Text, logo&#10;&#10;Description automatically generated">
            <a:extLst>
              <a:ext uri="{FF2B5EF4-FFF2-40B4-BE49-F238E27FC236}">
                <a16:creationId xmlns:a16="http://schemas.microsoft.com/office/drawing/2014/main" id="{7AC5A463-A76B-48B4-8F44-E4234C783C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73544" y="347971"/>
            <a:ext cx="5037056" cy="1161957"/>
          </a:xfrm>
          <a:prstGeom prst="rect">
            <a:avLst/>
          </a:prstGeom>
        </p:spPr>
      </p:pic>
      <p:sp>
        <p:nvSpPr>
          <p:cNvPr id="7" name="Slide Number Placeholder 6">
            <a:extLst>
              <a:ext uri="{FF2B5EF4-FFF2-40B4-BE49-F238E27FC236}">
                <a16:creationId xmlns:a16="http://schemas.microsoft.com/office/drawing/2014/main" id="{C4DCBAD7-7C66-4D6C-9BC0-19C9F04578E7}"/>
              </a:ext>
            </a:extLst>
          </p:cNvPr>
          <p:cNvSpPr>
            <a:spLocks noGrp="1"/>
          </p:cNvSpPr>
          <p:nvPr>
            <p:ph type="sldNum" sz="quarter" idx="12"/>
          </p:nvPr>
        </p:nvSpPr>
        <p:spPr/>
        <p:txBody>
          <a:bodyPr/>
          <a:lstStyle/>
          <a:p>
            <a:fld id="{9C407E9F-402D-41C4-B746-5DD0256C5C39}" type="slidenum">
              <a:rPr lang="en-US" smtClean="0"/>
              <a:pPr/>
              <a:t>‹#›</a:t>
            </a:fld>
            <a:endParaRPr lang="en-US" dirty="0"/>
          </a:p>
        </p:txBody>
      </p:sp>
    </p:spTree>
    <p:extLst>
      <p:ext uri="{BB962C8B-B14F-4D97-AF65-F5344CB8AC3E}">
        <p14:creationId xmlns:p14="http://schemas.microsoft.com/office/powerpoint/2010/main" val="4253796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B02D2B-908D-4E4F-8C77-6ED7C5D96926}"/>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590403FA-560B-4B1E-8707-5C73BEE2BB8C}" type="slidenum">
              <a:rPr lang="en-US" smtClean="0"/>
              <a:pPr/>
              <a:t>‹#›</a:t>
            </a:fld>
            <a:endParaRPr lang="en-US" dirty="0"/>
          </a:p>
        </p:txBody>
      </p:sp>
      <p:pic>
        <p:nvPicPr>
          <p:cNvPr id="6" name="Picture 5" descr="Text, logo&#10;&#10;Description automatically generated">
            <a:extLst>
              <a:ext uri="{FF2B5EF4-FFF2-40B4-BE49-F238E27FC236}">
                <a16:creationId xmlns:a16="http://schemas.microsoft.com/office/drawing/2014/main" id="{BAC7A143-6619-4ED9-AC63-3447B4B9C5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sp>
        <p:nvSpPr>
          <p:cNvPr id="7" name="Title 1">
            <a:extLst>
              <a:ext uri="{FF2B5EF4-FFF2-40B4-BE49-F238E27FC236}">
                <a16:creationId xmlns:a16="http://schemas.microsoft.com/office/drawing/2014/main" id="{A06CA5B3-ED61-413E-A51F-129314B83B66}"/>
              </a:ext>
            </a:extLst>
          </p:cNvPr>
          <p:cNvSpPr>
            <a:spLocks noGrp="1"/>
          </p:cNvSpPr>
          <p:nvPr>
            <p:ph type="title" hasCustomPrompt="1"/>
          </p:nvPr>
        </p:nvSpPr>
        <p:spPr>
          <a:xfrm>
            <a:off x="831850" y="2418735"/>
            <a:ext cx="10515600" cy="2143740"/>
          </a:xfrm>
        </p:spPr>
        <p:txBody>
          <a:bodyPr anchor="ctr"/>
          <a:lstStyle>
            <a:lvl1pPr algn="ctr">
              <a:defRPr sz="60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802769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B02D2B-908D-4E4F-8C77-6ED7C5D96926}"/>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590403FA-560B-4B1E-8707-5C73BEE2BB8C}" type="slidenum">
              <a:rPr lang="en-US" smtClean="0"/>
              <a:pPr/>
              <a:t>‹#›</a:t>
            </a:fld>
            <a:endParaRPr lang="en-US" dirty="0"/>
          </a:p>
        </p:txBody>
      </p:sp>
      <p:pic>
        <p:nvPicPr>
          <p:cNvPr id="8" name="Picture 7" descr="Text, logo&#10;&#10;Description automatically generated">
            <a:extLst>
              <a:ext uri="{FF2B5EF4-FFF2-40B4-BE49-F238E27FC236}">
                <a16:creationId xmlns:a16="http://schemas.microsoft.com/office/drawing/2014/main" id="{F8AC740E-5EB4-41CC-96FA-A6CCE48A9B4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sp>
        <p:nvSpPr>
          <p:cNvPr id="9" name="Title 1">
            <a:extLst>
              <a:ext uri="{FF2B5EF4-FFF2-40B4-BE49-F238E27FC236}">
                <a16:creationId xmlns:a16="http://schemas.microsoft.com/office/drawing/2014/main" id="{AE5C7149-2B59-43C7-BD46-DF5926206260}"/>
              </a:ext>
            </a:extLst>
          </p:cNvPr>
          <p:cNvSpPr>
            <a:spLocks noGrp="1"/>
          </p:cNvSpPr>
          <p:nvPr>
            <p:ph type="title" hasCustomPrompt="1"/>
          </p:nvPr>
        </p:nvSpPr>
        <p:spPr>
          <a:xfrm>
            <a:off x="831850" y="2418735"/>
            <a:ext cx="10515600" cy="2143740"/>
          </a:xfrm>
        </p:spPr>
        <p:txBody>
          <a:bodyPr anchor="ctr"/>
          <a:lstStyle>
            <a:lvl1pPr algn="ctr">
              <a:defRPr sz="60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76772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3_Blank">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B02D2B-908D-4E4F-8C77-6ED7C5D96926}"/>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590403FA-560B-4B1E-8707-5C73BEE2BB8C}" type="slidenum">
              <a:rPr lang="en-US" smtClean="0"/>
              <a:pPr/>
              <a:t>‹#›</a:t>
            </a:fld>
            <a:endParaRPr lang="en-US" dirty="0"/>
          </a:p>
        </p:txBody>
      </p:sp>
      <p:pic>
        <p:nvPicPr>
          <p:cNvPr id="6" name="Picture 5" descr="Text, logo&#10;&#10;Description automatically generated">
            <a:extLst>
              <a:ext uri="{FF2B5EF4-FFF2-40B4-BE49-F238E27FC236}">
                <a16:creationId xmlns:a16="http://schemas.microsoft.com/office/drawing/2014/main" id="{BAC7A143-6619-4ED9-AC63-3447B4B9C5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spTree>
    <p:extLst>
      <p:ext uri="{BB962C8B-B14F-4D97-AF65-F5344CB8AC3E}">
        <p14:creationId xmlns:p14="http://schemas.microsoft.com/office/powerpoint/2010/main" val="218615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4_Blank">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B02D2B-908D-4E4F-8C77-6ED7C5D96926}"/>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590403FA-560B-4B1E-8707-5C73BEE2BB8C}" type="slidenum">
              <a:rPr lang="en-US" smtClean="0"/>
              <a:pPr/>
              <a:t>‹#›</a:t>
            </a:fld>
            <a:endParaRPr lang="en-US" dirty="0"/>
          </a:p>
        </p:txBody>
      </p:sp>
      <p:pic>
        <p:nvPicPr>
          <p:cNvPr id="8" name="Picture 7" descr="Text, logo&#10;&#10;Description automatically generated">
            <a:extLst>
              <a:ext uri="{FF2B5EF4-FFF2-40B4-BE49-F238E27FC236}">
                <a16:creationId xmlns:a16="http://schemas.microsoft.com/office/drawing/2014/main" id="{F8AC740E-5EB4-41CC-96FA-A6CCE48A9B4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spTree>
    <p:extLst>
      <p:ext uri="{BB962C8B-B14F-4D97-AF65-F5344CB8AC3E}">
        <p14:creationId xmlns:p14="http://schemas.microsoft.com/office/powerpoint/2010/main" val="4213994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A357DD-178D-4A8F-9414-DACC702E9B1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9819"/>
            <a:ext cx="12192000" cy="688181"/>
          </a:xfrm>
          <a:prstGeom prst="rect">
            <a:avLst/>
          </a:prstGeom>
        </p:spPr>
      </p:pic>
      <p:pic>
        <p:nvPicPr>
          <p:cNvPr id="10" name="Picture 9" descr="Text, logo&#10;&#10;Description automatically generated">
            <a:extLst>
              <a:ext uri="{FF2B5EF4-FFF2-40B4-BE49-F238E27FC236}">
                <a16:creationId xmlns:a16="http://schemas.microsoft.com/office/drawing/2014/main" id="{2348C62F-DA34-4D35-B705-D3FED25B38A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sp>
        <p:nvSpPr>
          <p:cNvPr id="2" name="Title 1">
            <a:extLst>
              <a:ext uri="{FF2B5EF4-FFF2-40B4-BE49-F238E27FC236}">
                <a16:creationId xmlns:a16="http://schemas.microsoft.com/office/drawing/2014/main" id="{228B71B8-FBF0-4E2D-A385-3A7C95897EFA}"/>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8178079-8D44-4E3C-BB2C-9E301B9FBA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01E896C-FF2F-4039-A07C-8F078C355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a:extLst>
              <a:ext uri="{FF2B5EF4-FFF2-40B4-BE49-F238E27FC236}">
                <a16:creationId xmlns:a16="http://schemas.microsoft.com/office/drawing/2014/main" id="{DC949CCF-4CCB-4225-8A9A-17796B3F2F88}"/>
              </a:ext>
            </a:extLst>
          </p:cNvPr>
          <p:cNvSpPr>
            <a:spLocks noGrp="1"/>
          </p:cNvSpPr>
          <p:nvPr>
            <p:ph type="ftr" sz="quarter" idx="11"/>
          </p:nvPr>
        </p:nvSpPr>
        <p:spPr>
          <a:xfrm>
            <a:off x="4038600" y="6356350"/>
            <a:ext cx="4114800" cy="365125"/>
          </a:xfrm>
          <a:prstGeom prst="rect">
            <a:avLst/>
          </a:prstGeom>
        </p:spPr>
        <p:txBody>
          <a:bodyPr/>
          <a:lstStyle/>
          <a:p>
            <a:r>
              <a:rPr lang="en-US" dirty="0"/>
              <a:t>© 2021 Dynamic Communities</a:t>
            </a:r>
          </a:p>
        </p:txBody>
      </p:sp>
      <p:sp>
        <p:nvSpPr>
          <p:cNvPr id="7" name="Slide Number Placeholder 6">
            <a:extLst>
              <a:ext uri="{FF2B5EF4-FFF2-40B4-BE49-F238E27FC236}">
                <a16:creationId xmlns:a16="http://schemas.microsoft.com/office/drawing/2014/main" id="{BE56B361-11D8-4905-AEC7-74C6378D02CD}"/>
              </a:ext>
            </a:extLst>
          </p:cNvPr>
          <p:cNvSpPr>
            <a:spLocks noGrp="1"/>
          </p:cNvSpPr>
          <p:nvPr>
            <p:ph type="sldNum" sz="quarter" idx="12"/>
          </p:nvPr>
        </p:nvSpPr>
        <p:spPr>
          <a:xfrm>
            <a:off x="8610600" y="6356350"/>
            <a:ext cx="2743200" cy="365125"/>
          </a:xfrm>
          <a:prstGeom prst="rect">
            <a:avLst/>
          </a:prstGeom>
        </p:spPr>
        <p:txBody>
          <a:bodyPr/>
          <a:lstStyle/>
          <a:p>
            <a:fld id="{590403FA-560B-4B1E-8707-5C73BEE2BB8C}" type="slidenum">
              <a:rPr lang="en-US" smtClean="0"/>
              <a:t>‹#›</a:t>
            </a:fld>
            <a:endParaRPr lang="en-US"/>
          </a:p>
        </p:txBody>
      </p:sp>
      <p:pic>
        <p:nvPicPr>
          <p:cNvPr id="8" name="Picture 7">
            <a:extLst>
              <a:ext uri="{FF2B5EF4-FFF2-40B4-BE49-F238E27FC236}">
                <a16:creationId xmlns:a16="http://schemas.microsoft.com/office/drawing/2014/main" id="{219E7A5B-EE9E-4864-8F9F-3F001C9F285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144"/>
            <a:ext cx="12192000" cy="143669"/>
          </a:xfrm>
          <a:prstGeom prst="rect">
            <a:avLst/>
          </a:prstGeom>
        </p:spPr>
      </p:pic>
    </p:spTree>
    <p:extLst>
      <p:ext uri="{BB962C8B-B14F-4D97-AF65-F5344CB8AC3E}">
        <p14:creationId xmlns:p14="http://schemas.microsoft.com/office/powerpoint/2010/main" val="3175956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51809A-5F5D-439D-A4B8-8D718EAE7B5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9819"/>
            <a:ext cx="12192000" cy="688181"/>
          </a:xfrm>
          <a:prstGeom prst="rect">
            <a:avLst/>
          </a:prstGeom>
        </p:spPr>
      </p:pic>
      <p:pic>
        <p:nvPicPr>
          <p:cNvPr id="10" name="Picture 9" descr="Text, logo&#10;&#10;Description automatically generated">
            <a:extLst>
              <a:ext uri="{FF2B5EF4-FFF2-40B4-BE49-F238E27FC236}">
                <a16:creationId xmlns:a16="http://schemas.microsoft.com/office/drawing/2014/main" id="{9D01BCEF-54EB-4C7C-BDD5-EF31432EA5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sp>
        <p:nvSpPr>
          <p:cNvPr id="2" name="Title 1">
            <a:extLst>
              <a:ext uri="{FF2B5EF4-FFF2-40B4-BE49-F238E27FC236}">
                <a16:creationId xmlns:a16="http://schemas.microsoft.com/office/drawing/2014/main" id="{628C016A-35BE-49EA-9A2F-9D594A573B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67A987-EDB1-4368-BD55-5CF61D182B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73FC1C-D836-4D85-83F4-8397146A3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4ADD2C82-674F-4B16-B28F-47E0BE936025}"/>
              </a:ext>
            </a:extLst>
          </p:cNvPr>
          <p:cNvSpPr>
            <a:spLocks noGrp="1"/>
          </p:cNvSpPr>
          <p:nvPr>
            <p:ph type="ftr" sz="quarter" idx="11"/>
          </p:nvPr>
        </p:nvSpPr>
        <p:spPr>
          <a:xfrm>
            <a:off x="4038600" y="6356350"/>
            <a:ext cx="4114800" cy="365125"/>
          </a:xfrm>
          <a:prstGeom prst="rect">
            <a:avLst/>
          </a:prstGeom>
        </p:spPr>
        <p:txBody>
          <a:bodyPr/>
          <a:lstStyle/>
          <a:p>
            <a:r>
              <a:rPr lang="en-US" dirty="0"/>
              <a:t>© 2021 Dynamic Communities</a:t>
            </a:r>
          </a:p>
        </p:txBody>
      </p:sp>
      <p:sp>
        <p:nvSpPr>
          <p:cNvPr id="7" name="Slide Number Placeholder 6">
            <a:extLst>
              <a:ext uri="{FF2B5EF4-FFF2-40B4-BE49-F238E27FC236}">
                <a16:creationId xmlns:a16="http://schemas.microsoft.com/office/drawing/2014/main" id="{CE27C55C-C689-4AD3-AE66-CF51365DDA55}"/>
              </a:ext>
            </a:extLst>
          </p:cNvPr>
          <p:cNvSpPr>
            <a:spLocks noGrp="1"/>
          </p:cNvSpPr>
          <p:nvPr>
            <p:ph type="sldNum" sz="quarter" idx="12"/>
          </p:nvPr>
        </p:nvSpPr>
        <p:spPr>
          <a:xfrm>
            <a:off x="8610600" y="6356350"/>
            <a:ext cx="2743200" cy="365125"/>
          </a:xfrm>
          <a:prstGeom prst="rect">
            <a:avLst/>
          </a:prstGeom>
        </p:spPr>
        <p:txBody>
          <a:bodyPr/>
          <a:lstStyle/>
          <a:p>
            <a:fld id="{590403FA-560B-4B1E-8707-5C73BEE2BB8C}" type="slidenum">
              <a:rPr lang="en-US" smtClean="0"/>
              <a:t>‹#›</a:t>
            </a:fld>
            <a:endParaRPr lang="en-US"/>
          </a:p>
        </p:txBody>
      </p:sp>
      <p:pic>
        <p:nvPicPr>
          <p:cNvPr id="8" name="Picture 7">
            <a:extLst>
              <a:ext uri="{FF2B5EF4-FFF2-40B4-BE49-F238E27FC236}">
                <a16:creationId xmlns:a16="http://schemas.microsoft.com/office/drawing/2014/main" id="{54836203-3DB4-4173-8B83-5CBCBB75ACDF}"/>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144"/>
            <a:ext cx="12192000" cy="143669"/>
          </a:xfrm>
          <a:prstGeom prst="rect">
            <a:avLst/>
          </a:prstGeom>
        </p:spPr>
      </p:pic>
    </p:spTree>
    <p:extLst>
      <p:ext uri="{BB962C8B-B14F-4D97-AF65-F5344CB8AC3E}">
        <p14:creationId xmlns:p14="http://schemas.microsoft.com/office/powerpoint/2010/main" val="36500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DC7AF54-A7D1-4BFA-902B-36720896ACB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9819"/>
            <a:ext cx="12192000" cy="688181"/>
          </a:xfrm>
          <a:prstGeom prst="rect">
            <a:avLst/>
          </a:prstGeom>
        </p:spPr>
      </p:pic>
      <p:pic>
        <p:nvPicPr>
          <p:cNvPr id="10" name="Picture 9" descr="Text, logo&#10;&#10;Description automatically generated">
            <a:extLst>
              <a:ext uri="{FF2B5EF4-FFF2-40B4-BE49-F238E27FC236}">
                <a16:creationId xmlns:a16="http://schemas.microsoft.com/office/drawing/2014/main" id="{80EA7AA4-8FD9-4B9E-ABFF-9C0856F389D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pic>
        <p:nvPicPr>
          <p:cNvPr id="8" name="Picture 7">
            <a:extLst>
              <a:ext uri="{FF2B5EF4-FFF2-40B4-BE49-F238E27FC236}">
                <a16:creationId xmlns:a16="http://schemas.microsoft.com/office/drawing/2014/main" id="{E3D33583-9DE9-4216-A4EF-BBFB6FB2E6D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144"/>
            <a:ext cx="12192000" cy="1772333"/>
          </a:xfrm>
          <a:prstGeom prst="rect">
            <a:avLst/>
          </a:prstGeom>
        </p:spPr>
      </p:pic>
      <p:sp>
        <p:nvSpPr>
          <p:cNvPr id="3" name="Content Placeholder 2">
            <a:extLst>
              <a:ext uri="{FF2B5EF4-FFF2-40B4-BE49-F238E27FC236}">
                <a16:creationId xmlns:a16="http://schemas.microsoft.com/office/drawing/2014/main" id="{041D0080-746A-43DF-9F73-F2A70E7F5DBC}"/>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2D4E352D-785A-47A6-98F5-B4745B5AD642}"/>
              </a:ext>
            </a:extLst>
          </p:cNvPr>
          <p:cNvSpPr>
            <a:spLocks noGrp="1"/>
          </p:cNvSpPr>
          <p:nvPr>
            <p:ph type="ftr" sz="quarter" idx="11"/>
          </p:nvPr>
        </p:nvSpPr>
        <p:spPr>
          <a:xfrm>
            <a:off x="4038600" y="6356350"/>
            <a:ext cx="4114800" cy="365125"/>
          </a:xfrm>
          <a:prstGeom prst="rect">
            <a:avLst/>
          </a:prstGeom>
        </p:spPr>
        <p:txBody>
          <a:bodyPr/>
          <a:lstStyle/>
          <a:p>
            <a:r>
              <a:rPr lang="en-US" dirty="0"/>
              <a:t>© 2021 Dynamic Communities</a:t>
            </a:r>
          </a:p>
        </p:txBody>
      </p:sp>
      <p:sp>
        <p:nvSpPr>
          <p:cNvPr id="6" name="Slide Number Placeholder 5">
            <a:extLst>
              <a:ext uri="{FF2B5EF4-FFF2-40B4-BE49-F238E27FC236}">
                <a16:creationId xmlns:a16="http://schemas.microsoft.com/office/drawing/2014/main" id="{E3984883-CF85-4ED0-B476-D8ECDC5DB06D}"/>
              </a:ext>
            </a:extLst>
          </p:cNvPr>
          <p:cNvSpPr>
            <a:spLocks noGrp="1"/>
          </p:cNvSpPr>
          <p:nvPr>
            <p:ph type="sldNum" sz="quarter" idx="12"/>
          </p:nvPr>
        </p:nvSpPr>
        <p:spPr>
          <a:xfrm>
            <a:off x="8610600" y="6356350"/>
            <a:ext cx="2743200" cy="365125"/>
          </a:xfrm>
          <a:prstGeom prst="rect">
            <a:avLst/>
          </a:prstGeom>
        </p:spPr>
        <p:txBody>
          <a:bodyPr/>
          <a:lstStyle/>
          <a:p>
            <a:fld id="{590403FA-560B-4B1E-8707-5C73BEE2BB8C}" type="slidenum">
              <a:rPr lang="en-US" smtClean="0"/>
              <a:t>‹#›</a:t>
            </a:fld>
            <a:endParaRPr lang="en-US"/>
          </a:p>
        </p:txBody>
      </p:sp>
      <p:sp>
        <p:nvSpPr>
          <p:cNvPr id="11" name="Title 10">
            <a:extLst>
              <a:ext uri="{FF2B5EF4-FFF2-40B4-BE49-F238E27FC236}">
                <a16:creationId xmlns:a16="http://schemas.microsoft.com/office/drawing/2014/main" id="{C86BF9BF-948B-4299-BE04-5035A1CC72B9}"/>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901663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8365AA-77CC-446A-970F-5484D1B4BE9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9819"/>
            <a:ext cx="12192000" cy="688181"/>
          </a:xfrm>
          <a:prstGeom prst="rect">
            <a:avLst/>
          </a:prstGeom>
        </p:spPr>
      </p:pic>
      <p:pic>
        <p:nvPicPr>
          <p:cNvPr id="10" name="Picture 9" descr="Text, logo&#10;&#10;Description automatically generated">
            <a:extLst>
              <a:ext uri="{FF2B5EF4-FFF2-40B4-BE49-F238E27FC236}">
                <a16:creationId xmlns:a16="http://schemas.microsoft.com/office/drawing/2014/main" id="{DDABA3FC-2E85-4CAD-8376-FD0304F544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pic>
        <p:nvPicPr>
          <p:cNvPr id="8" name="Picture 7">
            <a:extLst>
              <a:ext uri="{FF2B5EF4-FFF2-40B4-BE49-F238E27FC236}">
                <a16:creationId xmlns:a16="http://schemas.microsoft.com/office/drawing/2014/main" id="{E3D33583-9DE9-4216-A4EF-BBFB6FB2E6D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144"/>
            <a:ext cx="12192000" cy="143669"/>
          </a:xfrm>
          <a:prstGeom prst="rect">
            <a:avLst/>
          </a:prstGeom>
        </p:spPr>
      </p:pic>
      <p:sp>
        <p:nvSpPr>
          <p:cNvPr id="2" name="Title 1">
            <a:extLst>
              <a:ext uri="{FF2B5EF4-FFF2-40B4-BE49-F238E27FC236}">
                <a16:creationId xmlns:a16="http://schemas.microsoft.com/office/drawing/2014/main" id="{B65616E2-50D0-49CD-BAAB-5692171D0C62}"/>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41D0080-746A-43DF-9F73-F2A70E7F5D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D4E352D-785A-47A6-98F5-B4745B5AD642}"/>
              </a:ext>
            </a:extLst>
          </p:cNvPr>
          <p:cNvSpPr>
            <a:spLocks noGrp="1"/>
          </p:cNvSpPr>
          <p:nvPr>
            <p:ph type="ftr" sz="quarter" idx="11"/>
          </p:nvPr>
        </p:nvSpPr>
        <p:spPr>
          <a:xfrm>
            <a:off x="4038600" y="6356350"/>
            <a:ext cx="4114800" cy="365125"/>
          </a:xfrm>
          <a:prstGeom prst="rect">
            <a:avLst/>
          </a:prstGeom>
        </p:spPr>
        <p:txBody>
          <a:bodyPr/>
          <a:lstStyle/>
          <a:p>
            <a:r>
              <a:rPr lang="en-US" dirty="0"/>
              <a:t>© 2021 Dynamic Communities</a:t>
            </a:r>
          </a:p>
        </p:txBody>
      </p:sp>
      <p:sp>
        <p:nvSpPr>
          <p:cNvPr id="6" name="Slide Number Placeholder 5">
            <a:extLst>
              <a:ext uri="{FF2B5EF4-FFF2-40B4-BE49-F238E27FC236}">
                <a16:creationId xmlns:a16="http://schemas.microsoft.com/office/drawing/2014/main" id="{E3984883-CF85-4ED0-B476-D8ECDC5DB06D}"/>
              </a:ext>
            </a:extLst>
          </p:cNvPr>
          <p:cNvSpPr>
            <a:spLocks noGrp="1"/>
          </p:cNvSpPr>
          <p:nvPr>
            <p:ph type="sldNum" sz="quarter" idx="12"/>
          </p:nvPr>
        </p:nvSpPr>
        <p:spPr>
          <a:xfrm>
            <a:off x="8610600" y="6356350"/>
            <a:ext cx="2743200" cy="365125"/>
          </a:xfrm>
          <a:prstGeom prst="rect">
            <a:avLst/>
          </a:prstGeom>
        </p:spPr>
        <p:txBody>
          <a:bodyPr/>
          <a:lstStyle/>
          <a:p>
            <a:fld id="{590403FA-560B-4B1E-8707-5C73BEE2BB8C}" type="slidenum">
              <a:rPr lang="en-US" smtClean="0"/>
              <a:t>‹#›</a:t>
            </a:fld>
            <a:endParaRPr lang="en-US"/>
          </a:p>
        </p:txBody>
      </p:sp>
    </p:spTree>
    <p:extLst>
      <p:ext uri="{BB962C8B-B14F-4D97-AF65-F5344CB8AC3E}">
        <p14:creationId xmlns:p14="http://schemas.microsoft.com/office/powerpoint/2010/main" val="2502158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3410BC-02F6-426C-8327-AFC05CAE615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9819"/>
            <a:ext cx="12192000" cy="688181"/>
          </a:xfrm>
          <a:prstGeom prst="rect">
            <a:avLst/>
          </a:prstGeom>
        </p:spPr>
      </p:pic>
      <p:pic>
        <p:nvPicPr>
          <p:cNvPr id="9" name="Picture 8" descr="Text, logo&#10;&#10;Description automatically generated">
            <a:extLst>
              <a:ext uri="{FF2B5EF4-FFF2-40B4-BE49-F238E27FC236}">
                <a16:creationId xmlns:a16="http://schemas.microsoft.com/office/drawing/2014/main" id="{0E41019B-8280-48F2-9557-DEDEF387D1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sp>
        <p:nvSpPr>
          <p:cNvPr id="2" name="Title 1">
            <a:extLst>
              <a:ext uri="{FF2B5EF4-FFF2-40B4-BE49-F238E27FC236}">
                <a16:creationId xmlns:a16="http://schemas.microsoft.com/office/drawing/2014/main" id="{A1520169-79E9-4A7B-A1B4-53D45C41BDC0}"/>
              </a:ext>
            </a:extLst>
          </p:cNvPr>
          <p:cNvSpPr>
            <a:spLocks noGrp="1"/>
          </p:cNvSpPr>
          <p:nvPr>
            <p:ph type="title" hasCustomPrompt="1"/>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4CEABEE0-E57C-4447-85D9-4BCC1C1258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FFFEB086-C251-45D5-BE50-0B84731853A5}"/>
              </a:ext>
            </a:extLst>
          </p:cNvPr>
          <p:cNvSpPr>
            <a:spLocks noGrp="1"/>
          </p:cNvSpPr>
          <p:nvPr>
            <p:ph type="ftr" sz="quarter" idx="11"/>
          </p:nvPr>
        </p:nvSpPr>
        <p:spPr>
          <a:xfrm>
            <a:off x="4038600" y="6356350"/>
            <a:ext cx="4114800" cy="365125"/>
          </a:xfrm>
          <a:prstGeom prst="rect">
            <a:avLst/>
          </a:prstGeom>
        </p:spPr>
        <p:txBody>
          <a:bodyPr/>
          <a:lstStyle/>
          <a:p>
            <a:r>
              <a:rPr lang="en-US" dirty="0"/>
              <a:t>© 2021 Dynamic Communities</a:t>
            </a:r>
          </a:p>
        </p:txBody>
      </p:sp>
      <p:sp>
        <p:nvSpPr>
          <p:cNvPr id="6" name="Slide Number Placeholder 5">
            <a:extLst>
              <a:ext uri="{FF2B5EF4-FFF2-40B4-BE49-F238E27FC236}">
                <a16:creationId xmlns:a16="http://schemas.microsoft.com/office/drawing/2014/main" id="{5CFDE75E-BC7E-42FF-ADA7-6DD6059A7DE4}"/>
              </a:ext>
            </a:extLst>
          </p:cNvPr>
          <p:cNvSpPr>
            <a:spLocks noGrp="1"/>
          </p:cNvSpPr>
          <p:nvPr>
            <p:ph type="sldNum" sz="quarter" idx="12"/>
          </p:nvPr>
        </p:nvSpPr>
        <p:spPr>
          <a:xfrm>
            <a:off x="8610600" y="6356350"/>
            <a:ext cx="2743200" cy="365125"/>
          </a:xfrm>
          <a:prstGeom prst="rect">
            <a:avLst/>
          </a:prstGeom>
        </p:spPr>
        <p:txBody>
          <a:bodyPr/>
          <a:lstStyle/>
          <a:p>
            <a:fld id="{590403FA-560B-4B1E-8707-5C73BEE2BB8C}" type="slidenum">
              <a:rPr lang="en-US" smtClean="0"/>
              <a:t>‹#›</a:t>
            </a:fld>
            <a:endParaRPr lang="en-US"/>
          </a:p>
        </p:txBody>
      </p:sp>
      <p:pic>
        <p:nvPicPr>
          <p:cNvPr id="7" name="Picture 6">
            <a:extLst>
              <a:ext uri="{FF2B5EF4-FFF2-40B4-BE49-F238E27FC236}">
                <a16:creationId xmlns:a16="http://schemas.microsoft.com/office/drawing/2014/main" id="{C15A6FF9-68C3-4D5F-A0FB-C28DC708509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144"/>
            <a:ext cx="12192000" cy="143669"/>
          </a:xfrm>
          <a:prstGeom prst="rect">
            <a:avLst/>
          </a:prstGeom>
        </p:spPr>
      </p:pic>
    </p:spTree>
    <p:extLst>
      <p:ext uri="{BB962C8B-B14F-4D97-AF65-F5344CB8AC3E}">
        <p14:creationId xmlns:p14="http://schemas.microsoft.com/office/powerpoint/2010/main" val="55200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735BFB-E12A-421E-81EA-49749249BB2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9819"/>
            <a:ext cx="12192000" cy="688181"/>
          </a:xfrm>
          <a:prstGeom prst="rect">
            <a:avLst/>
          </a:prstGeom>
        </p:spPr>
      </p:pic>
      <p:pic>
        <p:nvPicPr>
          <p:cNvPr id="10" name="Picture 9" descr="Text, logo&#10;&#10;Description automatically generated">
            <a:extLst>
              <a:ext uri="{FF2B5EF4-FFF2-40B4-BE49-F238E27FC236}">
                <a16:creationId xmlns:a16="http://schemas.microsoft.com/office/drawing/2014/main" id="{67A9F9A3-F48C-4A8A-A38A-DDAA3AE7E3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sp>
        <p:nvSpPr>
          <p:cNvPr id="2" name="Title 1">
            <a:extLst>
              <a:ext uri="{FF2B5EF4-FFF2-40B4-BE49-F238E27FC236}">
                <a16:creationId xmlns:a16="http://schemas.microsoft.com/office/drawing/2014/main" id="{32250626-C7C3-4823-986F-FB484203FF55}"/>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06FE966-6C23-447E-A7FB-52462CDDE9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890D9B-C140-41B3-972B-5C8EBB9D8B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85955072-B915-4227-AE1B-F75262991202}"/>
              </a:ext>
            </a:extLst>
          </p:cNvPr>
          <p:cNvSpPr>
            <a:spLocks noGrp="1"/>
          </p:cNvSpPr>
          <p:nvPr>
            <p:ph type="ftr" sz="quarter" idx="11"/>
          </p:nvPr>
        </p:nvSpPr>
        <p:spPr>
          <a:xfrm>
            <a:off x="4038600" y="6356350"/>
            <a:ext cx="4114800" cy="365125"/>
          </a:xfrm>
          <a:prstGeom prst="rect">
            <a:avLst/>
          </a:prstGeom>
        </p:spPr>
        <p:txBody>
          <a:bodyPr/>
          <a:lstStyle/>
          <a:p>
            <a:r>
              <a:rPr lang="en-US" dirty="0"/>
              <a:t>© 2021 Dynamic Communities</a:t>
            </a:r>
          </a:p>
        </p:txBody>
      </p:sp>
      <p:sp>
        <p:nvSpPr>
          <p:cNvPr id="7" name="Slide Number Placeholder 6">
            <a:extLst>
              <a:ext uri="{FF2B5EF4-FFF2-40B4-BE49-F238E27FC236}">
                <a16:creationId xmlns:a16="http://schemas.microsoft.com/office/drawing/2014/main" id="{69A6A667-7DCB-4C7F-AF72-10D4D848A634}"/>
              </a:ext>
            </a:extLst>
          </p:cNvPr>
          <p:cNvSpPr>
            <a:spLocks noGrp="1"/>
          </p:cNvSpPr>
          <p:nvPr>
            <p:ph type="sldNum" sz="quarter" idx="12"/>
          </p:nvPr>
        </p:nvSpPr>
        <p:spPr>
          <a:xfrm>
            <a:off x="8610600" y="6356350"/>
            <a:ext cx="2743200" cy="365125"/>
          </a:xfrm>
          <a:prstGeom prst="rect">
            <a:avLst/>
          </a:prstGeom>
        </p:spPr>
        <p:txBody>
          <a:bodyPr/>
          <a:lstStyle/>
          <a:p>
            <a:fld id="{590403FA-560B-4B1E-8707-5C73BEE2BB8C}" type="slidenum">
              <a:rPr lang="en-US" smtClean="0"/>
              <a:t>‹#›</a:t>
            </a:fld>
            <a:endParaRPr lang="en-US"/>
          </a:p>
        </p:txBody>
      </p:sp>
      <p:pic>
        <p:nvPicPr>
          <p:cNvPr id="8" name="Picture 7">
            <a:extLst>
              <a:ext uri="{FF2B5EF4-FFF2-40B4-BE49-F238E27FC236}">
                <a16:creationId xmlns:a16="http://schemas.microsoft.com/office/drawing/2014/main" id="{53650329-C577-4886-BAB4-4EED6496B12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144"/>
            <a:ext cx="12192000" cy="143669"/>
          </a:xfrm>
          <a:prstGeom prst="rect">
            <a:avLst/>
          </a:prstGeom>
        </p:spPr>
      </p:pic>
    </p:spTree>
    <p:extLst>
      <p:ext uri="{BB962C8B-B14F-4D97-AF65-F5344CB8AC3E}">
        <p14:creationId xmlns:p14="http://schemas.microsoft.com/office/powerpoint/2010/main" val="1323606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95F90C7-B209-475D-B6E7-5A65A294B22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9819"/>
            <a:ext cx="12192000" cy="688181"/>
          </a:xfrm>
          <a:prstGeom prst="rect">
            <a:avLst/>
          </a:prstGeom>
        </p:spPr>
      </p:pic>
      <p:pic>
        <p:nvPicPr>
          <p:cNvPr id="12" name="Picture 11" descr="Text, logo&#10;&#10;Description automatically generated">
            <a:extLst>
              <a:ext uri="{FF2B5EF4-FFF2-40B4-BE49-F238E27FC236}">
                <a16:creationId xmlns:a16="http://schemas.microsoft.com/office/drawing/2014/main" id="{9C4588AD-91EF-4D5A-8D99-4B8CF7C269A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sp>
        <p:nvSpPr>
          <p:cNvPr id="2" name="Title 1">
            <a:extLst>
              <a:ext uri="{FF2B5EF4-FFF2-40B4-BE49-F238E27FC236}">
                <a16:creationId xmlns:a16="http://schemas.microsoft.com/office/drawing/2014/main" id="{F2B135F4-CED2-4C45-9A4D-8DAAE0A11EA1}"/>
              </a:ext>
            </a:extLst>
          </p:cNvPr>
          <p:cNvSpPr>
            <a:spLocks noGrp="1"/>
          </p:cNvSpPr>
          <p:nvPr>
            <p:ph type="title" hasCustomPrompt="1"/>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B9F48F72-F09A-460B-8240-1719840417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1C1481-E7D5-4E11-9007-F028C50844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C7EF08-B750-41F6-920D-379E4C10BD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9027ED-1C76-4874-9B36-B89343D715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FEB0681F-3E10-4F30-A658-3EDCA6961452}"/>
              </a:ext>
            </a:extLst>
          </p:cNvPr>
          <p:cNvSpPr>
            <a:spLocks noGrp="1"/>
          </p:cNvSpPr>
          <p:nvPr>
            <p:ph type="ftr" sz="quarter" idx="11"/>
          </p:nvPr>
        </p:nvSpPr>
        <p:spPr>
          <a:xfrm>
            <a:off x="4038600" y="6356350"/>
            <a:ext cx="4114800" cy="365125"/>
          </a:xfrm>
          <a:prstGeom prst="rect">
            <a:avLst/>
          </a:prstGeom>
        </p:spPr>
        <p:txBody>
          <a:bodyPr/>
          <a:lstStyle/>
          <a:p>
            <a:r>
              <a:rPr lang="en-US" dirty="0"/>
              <a:t>© 2021 Dynamic Communities</a:t>
            </a:r>
          </a:p>
        </p:txBody>
      </p:sp>
      <p:sp>
        <p:nvSpPr>
          <p:cNvPr id="9" name="Slide Number Placeholder 8">
            <a:extLst>
              <a:ext uri="{FF2B5EF4-FFF2-40B4-BE49-F238E27FC236}">
                <a16:creationId xmlns:a16="http://schemas.microsoft.com/office/drawing/2014/main" id="{A518B4BC-59B7-44FA-870B-1C10827EE70F}"/>
              </a:ext>
            </a:extLst>
          </p:cNvPr>
          <p:cNvSpPr>
            <a:spLocks noGrp="1"/>
          </p:cNvSpPr>
          <p:nvPr>
            <p:ph type="sldNum" sz="quarter" idx="12"/>
          </p:nvPr>
        </p:nvSpPr>
        <p:spPr>
          <a:xfrm>
            <a:off x="8610600" y="6356350"/>
            <a:ext cx="2743200" cy="365125"/>
          </a:xfrm>
          <a:prstGeom prst="rect">
            <a:avLst/>
          </a:prstGeom>
        </p:spPr>
        <p:txBody>
          <a:bodyPr/>
          <a:lstStyle/>
          <a:p>
            <a:fld id="{590403FA-560B-4B1E-8707-5C73BEE2BB8C}" type="slidenum">
              <a:rPr lang="en-US" smtClean="0"/>
              <a:t>‹#›</a:t>
            </a:fld>
            <a:endParaRPr lang="en-US"/>
          </a:p>
        </p:txBody>
      </p:sp>
      <p:pic>
        <p:nvPicPr>
          <p:cNvPr id="10" name="Picture 9">
            <a:extLst>
              <a:ext uri="{FF2B5EF4-FFF2-40B4-BE49-F238E27FC236}">
                <a16:creationId xmlns:a16="http://schemas.microsoft.com/office/drawing/2014/main" id="{2F6A71A9-EC6C-423D-BC71-706D9C78EC3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144"/>
            <a:ext cx="12192000" cy="143669"/>
          </a:xfrm>
          <a:prstGeom prst="rect">
            <a:avLst/>
          </a:prstGeom>
        </p:spPr>
      </p:pic>
    </p:spTree>
    <p:extLst>
      <p:ext uri="{BB962C8B-B14F-4D97-AF65-F5344CB8AC3E}">
        <p14:creationId xmlns:p14="http://schemas.microsoft.com/office/powerpoint/2010/main" val="3992531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7188CB-982D-4076-80B0-71B35FD2B7F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9819"/>
            <a:ext cx="12192000" cy="688181"/>
          </a:xfrm>
          <a:prstGeom prst="rect">
            <a:avLst/>
          </a:prstGeom>
        </p:spPr>
      </p:pic>
      <p:pic>
        <p:nvPicPr>
          <p:cNvPr id="9" name="Picture 8" descr="Text, logo&#10;&#10;Description automatically generated">
            <a:extLst>
              <a:ext uri="{FF2B5EF4-FFF2-40B4-BE49-F238E27FC236}">
                <a16:creationId xmlns:a16="http://schemas.microsoft.com/office/drawing/2014/main" id="{2A0C6D7B-D7C4-41D0-93F2-A8399BC4F45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pic>
        <p:nvPicPr>
          <p:cNvPr id="7" name="Picture 6">
            <a:extLst>
              <a:ext uri="{FF2B5EF4-FFF2-40B4-BE49-F238E27FC236}">
                <a16:creationId xmlns:a16="http://schemas.microsoft.com/office/drawing/2014/main" id="{A33DDD76-0D7F-4C6B-B6BF-B70CF6624D2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144"/>
            <a:ext cx="12192000" cy="1772333"/>
          </a:xfrm>
          <a:prstGeom prst="rect">
            <a:avLst/>
          </a:prstGeom>
        </p:spPr>
      </p:pic>
      <p:sp>
        <p:nvSpPr>
          <p:cNvPr id="2" name="Title 1">
            <a:extLst>
              <a:ext uri="{FF2B5EF4-FFF2-40B4-BE49-F238E27FC236}">
                <a16:creationId xmlns:a16="http://schemas.microsoft.com/office/drawing/2014/main" id="{34F97F28-E0FD-469C-BAA3-28F32696E015}"/>
              </a:ext>
            </a:extLst>
          </p:cNvPr>
          <p:cNvSpPr>
            <a:spLocks noGrp="1"/>
          </p:cNvSpPr>
          <p:nvPr>
            <p:ph type="title" hasCustomPrompt="1"/>
          </p:nvPr>
        </p:nvSpPr>
        <p:spPr/>
        <p:txBody>
          <a:bodyPr/>
          <a:lstStyle>
            <a:lvl1pPr>
              <a:defRPr>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7EF1A516-F570-406E-9042-65A139BB1AC5}"/>
              </a:ext>
            </a:extLst>
          </p:cNvPr>
          <p:cNvSpPr>
            <a:spLocks noGrp="1"/>
          </p:cNvSpPr>
          <p:nvPr>
            <p:ph type="ftr" sz="quarter" idx="11"/>
          </p:nvPr>
        </p:nvSpPr>
        <p:spPr>
          <a:xfrm>
            <a:off x="4038600" y="6356350"/>
            <a:ext cx="4114800" cy="365125"/>
          </a:xfrm>
          <a:prstGeom prst="rect">
            <a:avLst/>
          </a:prstGeom>
        </p:spPr>
        <p:txBody>
          <a:bodyPr/>
          <a:lstStyle/>
          <a:p>
            <a:r>
              <a:rPr lang="en-US" dirty="0"/>
              <a:t>© 2021 Dynamic Communities</a:t>
            </a:r>
          </a:p>
        </p:txBody>
      </p:sp>
      <p:sp>
        <p:nvSpPr>
          <p:cNvPr id="5" name="Slide Number Placeholder 4">
            <a:extLst>
              <a:ext uri="{FF2B5EF4-FFF2-40B4-BE49-F238E27FC236}">
                <a16:creationId xmlns:a16="http://schemas.microsoft.com/office/drawing/2014/main" id="{248231DE-5BC5-4026-9DDA-4DEB6E776380}"/>
              </a:ext>
            </a:extLst>
          </p:cNvPr>
          <p:cNvSpPr>
            <a:spLocks noGrp="1"/>
          </p:cNvSpPr>
          <p:nvPr>
            <p:ph type="sldNum" sz="quarter" idx="12"/>
          </p:nvPr>
        </p:nvSpPr>
        <p:spPr>
          <a:xfrm>
            <a:off x="8610600" y="6356350"/>
            <a:ext cx="2743200" cy="365125"/>
          </a:xfrm>
          <a:prstGeom prst="rect">
            <a:avLst/>
          </a:prstGeom>
        </p:spPr>
        <p:txBody>
          <a:bodyPr/>
          <a:lstStyle/>
          <a:p>
            <a:fld id="{590403FA-560B-4B1E-8707-5C73BEE2BB8C}" type="slidenum">
              <a:rPr lang="en-US" smtClean="0"/>
              <a:t>‹#›</a:t>
            </a:fld>
            <a:endParaRPr lang="en-US"/>
          </a:p>
        </p:txBody>
      </p:sp>
    </p:spTree>
    <p:extLst>
      <p:ext uri="{BB962C8B-B14F-4D97-AF65-F5344CB8AC3E}">
        <p14:creationId xmlns:p14="http://schemas.microsoft.com/office/powerpoint/2010/main" val="2893769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FADB9B4-6194-482E-A791-D9BC0428521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9819"/>
            <a:ext cx="12192000" cy="688181"/>
          </a:xfrm>
          <a:prstGeom prst="rect">
            <a:avLst/>
          </a:prstGeom>
        </p:spPr>
      </p:pic>
      <p:pic>
        <p:nvPicPr>
          <p:cNvPr id="8" name="Picture 7" descr="Text, logo&#10;&#10;Description automatically generated">
            <a:extLst>
              <a:ext uri="{FF2B5EF4-FFF2-40B4-BE49-F238E27FC236}">
                <a16:creationId xmlns:a16="http://schemas.microsoft.com/office/drawing/2014/main" id="{09572107-055E-4097-B9D4-0AA9BD67D20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sp>
        <p:nvSpPr>
          <p:cNvPr id="2" name="Title 1">
            <a:extLst>
              <a:ext uri="{FF2B5EF4-FFF2-40B4-BE49-F238E27FC236}">
                <a16:creationId xmlns:a16="http://schemas.microsoft.com/office/drawing/2014/main" id="{34F97F28-E0FD-469C-BAA3-28F32696E015}"/>
              </a:ext>
            </a:extLst>
          </p:cNvPr>
          <p:cNvSpPr>
            <a:spLocks noGrp="1"/>
          </p:cNvSpPr>
          <p:nvPr>
            <p:ph type="title" hasCustomPrompt="1"/>
          </p:nvPr>
        </p:nvSpPr>
        <p:spPr/>
        <p:txBody>
          <a:bodyPr/>
          <a:lstStyle/>
          <a:p>
            <a:r>
              <a:rPr lang="en-US" dirty="0"/>
              <a:t>CLICK TO EDIT MASTER TITLE STYLE</a:t>
            </a:r>
          </a:p>
        </p:txBody>
      </p:sp>
      <p:sp>
        <p:nvSpPr>
          <p:cNvPr id="4" name="Footer Placeholder 3">
            <a:extLst>
              <a:ext uri="{FF2B5EF4-FFF2-40B4-BE49-F238E27FC236}">
                <a16:creationId xmlns:a16="http://schemas.microsoft.com/office/drawing/2014/main" id="{7EF1A516-F570-406E-9042-65A139BB1AC5}"/>
              </a:ext>
            </a:extLst>
          </p:cNvPr>
          <p:cNvSpPr>
            <a:spLocks noGrp="1"/>
          </p:cNvSpPr>
          <p:nvPr>
            <p:ph type="ftr" sz="quarter" idx="11"/>
          </p:nvPr>
        </p:nvSpPr>
        <p:spPr>
          <a:xfrm>
            <a:off x="4038600" y="6356350"/>
            <a:ext cx="4114800" cy="365125"/>
          </a:xfrm>
          <a:prstGeom prst="rect">
            <a:avLst/>
          </a:prstGeom>
        </p:spPr>
        <p:txBody>
          <a:bodyPr/>
          <a:lstStyle/>
          <a:p>
            <a:r>
              <a:rPr lang="en-US" dirty="0"/>
              <a:t>© 2021 Dynamic Communities</a:t>
            </a:r>
          </a:p>
        </p:txBody>
      </p:sp>
      <p:sp>
        <p:nvSpPr>
          <p:cNvPr id="5" name="Slide Number Placeholder 4">
            <a:extLst>
              <a:ext uri="{FF2B5EF4-FFF2-40B4-BE49-F238E27FC236}">
                <a16:creationId xmlns:a16="http://schemas.microsoft.com/office/drawing/2014/main" id="{248231DE-5BC5-4026-9DDA-4DEB6E776380}"/>
              </a:ext>
            </a:extLst>
          </p:cNvPr>
          <p:cNvSpPr>
            <a:spLocks noGrp="1"/>
          </p:cNvSpPr>
          <p:nvPr>
            <p:ph type="sldNum" sz="quarter" idx="12"/>
          </p:nvPr>
        </p:nvSpPr>
        <p:spPr>
          <a:xfrm>
            <a:off x="8610600" y="6356350"/>
            <a:ext cx="2743200" cy="365125"/>
          </a:xfrm>
          <a:prstGeom prst="rect">
            <a:avLst/>
          </a:prstGeom>
        </p:spPr>
        <p:txBody>
          <a:bodyPr/>
          <a:lstStyle/>
          <a:p>
            <a:fld id="{590403FA-560B-4B1E-8707-5C73BEE2BB8C}" type="slidenum">
              <a:rPr lang="en-US" smtClean="0"/>
              <a:t>‹#›</a:t>
            </a:fld>
            <a:endParaRPr lang="en-US"/>
          </a:p>
        </p:txBody>
      </p:sp>
      <p:pic>
        <p:nvPicPr>
          <p:cNvPr id="6" name="Picture 5">
            <a:extLst>
              <a:ext uri="{FF2B5EF4-FFF2-40B4-BE49-F238E27FC236}">
                <a16:creationId xmlns:a16="http://schemas.microsoft.com/office/drawing/2014/main" id="{B32FADC0-1C49-4764-9428-01EB3FD2104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144"/>
            <a:ext cx="12192000" cy="143669"/>
          </a:xfrm>
          <a:prstGeom prst="rect">
            <a:avLst/>
          </a:prstGeom>
        </p:spPr>
      </p:pic>
    </p:spTree>
    <p:extLst>
      <p:ext uri="{BB962C8B-B14F-4D97-AF65-F5344CB8AC3E}">
        <p14:creationId xmlns:p14="http://schemas.microsoft.com/office/powerpoint/2010/main" val="79175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AD3B34-DEEA-4B8C-ABEF-215829BAEF9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9819"/>
            <a:ext cx="12192000" cy="688181"/>
          </a:xfrm>
          <a:prstGeom prst="rect">
            <a:avLst/>
          </a:prstGeom>
        </p:spPr>
      </p:pic>
      <p:pic>
        <p:nvPicPr>
          <p:cNvPr id="6" name="Picture 5" descr="Text, logo&#10;&#10;Description automatically generated">
            <a:extLst>
              <a:ext uri="{FF2B5EF4-FFF2-40B4-BE49-F238E27FC236}">
                <a16:creationId xmlns:a16="http://schemas.microsoft.com/office/drawing/2014/main" id="{1ACAE487-42CD-44B4-A3AB-61F2CD5545C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sp>
        <p:nvSpPr>
          <p:cNvPr id="3" name="Footer Placeholder 2">
            <a:extLst>
              <a:ext uri="{FF2B5EF4-FFF2-40B4-BE49-F238E27FC236}">
                <a16:creationId xmlns:a16="http://schemas.microsoft.com/office/drawing/2014/main" id="{30296E1A-C89A-4EB3-8078-66282B583A46}"/>
              </a:ext>
            </a:extLst>
          </p:cNvPr>
          <p:cNvSpPr>
            <a:spLocks noGrp="1"/>
          </p:cNvSpPr>
          <p:nvPr>
            <p:ph type="ftr" sz="quarter" idx="11"/>
          </p:nvPr>
        </p:nvSpPr>
        <p:spPr>
          <a:xfrm>
            <a:off x="4038600" y="6356350"/>
            <a:ext cx="4114800" cy="365125"/>
          </a:xfrm>
          <a:prstGeom prst="rect">
            <a:avLst/>
          </a:prstGeom>
        </p:spPr>
        <p:txBody>
          <a:bodyPr/>
          <a:lstStyle/>
          <a:p>
            <a:r>
              <a:rPr lang="en-US" dirty="0"/>
              <a:t>© 2021 Dynamic Communities</a:t>
            </a:r>
          </a:p>
        </p:txBody>
      </p:sp>
      <p:sp>
        <p:nvSpPr>
          <p:cNvPr id="4" name="Slide Number Placeholder 3">
            <a:extLst>
              <a:ext uri="{FF2B5EF4-FFF2-40B4-BE49-F238E27FC236}">
                <a16:creationId xmlns:a16="http://schemas.microsoft.com/office/drawing/2014/main" id="{CDB02D2B-908D-4E4F-8C77-6ED7C5D96926}"/>
              </a:ext>
            </a:extLst>
          </p:cNvPr>
          <p:cNvSpPr>
            <a:spLocks noGrp="1"/>
          </p:cNvSpPr>
          <p:nvPr>
            <p:ph type="sldNum" sz="quarter" idx="12"/>
          </p:nvPr>
        </p:nvSpPr>
        <p:spPr>
          <a:xfrm>
            <a:off x="8610600" y="6356350"/>
            <a:ext cx="2743200" cy="365125"/>
          </a:xfrm>
          <a:prstGeom prst="rect">
            <a:avLst/>
          </a:prstGeom>
        </p:spPr>
        <p:txBody>
          <a:bodyPr/>
          <a:lstStyle/>
          <a:p>
            <a:fld id="{590403FA-560B-4B1E-8707-5C73BEE2BB8C}" type="slidenum">
              <a:rPr lang="en-US" smtClean="0"/>
              <a:t>‹#›</a:t>
            </a:fld>
            <a:endParaRPr lang="en-US"/>
          </a:p>
        </p:txBody>
      </p:sp>
    </p:spTree>
    <p:extLst>
      <p:ext uri="{BB962C8B-B14F-4D97-AF65-F5344CB8AC3E}">
        <p14:creationId xmlns:p14="http://schemas.microsoft.com/office/powerpoint/2010/main" val="2389248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F6DDE3-C76D-4A80-9FE6-AA3E612315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45A8BA8-5E38-4648-A6BD-04D32B467D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9">
            <a:extLst>
              <a:ext uri="{FF2B5EF4-FFF2-40B4-BE49-F238E27FC236}">
                <a16:creationId xmlns:a16="http://schemas.microsoft.com/office/drawing/2014/main" id="{DB44EC45-6711-4846-93E8-4492FF44FA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
        <p:nvSpPr>
          <p:cNvPr id="11" name="Slide Number Placeholder 10">
            <a:extLst>
              <a:ext uri="{FF2B5EF4-FFF2-40B4-BE49-F238E27FC236}">
                <a16:creationId xmlns:a16="http://schemas.microsoft.com/office/drawing/2014/main" id="{769D19E8-389E-412B-A288-1BF4BDFAFE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9C407E9F-402D-41C4-B746-5DD0256C5C39}" type="slidenum">
              <a:rPr lang="en-US" smtClean="0"/>
              <a:pPr/>
              <a:t>‹#›</a:t>
            </a:fld>
            <a:endParaRPr lang="en-US" dirty="0"/>
          </a:p>
        </p:txBody>
      </p:sp>
      <p:sp>
        <p:nvSpPr>
          <p:cNvPr id="6" name="Footer Placeholder 4">
            <a:extLst>
              <a:ext uri="{FF2B5EF4-FFF2-40B4-BE49-F238E27FC236}">
                <a16:creationId xmlns:a16="http://schemas.microsoft.com/office/drawing/2014/main" id="{FC5AE9AD-5171-47E6-933D-1170422A582B}"/>
              </a:ext>
            </a:extLst>
          </p:cNvPr>
          <p:cNvSpPr txBox="1">
            <a:spLocks/>
          </p:cNvSpPr>
          <p:nvPr userDrawn="1"/>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t>© 2021 Dynamic Communities</a:t>
            </a:r>
          </a:p>
        </p:txBody>
      </p:sp>
    </p:spTree>
    <p:extLst>
      <p:ext uri="{BB962C8B-B14F-4D97-AF65-F5344CB8AC3E}">
        <p14:creationId xmlns:p14="http://schemas.microsoft.com/office/powerpoint/2010/main" val="2470985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1" r:id="rId4"/>
    <p:sldLayoutId id="2147483652" r:id="rId5"/>
    <p:sldLayoutId id="2147483653" r:id="rId6"/>
    <p:sldLayoutId id="2147483654" r:id="rId7"/>
    <p:sldLayoutId id="2147483659" r:id="rId8"/>
    <p:sldLayoutId id="2147483655" r:id="rId9"/>
    <p:sldLayoutId id="2147483660" r:id="rId10"/>
    <p:sldLayoutId id="2147483661" r:id="rId11"/>
    <p:sldLayoutId id="2147483662" r:id="rId12"/>
    <p:sldLayoutId id="2147483663" r:id="rId13"/>
    <p:sldLayoutId id="2147483656" r:id="rId14"/>
    <p:sldLayoutId id="2147483657" r:id="rId15"/>
  </p:sldLayoutIdLst>
  <p:txStyles>
    <p:titleStyle>
      <a:lvl1pPr algn="l" defTabSz="914400" rtl="0" eaLnBrk="1" latinLnBrk="0" hangingPunct="1">
        <a:lnSpc>
          <a:spcPct val="90000"/>
        </a:lnSpc>
        <a:spcBef>
          <a:spcPct val="0"/>
        </a:spcBef>
        <a:buNone/>
        <a:defRPr sz="4400" b="1" kern="1200">
          <a:solidFill>
            <a:srgbClr val="232832"/>
          </a:solidFill>
          <a:latin typeface="Poppins" panose="00000500000000000000" pitchFamily="2" charset="0"/>
          <a:ea typeface="+mj-ea"/>
          <a:cs typeface="Poppins" panose="000005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3283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3283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3283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3283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3283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ocs.microsoft.com/en-us/dynamics365/fin-ops-core/dev-itpro/business-events/home-page#create-an-azure-service-bus-queue-endpoint"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microsoft.com/en-us/dynamics365/fin-ops-core/dev-itpro/business-events/home-page#create-an-azure-service-bus-queue-endpoint"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NathanClouseAX/CommunityPresentations/tree/master/202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www.atomicax.com/" TargetMode="External"/><Relationship Id="rId2" Type="http://schemas.openxmlformats.org/officeDocument/2006/relationships/hyperlink" Target="mailto:nclouse@envistacorp.com" TargetMode="Externa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community.dynamics.com/members/sukrut-parab" TargetMode="External"/><Relationship Id="rId2" Type="http://schemas.openxmlformats.org/officeDocument/2006/relationships/hyperlink" Target="mailto:sparab@hitachisolutions.com" TargetMode="External"/><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hyperlink" Target="https://docs.microsoft.com/en-us/azure/event-hubs/event-hubs-about" TargetMode="External"/><Relationship Id="rId2" Type="http://schemas.openxmlformats.org/officeDocument/2006/relationships/hyperlink" Target="https://docs.microsoft.com/en-us/dynamics365/fin-ops-core/dev-itpro/business-events/home-page" TargetMode="External"/><Relationship Id="rId1" Type="http://schemas.openxmlformats.org/officeDocument/2006/relationships/slideLayout" Target="../slideLayouts/slideLayout2.xml"/><Relationship Id="rId6" Type="http://schemas.openxmlformats.org/officeDocument/2006/relationships/hyperlink" Target="https://dynamics365musings.com/how-to-setup-d365-business-events-part-1/" TargetMode="External"/><Relationship Id="rId5" Type="http://schemas.openxmlformats.org/officeDocument/2006/relationships/hyperlink" Target="https://d365bits.com/2020/06/14/how-to-create-business-events-in-dynamics-365-finance-and-operations/" TargetMode="External"/><Relationship Id="rId4" Type="http://schemas.openxmlformats.org/officeDocument/2006/relationships/hyperlink" Target="https://docs.microsoft.com/en-us/azure/event-grid/compare-messaging-services"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132D-C6AF-4868-86BB-AFD11D730A41}"/>
              </a:ext>
            </a:extLst>
          </p:cNvPr>
          <p:cNvSpPr>
            <a:spLocks noGrp="1"/>
          </p:cNvSpPr>
          <p:nvPr>
            <p:ph type="ctrTitle"/>
          </p:nvPr>
        </p:nvSpPr>
        <p:spPr/>
        <p:txBody>
          <a:bodyPr>
            <a:normAutofit fontScale="90000"/>
          </a:bodyPr>
          <a:lstStyle/>
          <a:p>
            <a:r>
              <a:rPr lang="en-US" dirty="0"/>
              <a:t>Dynamics 365 F&amp;O Business Events From End to Start to End</a:t>
            </a:r>
          </a:p>
        </p:txBody>
      </p:sp>
      <p:sp>
        <p:nvSpPr>
          <p:cNvPr id="3" name="Subtitle 2">
            <a:extLst>
              <a:ext uri="{FF2B5EF4-FFF2-40B4-BE49-F238E27FC236}">
                <a16:creationId xmlns:a16="http://schemas.microsoft.com/office/drawing/2014/main" id="{CBB849F4-389E-49C1-8FCC-78160B4DE3E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77310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 email&#10;&#10;Description automatically generated">
            <a:extLst>
              <a:ext uri="{FF2B5EF4-FFF2-40B4-BE49-F238E27FC236}">
                <a16:creationId xmlns:a16="http://schemas.microsoft.com/office/drawing/2014/main" id="{7A4ED6E4-2BB7-43E2-8248-86C468AA3373}"/>
              </a:ext>
            </a:extLst>
          </p:cNvPr>
          <p:cNvPicPr>
            <a:picLocks noChangeAspect="1"/>
          </p:cNvPicPr>
          <p:nvPr/>
        </p:nvPicPr>
        <p:blipFill>
          <a:blip r:embed="rId2"/>
          <a:stretch>
            <a:fillRect/>
          </a:stretch>
        </p:blipFill>
        <p:spPr>
          <a:xfrm>
            <a:off x="0" y="0"/>
            <a:ext cx="12192000" cy="5949950"/>
          </a:xfrm>
          <a:prstGeom prst="rect">
            <a:avLst/>
          </a:prstGeom>
        </p:spPr>
      </p:pic>
    </p:spTree>
    <p:extLst>
      <p:ext uri="{BB962C8B-B14F-4D97-AF65-F5344CB8AC3E}">
        <p14:creationId xmlns:p14="http://schemas.microsoft.com/office/powerpoint/2010/main" val="1602279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11FAB090-FD84-4B25-B084-1A4C686CAEB6}"/>
              </a:ext>
            </a:extLst>
          </p:cNvPr>
          <p:cNvPicPr>
            <a:picLocks noChangeAspect="1"/>
          </p:cNvPicPr>
          <p:nvPr/>
        </p:nvPicPr>
        <p:blipFill>
          <a:blip r:embed="rId2"/>
          <a:stretch>
            <a:fillRect/>
          </a:stretch>
        </p:blipFill>
        <p:spPr>
          <a:xfrm>
            <a:off x="0" y="0"/>
            <a:ext cx="12192000" cy="5949950"/>
          </a:xfrm>
          <a:prstGeom prst="rect">
            <a:avLst/>
          </a:prstGeom>
        </p:spPr>
      </p:pic>
      <p:sp>
        <p:nvSpPr>
          <p:cNvPr id="4" name="Arrow: Left 3">
            <a:extLst>
              <a:ext uri="{FF2B5EF4-FFF2-40B4-BE49-F238E27FC236}">
                <a16:creationId xmlns:a16="http://schemas.microsoft.com/office/drawing/2014/main" id="{A2C792D0-FEB3-4A55-A05B-A4ECE3624BD1}"/>
              </a:ext>
            </a:extLst>
          </p:cNvPr>
          <p:cNvSpPr/>
          <p:nvPr/>
        </p:nvSpPr>
        <p:spPr>
          <a:xfrm>
            <a:off x="1459684" y="536895"/>
            <a:ext cx="1040235" cy="24328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Left 4">
            <a:extLst>
              <a:ext uri="{FF2B5EF4-FFF2-40B4-BE49-F238E27FC236}">
                <a16:creationId xmlns:a16="http://schemas.microsoft.com/office/drawing/2014/main" id="{2409288E-885F-40FB-83EC-DBB3A185C969}"/>
              </a:ext>
            </a:extLst>
          </p:cNvPr>
          <p:cNvSpPr/>
          <p:nvPr/>
        </p:nvSpPr>
        <p:spPr>
          <a:xfrm>
            <a:off x="9816517" y="2576818"/>
            <a:ext cx="1040235" cy="24328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708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FACD6-9702-48BD-B369-BB798A162E88}"/>
              </a:ext>
            </a:extLst>
          </p:cNvPr>
          <p:cNvSpPr>
            <a:spLocks noGrp="1"/>
          </p:cNvSpPr>
          <p:nvPr>
            <p:ph type="title"/>
          </p:nvPr>
        </p:nvSpPr>
        <p:spPr/>
        <p:txBody>
          <a:bodyPr/>
          <a:lstStyle/>
          <a:p>
            <a:r>
              <a:rPr lang="en-US" dirty="0"/>
              <a:t>Schema Sample – </a:t>
            </a:r>
            <a:r>
              <a:rPr lang="en-US"/>
              <a:t>AR Payment Posted</a:t>
            </a:r>
            <a:endParaRPr lang="en-US" dirty="0"/>
          </a:p>
        </p:txBody>
      </p:sp>
      <p:pic>
        <p:nvPicPr>
          <p:cNvPr id="4" name="Picture 3" descr="Text, letter&#10;&#10;Description automatically generated">
            <a:extLst>
              <a:ext uri="{FF2B5EF4-FFF2-40B4-BE49-F238E27FC236}">
                <a16:creationId xmlns:a16="http://schemas.microsoft.com/office/drawing/2014/main" id="{4BC112A7-E132-4669-9D39-85E7FA0A7718}"/>
              </a:ext>
            </a:extLst>
          </p:cNvPr>
          <p:cNvPicPr>
            <a:picLocks noChangeAspect="1"/>
          </p:cNvPicPr>
          <p:nvPr/>
        </p:nvPicPr>
        <p:blipFill>
          <a:blip r:embed="rId2"/>
          <a:stretch>
            <a:fillRect/>
          </a:stretch>
        </p:blipFill>
        <p:spPr>
          <a:xfrm>
            <a:off x="3237819" y="1948532"/>
            <a:ext cx="5716362" cy="3973731"/>
          </a:xfrm>
          <a:prstGeom prst="rect">
            <a:avLst/>
          </a:prstGeom>
        </p:spPr>
      </p:pic>
      <p:sp>
        <p:nvSpPr>
          <p:cNvPr id="5" name="Arrow: Left 4">
            <a:extLst>
              <a:ext uri="{FF2B5EF4-FFF2-40B4-BE49-F238E27FC236}">
                <a16:creationId xmlns:a16="http://schemas.microsoft.com/office/drawing/2014/main" id="{D4CA870E-F283-4D12-8E41-6CCA1726AB6E}"/>
              </a:ext>
            </a:extLst>
          </p:cNvPr>
          <p:cNvSpPr/>
          <p:nvPr/>
        </p:nvSpPr>
        <p:spPr>
          <a:xfrm>
            <a:off x="5813970" y="4695237"/>
            <a:ext cx="1040235" cy="24328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817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C7D3-6C0D-4418-AC13-D3FE9211451D}"/>
              </a:ext>
            </a:extLst>
          </p:cNvPr>
          <p:cNvSpPr>
            <a:spLocks noGrp="1"/>
          </p:cNvSpPr>
          <p:nvPr>
            <p:ph type="title"/>
          </p:nvPr>
        </p:nvSpPr>
        <p:spPr/>
        <p:txBody>
          <a:bodyPr/>
          <a:lstStyle/>
          <a:p>
            <a:r>
              <a:rPr lang="en-US" dirty="0"/>
              <a:t>Endpoints</a:t>
            </a:r>
          </a:p>
        </p:txBody>
      </p:sp>
      <p:sp>
        <p:nvSpPr>
          <p:cNvPr id="3" name="Content Placeholder 2">
            <a:extLst>
              <a:ext uri="{FF2B5EF4-FFF2-40B4-BE49-F238E27FC236}">
                <a16:creationId xmlns:a16="http://schemas.microsoft.com/office/drawing/2014/main" id="{FC3BFBAA-A24D-4697-AB25-763200283B71}"/>
              </a:ext>
            </a:extLst>
          </p:cNvPr>
          <p:cNvSpPr>
            <a:spLocks noGrp="1"/>
          </p:cNvSpPr>
          <p:nvPr>
            <p:ph sz="half" idx="1"/>
          </p:nvPr>
        </p:nvSpPr>
        <p:spPr/>
        <p:txBody>
          <a:bodyPr/>
          <a:lstStyle/>
          <a:p>
            <a:r>
              <a:rPr lang="en-US" dirty="0"/>
              <a:t>Azure Service Bus queue</a:t>
            </a:r>
          </a:p>
          <a:p>
            <a:r>
              <a:rPr lang="en-US" dirty="0"/>
              <a:t>Azure Service Bus Topic</a:t>
            </a:r>
          </a:p>
          <a:p>
            <a:r>
              <a:rPr lang="en-US" dirty="0"/>
              <a:t>Azure Event Grid</a:t>
            </a:r>
          </a:p>
          <a:p>
            <a:r>
              <a:rPr lang="en-US" dirty="0"/>
              <a:t>Azure Event Hub</a:t>
            </a:r>
          </a:p>
          <a:p>
            <a:r>
              <a:rPr lang="en-US" dirty="0"/>
              <a:t>Power Automate</a:t>
            </a:r>
          </a:p>
          <a:p>
            <a:r>
              <a:rPr lang="en-US" dirty="0"/>
              <a:t>HTTPS</a:t>
            </a:r>
          </a:p>
          <a:p>
            <a:r>
              <a:rPr lang="en-US" dirty="0"/>
              <a:t>Azure Blob Storage</a:t>
            </a:r>
          </a:p>
          <a:p>
            <a:r>
              <a:rPr lang="en-US" dirty="0"/>
              <a:t>Custom – Build Your Own</a:t>
            </a:r>
          </a:p>
        </p:txBody>
      </p:sp>
      <p:pic>
        <p:nvPicPr>
          <p:cNvPr id="1026" name="Picture 2" descr="RUBIE&amp;#39;S COSTUME COMPANY Business Suit Dog &amp;amp; Cat Costume, XX-Large -  Chewy.com">
            <a:extLst>
              <a:ext uri="{FF2B5EF4-FFF2-40B4-BE49-F238E27FC236}">
                <a16:creationId xmlns:a16="http://schemas.microsoft.com/office/drawing/2014/main" id="{A5CC23FF-3747-4607-A83B-1EF5A0040F7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02803" y="1825625"/>
            <a:ext cx="372039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408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75781-C9B5-4922-8DF3-DDF3ACEA0B3C}"/>
              </a:ext>
            </a:extLst>
          </p:cNvPr>
          <p:cNvSpPr>
            <a:spLocks noGrp="1"/>
          </p:cNvSpPr>
          <p:nvPr>
            <p:ph type="title"/>
          </p:nvPr>
        </p:nvSpPr>
        <p:spPr/>
        <p:txBody>
          <a:bodyPr/>
          <a:lstStyle/>
          <a:p>
            <a:r>
              <a:rPr lang="en-US" dirty="0"/>
              <a:t>Azure Service Bus Queue</a:t>
            </a:r>
          </a:p>
        </p:txBody>
      </p:sp>
      <p:sp>
        <p:nvSpPr>
          <p:cNvPr id="3" name="Content Placeholder 2">
            <a:extLst>
              <a:ext uri="{FF2B5EF4-FFF2-40B4-BE49-F238E27FC236}">
                <a16:creationId xmlns:a16="http://schemas.microsoft.com/office/drawing/2014/main" id="{0A82C981-61E8-4ED0-B2AE-F6080D8C404D}"/>
              </a:ext>
            </a:extLst>
          </p:cNvPr>
          <p:cNvSpPr>
            <a:spLocks noGrp="1"/>
          </p:cNvSpPr>
          <p:nvPr>
            <p:ph sz="half" idx="1"/>
          </p:nvPr>
        </p:nvSpPr>
        <p:spPr/>
        <p:txBody>
          <a:bodyPr/>
          <a:lstStyle/>
          <a:p>
            <a:r>
              <a:rPr lang="en-US" dirty="0"/>
              <a:t>Have to use Key Vault</a:t>
            </a:r>
          </a:p>
          <a:p>
            <a:r>
              <a:rPr lang="en-US" dirty="0"/>
              <a:t>Must be familiar with Azure Portal to set this up</a:t>
            </a:r>
          </a:p>
          <a:p>
            <a:r>
              <a:rPr lang="en-US" dirty="0">
                <a:hlinkClick r:id="rId2"/>
              </a:rPr>
              <a:t>https://docs.microsoft.com/en-us/dynamics365/fin-ops-core/dev-itpro/business-events/home-page#create-an-azure-service-bus-queue-endpoint</a:t>
            </a:r>
            <a:endParaRPr lang="en-US" dirty="0"/>
          </a:p>
          <a:p>
            <a:endParaRPr lang="en-US" dirty="0"/>
          </a:p>
        </p:txBody>
      </p:sp>
      <p:sp>
        <p:nvSpPr>
          <p:cNvPr id="4" name="Content Placeholder 3">
            <a:extLst>
              <a:ext uri="{FF2B5EF4-FFF2-40B4-BE49-F238E27FC236}">
                <a16:creationId xmlns:a16="http://schemas.microsoft.com/office/drawing/2014/main" id="{CFB6826E-FCB5-4450-BFB0-8D315113A8E7}"/>
              </a:ext>
            </a:extLst>
          </p:cNvPr>
          <p:cNvSpPr>
            <a:spLocks noGrp="1"/>
          </p:cNvSpPr>
          <p:nvPr>
            <p:ph sz="half" idx="2"/>
          </p:nvPr>
        </p:nvSpPr>
        <p:spPr/>
        <p:txBody>
          <a:bodyPr/>
          <a:lstStyle/>
          <a:p>
            <a:endParaRPr lang="en-US"/>
          </a:p>
        </p:txBody>
      </p:sp>
      <p:pic>
        <p:nvPicPr>
          <p:cNvPr id="6" name="Picture 5" descr="Graphical user interface, application&#10;&#10;Description automatically generated">
            <a:extLst>
              <a:ext uri="{FF2B5EF4-FFF2-40B4-BE49-F238E27FC236}">
                <a16:creationId xmlns:a16="http://schemas.microsoft.com/office/drawing/2014/main" id="{EB7CD96D-B01F-4EBF-B7D3-6C74A09716F7}"/>
              </a:ext>
            </a:extLst>
          </p:cNvPr>
          <p:cNvPicPr>
            <a:picLocks noChangeAspect="1"/>
          </p:cNvPicPr>
          <p:nvPr/>
        </p:nvPicPr>
        <p:blipFill>
          <a:blip r:embed="rId3"/>
          <a:stretch>
            <a:fillRect/>
          </a:stretch>
        </p:blipFill>
        <p:spPr>
          <a:xfrm>
            <a:off x="8001419" y="298013"/>
            <a:ext cx="3352381" cy="5771429"/>
          </a:xfrm>
          <a:prstGeom prst="rect">
            <a:avLst/>
          </a:prstGeom>
        </p:spPr>
      </p:pic>
    </p:spTree>
    <p:extLst>
      <p:ext uri="{BB962C8B-B14F-4D97-AF65-F5344CB8AC3E}">
        <p14:creationId xmlns:p14="http://schemas.microsoft.com/office/powerpoint/2010/main" val="121582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94EB-E910-4D0F-811D-32C604BB5D91}"/>
              </a:ext>
            </a:extLst>
          </p:cNvPr>
          <p:cNvSpPr>
            <a:spLocks noGrp="1"/>
          </p:cNvSpPr>
          <p:nvPr>
            <p:ph type="title"/>
          </p:nvPr>
        </p:nvSpPr>
        <p:spPr/>
        <p:txBody>
          <a:bodyPr/>
          <a:lstStyle/>
          <a:p>
            <a:r>
              <a:rPr lang="en-US" dirty="0"/>
              <a:t>Azure Service Bus Topic</a:t>
            </a:r>
          </a:p>
        </p:txBody>
      </p:sp>
      <p:sp>
        <p:nvSpPr>
          <p:cNvPr id="3" name="Content Placeholder 2">
            <a:extLst>
              <a:ext uri="{FF2B5EF4-FFF2-40B4-BE49-F238E27FC236}">
                <a16:creationId xmlns:a16="http://schemas.microsoft.com/office/drawing/2014/main" id="{618E80F4-0228-448A-988C-55EA439F10A0}"/>
              </a:ext>
            </a:extLst>
          </p:cNvPr>
          <p:cNvSpPr>
            <a:spLocks noGrp="1"/>
          </p:cNvSpPr>
          <p:nvPr>
            <p:ph sz="half" idx="1"/>
          </p:nvPr>
        </p:nvSpPr>
        <p:spPr/>
        <p:txBody>
          <a:bodyPr/>
          <a:lstStyle/>
          <a:p>
            <a:r>
              <a:rPr lang="en-US" dirty="0"/>
              <a:t>Have to use Key Vault</a:t>
            </a:r>
          </a:p>
          <a:p>
            <a:r>
              <a:rPr lang="en-US" dirty="0"/>
              <a:t>Must be familiar with Azure Portal to set this up</a:t>
            </a:r>
          </a:p>
          <a:p>
            <a:r>
              <a:rPr lang="en-US" dirty="0">
                <a:hlinkClick r:id="rId2"/>
              </a:rPr>
              <a:t>https://docs.microsoft.com/en-us/dynamics365/fin-ops-core/dev-itpro/business-events/home-page#create-an-azure-service-bus-queue-endpoint</a:t>
            </a:r>
            <a:endParaRPr lang="en-US" dirty="0"/>
          </a:p>
          <a:p>
            <a:endParaRPr lang="en-US" dirty="0"/>
          </a:p>
          <a:p>
            <a:endParaRPr lang="en-US" dirty="0"/>
          </a:p>
        </p:txBody>
      </p:sp>
      <p:sp>
        <p:nvSpPr>
          <p:cNvPr id="4" name="Content Placeholder 3">
            <a:extLst>
              <a:ext uri="{FF2B5EF4-FFF2-40B4-BE49-F238E27FC236}">
                <a16:creationId xmlns:a16="http://schemas.microsoft.com/office/drawing/2014/main" id="{CC224A99-5957-4E61-9ED2-0C6A2495FA4D}"/>
              </a:ext>
            </a:extLst>
          </p:cNvPr>
          <p:cNvSpPr>
            <a:spLocks noGrp="1"/>
          </p:cNvSpPr>
          <p:nvPr>
            <p:ph sz="half" idx="2"/>
          </p:nvPr>
        </p:nvSpPr>
        <p:spPr/>
        <p:txBody>
          <a:bodyPr/>
          <a:lstStyle/>
          <a:p>
            <a:endParaRPr lang="en-US"/>
          </a:p>
        </p:txBody>
      </p:sp>
      <p:pic>
        <p:nvPicPr>
          <p:cNvPr id="6" name="Picture 5" descr="Graphical user interface, application&#10;&#10;Description automatically generated">
            <a:extLst>
              <a:ext uri="{FF2B5EF4-FFF2-40B4-BE49-F238E27FC236}">
                <a16:creationId xmlns:a16="http://schemas.microsoft.com/office/drawing/2014/main" id="{685C609A-078C-4303-8B7B-1D495B510687}"/>
              </a:ext>
            </a:extLst>
          </p:cNvPr>
          <p:cNvPicPr>
            <a:picLocks noChangeAspect="1"/>
          </p:cNvPicPr>
          <p:nvPr/>
        </p:nvPicPr>
        <p:blipFill>
          <a:blip r:embed="rId3"/>
          <a:stretch>
            <a:fillRect/>
          </a:stretch>
        </p:blipFill>
        <p:spPr>
          <a:xfrm>
            <a:off x="8106181" y="365125"/>
            <a:ext cx="3247619" cy="5742857"/>
          </a:xfrm>
          <a:prstGeom prst="rect">
            <a:avLst/>
          </a:prstGeom>
        </p:spPr>
      </p:pic>
    </p:spTree>
    <p:extLst>
      <p:ext uri="{BB962C8B-B14F-4D97-AF65-F5344CB8AC3E}">
        <p14:creationId xmlns:p14="http://schemas.microsoft.com/office/powerpoint/2010/main" val="3171162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75781-C9B5-4922-8DF3-DDF3ACEA0B3C}"/>
              </a:ext>
            </a:extLst>
          </p:cNvPr>
          <p:cNvSpPr>
            <a:spLocks noGrp="1"/>
          </p:cNvSpPr>
          <p:nvPr>
            <p:ph type="title"/>
          </p:nvPr>
        </p:nvSpPr>
        <p:spPr/>
        <p:txBody>
          <a:bodyPr/>
          <a:lstStyle/>
          <a:p>
            <a:r>
              <a:rPr lang="en-US" dirty="0"/>
              <a:t>Azure Service Bus Queue / Topic</a:t>
            </a:r>
          </a:p>
        </p:txBody>
      </p:sp>
      <p:sp>
        <p:nvSpPr>
          <p:cNvPr id="3" name="Content Placeholder 2">
            <a:extLst>
              <a:ext uri="{FF2B5EF4-FFF2-40B4-BE49-F238E27FC236}">
                <a16:creationId xmlns:a16="http://schemas.microsoft.com/office/drawing/2014/main" id="{0A82C981-61E8-4ED0-B2AE-F6080D8C404D}"/>
              </a:ext>
            </a:extLst>
          </p:cNvPr>
          <p:cNvSpPr>
            <a:spLocks noGrp="1"/>
          </p:cNvSpPr>
          <p:nvPr>
            <p:ph sz="half" idx="1"/>
          </p:nvPr>
        </p:nvSpPr>
        <p:spPr/>
        <p:txBody>
          <a:bodyPr/>
          <a:lstStyle/>
          <a:p>
            <a:r>
              <a:rPr lang="en-US" dirty="0"/>
              <a:t>Queue – can only have one consumer</a:t>
            </a:r>
          </a:p>
          <a:p>
            <a:r>
              <a:rPr lang="en-US" dirty="0"/>
              <a:t>Topic – can have multiple subscribers</a:t>
            </a:r>
          </a:p>
          <a:p>
            <a:r>
              <a:rPr lang="en-US" dirty="0"/>
              <a:t>Scenario: A customer payment has been posted and you’d like to know when this happens</a:t>
            </a:r>
          </a:p>
        </p:txBody>
      </p:sp>
      <p:pic>
        <p:nvPicPr>
          <p:cNvPr id="2050" name="Picture 2" descr="Amazon.com : Business Suit for Pet, Small : Pet Supplies">
            <a:extLst>
              <a:ext uri="{FF2B5EF4-FFF2-40B4-BE49-F238E27FC236}">
                <a16:creationId xmlns:a16="http://schemas.microsoft.com/office/drawing/2014/main" id="{D4899151-C544-4612-99F2-61CEE169860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23915" y="1825625"/>
            <a:ext cx="347816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749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75781-C9B5-4922-8DF3-DDF3ACEA0B3C}"/>
              </a:ext>
            </a:extLst>
          </p:cNvPr>
          <p:cNvSpPr>
            <a:spLocks noGrp="1"/>
          </p:cNvSpPr>
          <p:nvPr>
            <p:ph type="title"/>
          </p:nvPr>
        </p:nvSpPr>
        <p:spPr/>
        <p:txBody>
          <a:bodyPr/>
          <a:lstStyle/>
          <a:p>
            <a:r>
              <a:rPr lang="en-US"/>
              <a:t>Azure Service Bus Queue / Topic</a:t>
            </a:r>
            <a:endParaRPr lang="en-US" dirty="0"/>
          </a:p>
        </p:txBody>
      </p:sp>
      <p:pic>
        <p:nvPicPr>
          <p:cNvPr id="7" name="Picture 6" descr="Diagram&#10;&#10;Description automatically generated">
            <a:extLst>
              <a:ext uri="{FF2B5EF4-FFF2-40B4-BE49-F238E27FC236}">
                <a16:creationId xmlns:a16="http://schemas.microsoft.com/office/drawing/2014/main" id="{6563C789-74B8-45A3-8A4D-40BC18F61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627" y="1298618"/>
            <a:ext cx="5902364" cy="4824284"/>
          </a:xfrm>
          <a:prstGeom prst="rect">
            <a:avLst/>
          </a:prstGeom>
        </p:spPr>
      </p:pic>
    </p:spTree>
    <p:extLst>
      <p:ext uri="{BB962C8B-B14F-4D97-AF65-F5344CB8AC3E}">
        <p14:creationId xmlns:p14="http://schemas.microsoft.com/office/powerpoint/2010/main" val="558002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75781-C9B5-4922-8DF3-DDF3ACEA0B3C}"/>
              </a:ext>
            </a:extLst>
          </p:cNvPr>
          <p:cNvSpPr>
            <a:spLocks noGrp="1"/>
          </p:cNvSpPr>
          <p:nvPr>
            <p:ph type="title"/>
          </p:nvPr>
        </p:nvSpPr>
        <p:spPr/>
        <p:txBody>
          <a:bodyPr/>
          <a:lstStyle/>
          <a:p>
            <a:r>
              <a:rPr lang="en-US"/>
              <a:t>Azure Service Bus Queue / Topic</a:t>
            </a:r>
            <a:endParaRPr lang="en-US" dirty="0"/>
          </a:p>
        </p:txBody>
      </p:sp>
      <p:pic>
        <p:nvPicPr>
          <p:cNvPr id="7" name="Picture 6" descr="Diagram&#10;&#10;Description automatically generated">
            <a:extLst>
              <a:ext uri="{FF2B5EF4-FFF2-40B4-BE49-F238E27FC236}">
                <a16:creationId xmlns:a16="http://schemas.microsoft.com/office/drawing/2014/main" id="{6563C789-74B8-45A3-8A4D-40BC18F61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15" y="1396588"/>
            <a:ext cx="10734162" cy="8773543"/>
          </a:xfrm>
          <a:prstGeom prst="rect">
            <a:avLst/>
          </a:prstGeom>
        </p:spPr>
      </p:pic>
    </p:spTree>
    <p:extLst>
      <p:ext uri="{BB962C8B-B14F-4D97-AF65-F5344CB8AC3E}">
        <p14:creationId xmlns:p14="http://schemas.microsoft.com/office/powerpoint/2010/main" val="3608422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75781-C9B5-4922-8DF3-DDF3ACEA0B3C}"/>
              </a:ext>
            </a:extLst>
          </p:cNvPr>
          <p:cNvSpPr>
            <a:spLocks noGrp="1"/>
          </p:cNvSpPr>
          <p:nvPr>
            <p:ph type="title"/>
          </p:nvPr>
        </p:nvSpPr>
        <p:spPr/>
        <p:txBody>
          <a:bodyPr/>
          <a:lstStyle/>
          <a:p>
            <a:r>
              <a:rPr lang="en-US"/>
              <a:t>Azure Service Bus Queue / Topic</a:t>
            </a:r>
            <a:endParaRPr lang="en-US" dirty="0"/>
          </a:p>
        </p:txBody>
      </p:sp>
      <p:pic>
        <p:nvPicPr>
          <p:cNvPr id="7" name="Picture 6" descr="Diagram&#10;&#10;Description automatically generated">
            <a:extLst>
              <a:ext uri="{FF2B5EF4-FFF2-40B4-BE49-F238E27FC236}">
                <a16:creationId xmlns:a16="http://schemas.microsoft.com/office/drawing/2014/main" id="{6563C789-74B8-45A3-8A4D-40BC18F61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15" y="-2554929"/>
            <a:ext cx="10734162" cy="8773543"/>
          </a:xfrm>
          <a:prstGeom prst="rect">
            <a:avLst/>
          </a:prstGeom>
        </p:spPr>
      </p:pic>
    </p:spTree>
    <p:extLst>
      <p:ext uri="{BB962C8B-B14F-4D97-AF65-F5344CB8AC3E}">
        <p14:creationId xmlns:p14="http://schemas.microsoft.com/office/powerpoint/2010/main" val="3787436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4EFC-E0AE-4829-BAEE-3F5584CB55D3}"/>
              </a:ext>
            </a:extLst>
          </p:cNvPr>
          <p:cNvSpPr>
            <a:spLocks noGrp="1"/>
          </p:cNvSpPr>
          <p:nvPr>
            <p:ph type="title"/>
          </p:nvPr>
        </p:nvSpPr>
        <p:spPr>
          <a:xfrm>
            <a:off x="838200" y="365125"/>
            <a:ext cx="10515600" cy="1325563"/>
          </a:xfrm>
        </p:spPr>
        <p:txBody>
          <a:bodyPr/>
          <a:lstStyle/>
          <a:p>
            <a:r>
              <a:rPr lang="en-US" dirty="0"/>
              <a:t>Synopsis</a:t>
            </a:r>
          </a:p>
        </p:txBody>
      </p:sp>
      <p:sp>
        <p:nvSpPr>
          <p:cNvPr id="3" name="Content Placeholder 2">
            <a:extLst>
              <a:ext uri="{FF2B5EF4-FFF2-40B4-BE49-F238E27FC236}">
                <a16:creationId xmlns:a16="http://schemas.microsoft.com/office/drawing/2014/main" id="{914A226C-99BE-470E-A094-D1878D7487EA}"/>
              </a:ext>
            </a:extLst>
          </p:cNvPr>
          <p:cNvSpPr>
            <a:spLocks noGrp="1"/>
          </p:cNvSpPr>
          <p:nvPr>
            <p:ph idx="1"/>
          </p:nvPr>
        </p:nvSpPr>
        <p:spPr/>
        <p:txBody>
          <a:bodyPr>
            <a:normAutofit lnSpcReduction="10000"/>
          </a:bodyPr>
          <a:lstStyle/>
          <a:p>
            <a:r>
              <a:rPr lang="en-US" dirty="0"/>
              <a:t>In this session we’ll go over several different use cases for how to implement business events, how to add your own business events from scratch, what to do once you have your business events communicating and what other platforms offer in terms of message processing and handling. We’ll discuss how to use messaging to an Azure Service Bus Queue and topic, HTTPS as well as Power Automate.</a:t>
            </a:r>
          </a:p>
          <a:p>
            <a:r>
              <a:rPr lang="en-US">
                <a:solidFill>
                  <a:srgbClr val="32333C"/>
                </a:solidFill>
                <a:latin typeface="Titillium Web"/>
              </a:rPr>
              <a:t>PowerPoint available for download at </a:t>
            </a:r>
            <a:r>
              <a:rPr lang="en-US">
                <a:solidFill>
                  <a:srgbClr val="32333C"/>
                </a:solidFill>
                <a:latin typeface="Titillium Web"/>
                <a:hlinkClick r:id="rId2"/>
              </a:rPr>
              <a:t>https://github.com/NathanClouseAX/CommunityPresentations/tree/master/2021</a:t>
            </a:r>
            <a:endParaRPr lang="en-US">
              <a:solidFill>
                <a:srgbClr val="32333C"/>
              </a:solidFill>
              <a:latin typeface="Titillium Web"/>
            </a:endParaRPr>
          </a:p>
        </p:txBody>
      </p:sp>
      <p:sp>
        <p:nvSpPr>
          <p:cNvPr id="5" name="Footer Placeholder 5">
            <a:extLst>
              <a:ext uri="{FF2B5EF4-FFF2-40B4-BE49-F238E27FC236}">
                <a16:creationId xmlns:a16="http://schemas.microsoft.com/office/drawing/2014/main" id="{DC22291E-EA0F-425D-BC09-2F67AB9FBA25}"/>
              </a:ext>
            </a:extLst>
          </p:cNvPr>
          <p:cNvSpPr>
            <a:spLocks noGrp="1"/>
          </p:cNvSpPr>
          <p:nvPr>
            <p:ph type="ftr" sz="quarter" idx="11"/>
          </p:nvPr>
        </p:nvSpPr>
        <p:spPr>
          <a:xfrm>
            <a:off x="4038600" y="6356350"/>
            <a:ext cx="4114800" cy="365125"/>
          </a:xfrm>
          <a:prstGeom prst="rect">
            <a:avLst/>
          </a:prstGeom>
        </p:spPr>
        <p:txBody>
          <a:bodyPr/>
          <a:lstStyle/>
          <a:p>
            <a:r>
              <a:rPr lang="en-US" dirty="0"/>
              <a:t>© 2021 Dynamic Communities</a:t>
            </a:r>
          </a:p>
        </p:txBody>
      </p:sp>
      <p:sp>
        <p:nvSpPr>
          <p:cNvPr id="6" name="Slide Number Placeholder 6">
            <a:extLst>
              <a:ext uri="{FF2B5EF4-FFF2-40B4-BE49-F238E27FC236}">
                <a16:creationId xmlns:a16="http://schemas.microsoft.com/office/drawing/2014/main" id="{25DE8F28-7CDF-4369-BE66-D5C99D3D348F}"/>
              </a:ext>
            </a:extLst>
          </p:cNvPr>
          <p:cNvSpPr>
            <a:spLocks noGrp="1"/>
          </p:cNvSpPr>
          <p:nvPr>
            <p:ph type="sldNum" sz="quarter" idx="12"/>
          </p:nvPr>
        </p:nvSpPr>
        <p:spPr>
          <a:xfrm>
            <a:off x="8610600" y="6356350"/>
            <a:ext cx="2743200" cy="365125"/>
          </a:xfrm>
          <a:prstGeom prst="rect">
            <a:avLst/>
          </a:prstGeom>
        </p:spPr>
        <p:txBody>
          <a:bodyPr/>
          <a:lstStyle/>
          <a:p>
            <a:fld id="{590403FA-560B-4B1E-8707-5C73BEE2BB8C}" type="slidenum">
              <a:rPr lang="en-US" smtClean="0"/>
              <a:t>2</a:t>
            </a:fld>
            <a:endParaRPr lang="en-US"/>
          </a:p>
        </p:txBody>
      </p:sp>
    </p:spTree>
    <p:extLst>
      <p:ext uri="{BB962C8B-B14F-4D97-AF65-F5344CB8AC3E}">
        <p14:creationId xmlns:p14="http://schemas.microsoft.com/office/powerpoint/2010/main" val="2188128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75781-C9B5-4922-8DF3-DDF3ACEA0B3C}"/>
              </a:ext>
            </a:extLst>
          </p:cNvPr>
          <p:cNvSpPr>
            <a:spLocks noGrp="1"/>
          </p:cNvSpPr>
          <p:nvPr>
            <p:ph type="title"/>
          </p:nvPr>
        </p:nvSpPr>
        <p:spPr/>
        <p:txBody>
          <a:bodyPr/>
          <a:lstStyle/>
          <a:p>
            <a:r>
              <a:rPr lang="en-US"/>
              <a:t>Azure Service Bus Queue / Topic</a:t>
            </a:r>
            <a:endParaRPr lang="en-US" dirty="0"/>
          </a:p>
        </p:txBody>
      </p:sp>
      <p:pic>
        <p:nvPicPr>
          <p:cNvPr id="7" name="Picture 6" descr="Diagram&#10;&#10;Description automatically generated">
            <a:extLst>
              <a:ext uri="{FF2B5EF4-FFF2-40B4-BE49-F238E27FC236}">
                <a16:creationId xmlns:a16="http://schemas.microsoft.com/office/drawing/2014/main" id="{6563C789-74B8-45A3-8A4D-40BC18F61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627" y="1298618"/>
            <a:ext cx="5902364" cy="4824284"/>
          </a:xfrm>
          <a:prstGeom prst="rect">
            <a:avLst/>
          </a:prstGeom>
        </p:spPr>
      </p:pic>
    </p:spTree>
    <p:extLst>
      <p:ext uri="{BB962C8B-B14F-4D97-AF65-F5344CB8AC3E}">
        <p14:creationId xmlns:p14="http://schemas.microsoft.com/office/powerpoint/2010/main" val="2220973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1C7A0A09-3A4F-43FD-BE01-7520795A2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086" y="1185253"/>
            <a:ext cx="9775371" cy="4953039"/>
          </a:xfrm>
          <a:prstGeom prst="rect">
            <a:avLst/>
          </a:prstGeom>
        </p:spPr>
      </p:pic>
      <p:sp>
        <p:nvSpPr>
          <p:cNvPr id="2" name="Title 1">
            <a:extLst>
              <a:ext uri="{FF2B5EF4-FFF2-40B4-BE49-F238E27FC236}">
                <a16:creationId xmlns:a16="http://schemas.microsoft.com/office/drawing/2014/main" id="{2DB75781-C9B5-4922-8DF3-DDF3ACEA0B3C}"/>
              </a:ext>
            </a:extLst>
          </p:cNvPr>
          <p:cNvSpPr>
            <a:spLocks noGrp="1"/>
          </p:cNvSpPr>
          <p:nvPr>
            <p:ph type="title"/>
          </p:nvPr>
        </p:nvSpPr>
        <p:spPr/>
        <p:txBody>
          <a:bodyPr/>
          <a:lstStyle/>
          <a:p>
            <a:r>
              <a:rPr lang="en-US"/>
              <a:t>Azure Service Bus Queue / Topic</a:t>
            </a:r>
            <a:endParaRPr lang="en-US" dirty="0"/>
          </a:p>
        </p:txBody>
      </p:sp>
    </p:spTree>
    <p:extLst>
      <p:ext uri="{BB962C8B-B14F-4D97-AF65-F5344CB8AC3E}">
        <p14:creationId xmlns:p14="http://schemas.microsoft.com/office/powerpoint/2010/main" val="505078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CAE3-BE5B-46D9-A634-4145CA3670F4}"/>
              </a:ext>
            </a:extLst>
          </p:cNvPr>
          <p:cNvSpPr>
            <a:spLocks noGrp="1"/>
          </p:cNvSpPr>
          <p:nvPr>
            <p:ph type="title"/>
          </p:nvPr>
        </p:nvSpPr>
        <p:spPr/>
        <p:txBody>
          <a:bodyPr/>
          <a:lstStyle/>
          <a:p>
            <a:r>
              <a:rPr lang="en-US" dirty="0"/>
              <a:t>Azure Event Grid</a:t>
            </a:r>
          </a:p>
        </p:txBody>
      </p:sp>
      <p:sp>
        <p:nvSpPr>
          <p:cNvPr id="3" name="Content Placeholder 2">
            <a:extLst>
              <a:ext uri="{FF2B5EF4-FFF2-40B4-BE49-F238E27FC236}">
                <a16:creationId xmlns:a16="http://schemas.microsoft.com/office/drawing/2014/main" id="{3B8E4644-EE82-4AB2-89D8-A4E2374F4F9A}"/>
              </a:ext>
            </a:extLst>
          </p:cNvPr>
          <p:cNvSpPr>
            <a:spLocks noGrp="1"/>
          </p:cNvSpPr>
          <p:nvPr>
            <p:ph sz="half" idx="1"/>
          </p:nvPr>
        </p:nvSpPr>
        <p:spPr/>
        <p:txBody>
          <a:bodyPr/>
          <a:lstStyle/>
          <a:p>
            <a:r>
              <a:rPr lang="en-US" dirty="0"/>
              <a:t>Same constraints as Azure Service Queue</a:t>
            </a:r>
          </a:p>
          <a:p>
            <a:endParaRPr lang="en-US" dirty="0"/>
          </a:p>
        </p:txBody>
      </p:sp>
      <p:sp>
        <p:nvSpPr>
          <p:cNvPr id="4" name="Content Placeholder 3">
            <a:extLst>
              <a:ext uri="{FF2B5EF4-FFF2-40B4-BE49-F238E27FC236}">
                <a16:creationId xmlns:a16="http://schemas.microsoft.com/office/drawing/2014/main" id="{76256074-1D0E-45BD-9295-6ED1365B24D6}"/>
              </a:ext>
            </a:extLst>
          </p:cNvPr>
          <p:cNvSpPr>
            <a:spLocks noGrp="1"/>
          </p:cNvSpPr>
          <p:nvPr>
            <p:ph sz="half" idx="2"/>
          </p:nvPr>
        </p:nvSpPr>
        <p:spPr/>
        <p:txBody>
          <a:bodyPr/>
          <a:lstStyle/>
          <a:p>
            <a:endParaRPr lang="en-US"/>
          </a:p>
        </p:txBody>
      </p:sp>
      <p:pic>
        <p:nvPicPr>
          <p:cNvPr id="6" name="Picture 5" descr="Graphical user interface, application&#10;&#10;Description automatically generated">
            <a:extLst>
              <a:ext uri="{FF2B5EF4-FFF2-40B4-BE49-F238E27FC236}">
                <a16:creationId xmlns:a16="http://schemas.microsoft.com/office/drawing/2014/main" id="{19C1EC3F-3903-490C-9332-3979547467B5}"/>
              </a:ext>
            </a:extLst>
          </p:cNvPr>
          <p:cNvPicPr>
            <a:picLocks noChangeAspect="1"/>
          </p:cNvPicPr>
          <p:nvPr/>
        </p:nvPicPr>
        <p:blipFill>
          <a:blip r:embed="rId2"/>
          <a:stretch>
            <a:fillRect/>
          </a:stretch>
        </p:blipFill>
        <p:spPr>
          <a:xfrm>
            <a:off x="8039514" y="222512"/>
            <a:ext cx="3314286" cy="5828571"/>
          </a:xfrm>
          <a:prstGeom prst="rect">
            <a:avLst/>
          </a:prstGeom>
        </p:spPr>
      </p:pic>
    </p:spTree>
    <p:extLst>
      <p:ext uri="{BB962C8B-B14F-4D97-AF65-F5344CB8AC3E}">
        <p14:creationId xmlns:p14="http://schemas.microsoft.com/office/powerpoint/2010/main" val="373378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CAE3-BE5B-46D9-A634-4145CA3670F4}"/>
              </a:ext>
            </a:extLst>
          </p:cNvPr>
          <p:cNvSpPr>
            <a:spLocks noGrp="1"/>
          </p:cNvSpPr>
          <p:nvPr>
            <p:ph type="title"/>
          </p:nvPr>
        </p:nvSpPr>
        <p:spPr/>
        <p:txBody>
          <a:bodyPr/>
          <a:lstStyle/>
          <a:p>
            <a:r>
              <a:rPr lang="en-US" dirty="0"/>
              <a:t>Azure Event Grid</a:t>
            </a:r>
          </a:p>
        </p:txBody>
      </p:sp>
      <p:sp>
        <p:nvSpPr>
          <p:cNvPr id="3" name="Content Placeholder 2">
            <a:extLst>
              <a:ext uri="{FF2B5EF4-FFF2-40B4-BE49-F238E27FC236}">
                <a16:creationId xmlns:a16="http://schemas.microsoft.com/office/drawing/2014/main" id="{3B8E4644-EE82-4AB2-89D8-A4E2374F4F9A}"/>
              </a:ext>
            </a:extLst>
          </p:cNvPr>
          <p:cNvSpPr>
            <a:spLocks noGrp="1"/>
          </p:cNvSpPr>
          <p:nvPr>
            <p:ph sz="half" idx="1"/>
          </p:nvPr>
        </p:nvSpPr>
        <p:spPr/>
        <p:txBody>
          <a:bodyPr>
            <a:normAutofit/>
          </a:bodyPr>
          <a:lstStyle/>
          <a:p>
            <a:r>
              <a:rPr lang="en-US" dirty="0"/>
              <a:t>Concepts</a:t>
            </a:r>
          </a:p>
          <a:p>
            <a:pPr lvl="1"/>
            <a:r>
              <a:rPr lang="en-US" dirty="0"/>
              <a:t>Events</a:t>
            </a:r>
          </a:p>
          <a:p>
            <a:pPr lvl="1"/>
            <a:r>
              <a:rPr lang="en-US" dirty="0"/>
              <a:t>Event sources</a:t>
            </a:r>
          </a:p>
          <a:p>
            <a:pPr lvl="1"/>
            <a:r>
              <a:rPr lang="en-US" dirty="0"/>
              <a:t>Topics</a:t>
            </a:r>
          </a:p>
          <a:p>
            <a:pPr lvl="1"/>
            <a:r>
              <a:rPr lang="en-US" dirty="0"/>
              <a:t>Event subscriptions</a:t>
            </a:r>
          </a:p>
          <a:p>
            <a:pPr lvl="1"/>
            <a:r>
              <a:rPr lang="en-US" dirty="0"/>
              <a:t>Event handlers</a:t>
            </a:r>
          </a:p>
          <a:p>
            <a:r>
              <a:rPr lang="en-US" dirty="0"/>
              <a:t>Capabilities'</a:t>
            </a:r>
          </a:p>
          <a:p>
            <a:pPr lvl="1"/>
            <a:r>
              <a:rPr lang="en-US" dirty="0"/>
              <a:t>Simple</a:t>
            </a:r>
          </a:p>
          <a:p>
            <a:pPr lvl="1"/>
            <a:r>
              <a:rPr lang="en-US" dirty="0"/>
              <a:t>Advanced Filtering</a:t>
            </a:r>
          </a:p>
          <a:p>
            <a:pPr lvl="1"/>
            <a:r>
              <a:rPr lang="en-US" dirty="0"/>
              <a:t>Pay Per Event</a:t>
            </a:r>
          </a:p>
        </p:txBody>
      </p:sp>
      <p:sp>
        <p:nvSpPr>
          <p:cNvPr id="4" name="Content Placeholder 3">
            <a:extLst>
              <a:ext uri="{FF2B5EF4-FFF2-40B4-BE49-F238E27FC236}">
                <a16:creationId xmlns:a16="http://schemas.microsoft.com/office/drawing/2014/main" id="{76256074-1D0E-45BD-9295-6ED1365B24D6}"/>
              </a:ext>
            </a:extLst>
          </p:cNvPr>
          <p:cNvSpPr>
            <a:spLocks noGrp="1"/>
          </p:cNvSpPr>
          <p:nvPr>
            <p:ph sz="half" idx="2"/>
          </p:nvPr>
        </p:nvSpPr>
        <p:spPr/>
        <p:txBody>
          <a:bodyPr>
            <a:normAutofit/>
          </a:bodyPr>
          <a:lstStyle/>
          <a:p>
            <a:r>
              <a:rPr lang="en-US" dirty="0"/>
              <a:t>Scenario: A customer payment has been posted and you’d like to know when this happens</a:t>
            </a:r>
          </a:p>
          <a:p>
            <a:endParaRPr lang="en-US" dirty="0"/>
          </a:p>
        </p:txBody>
      </p:sp>
    </p:spTree>
    <p:extLst>
      <p:ext uri="{BB962C8B-B14F-4D97-AF65-F5344CB8AC3E}">
        <p14:creationId xmlns:p14="http://schemas.microsoft.com/office/powerpoint/2010/main" val="1136894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CAE3-BE5B-46D9-A634-4145CA3670F4}"/>
              </a:ext>
            </a:extLst>
          </p:cNvPr>
          <p:cNvSpPr>
            <a:spLocks noGrp="1"/>
          </p:cNvSpPr>
          <p:nvPr>
            <p:ph type="title"/>
          </p:nvPr>
        </p:nvSpPr>
        <p:spPr/>
        <p:txBody>
          <a:bodyPr/>
          <a:lstStyle/>
          <a:p>
            <a:r>
              <a:rPr lang="en-US" dirty="0"/>
              <a:t>Azure Event Grid</a:t>
            </a:r>
          </a:p>
        </p:txBody>
      </p:sp>
      <p:pic>
        <p:nvPicPr>
          <p:cNvPr id="7" name="Picture 6" descr="Graphical user interface, diagram&#10;&#10;Description automatically generated">
            <a:extLst>
              <a:ext uri="{FF2B5EF4-FFF2-40B4-BE49-F238E27FC236}">
                <a16:creationId xmlns:a16="http://schemas.microsoft.com/office/drawing/2014/main" id="{D117657E-CEE2-4189-B571-265485DF9727}"/>
              </a:ext>
            </a:extLst>
          </p:cNvPr>
          <p:cNvPicPr>
            <a:picLocks noChangeAspect="1"/>
          </p:cNvPicPr>
          <p:nvPr/>
        </p:nvPicPr>
        <p:blipFill>
          <a:blip r:embed="rId2"/>
          <a:stretch>
            <a:fillRect/>
          </a:stretch>
        </p:blipFill>
        <p:spPr>
          <a:xfrm>
            <a:off x="1725385" y="1219050"/>
            <a:ext cx="8741229" cy="4912758"/>
          </a:xfrm>
          <a:prstGeom prst="rect">
            <a:avLst/>
          </a:prstGeom>
        </p:spPr>
      </p:pic>
    </p:spTree>
    <p:extLst>
      <p:ext uri="{BB962C8B-B14F-4D97-AF65-F5344CB8AC3E}">
        <p14:creationId xmlns:p14="http://schemas.microsoft.com/office/powerpoint/2010/main" val="1902056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CAE3-BE5B-46D9-A634-4145CA3670F4}"/>
              </a:ext>
            </a:extLst>
          </p:cNvPr>
          <p:cNvSpPr>
            <a:spLocks noGrp="1"/>
          </p:cNvSpPr>
          <p:nvPr>
            <p:ph type="title"/>
          </p:nvPr>
        </p:nvSpPr>
        <p:spPr/>
        <p:txBody>
          <a:bodyPr/>
          <a:lstStyle/>
          <a:p>
            <a:r>
              <a:rPr lang="en-US" dirty="0"/>
              <a:t>Azure Event Grid</a:t>
            </a:r>
          </a:p>
        </p:txBody>
      </p:sp>
      <p:pic>
        <p:nvPicPr>
          <p:cNvPr id="4" name="Picture 3" descr="Diagram&#10;&#10;Description automatically generated">
            <a:extLst>
              <a:ext uri="{FF2B5EF4-FFF2-40B4-BE49-F238E27FC236}">
                <a16:creationId xmlns:a16="http://schemas.microsoft.com/office/drawing/2014/main" id="{9B25D096-E00F-4460-952B-CECCF885D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114" y="1311540"/>
            <a:ext cx="5853772" cy="4784567"/>
          </a:xfrm>
          <a:prstGeom prst="rect">
            <a:avLst/>
          </a:prstGeom>
        </p:spPr>
      </p:pic>
    </p:spTree>
    <p:extLst>
      <p:ext uri="{BB962C8B-B14F-4D97-AF65-F5344CB8AC3E}">
        <p14:creationId xmlns:p14="http://schemas.microsoft.com/office/powerpoint/2010/main" val="2035215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CAE3-BE5B-46D9-A634-4145CA3670F4}"/>
              </a:ext>
            </a:extLst>
          </p:cNvPr>
          <p:cNvSpPr>
            <a:spLocks noGrp="1"/>
          </p:cNvSpPr>
          <p:nvPr>
            <p:ph type="title"/>
          </p:nvPr>
        </p:nvSpPr>
        <p:spPr/>
        <p:txBody>
          <a:bodyPr/>
          <a:lstStyle/>
          <a:p>
            <a:r>
              <a:rPr lang="en-US" dirty="0"/>
              <a:t>Azure Event Grid</a:t>
            </a:r>
          </a:p>
        </p:txBody>
      </p:sp>
      <p:pic>
        <p:nvPicPr>
          <p:cNvPr id="4" name="Picture 3" descr="Diagram&#10;&#10;Description automatically generated">
            <a:extLst>
              <a:ext uri="{FF2B5EF4-FFF2-40B4-BE49-F238E27FC236}">
                <a16:creationId xmlns:a16="http://schemas.microsoft.com/office/drawing/2014/main" id="{9B25D096-E00F-4460-952B-CECCF885D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00" y="1529254"/>
            <a:ext cx="10993200" cy="8985267"/>
          </a:xfrm>
          <a:prstGeom prst="rect">
            <a:avLst/>
          </a:prstGeom>
        </p:spPr>
      </p:pic>
    </p:spTree>
    <p:extLst>
      <p:ext uri="{BB962C8B-B14F-4D97-AF65-F5344CB8AC3E}">
        <p14:creationId xmlns:p14="http://schemas.microsoft.com/office/powerpoint/2010/main" val="3521772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CAE3-BE5B-46D9-A634-4145CA3670F4}"/>
              </a:ext>
            </a:extLst>
          </p:cNvPr>
          <p:cNvSpPr>
            <a:spLocks noGrp="1"/>
          </p:cNvSpPr>
          <p:nvPr>
            <p:ph type="title"/>
          </p:nvPr>
        </p:nvSpPr>
        <p:spPr/>
        <p:txBody>
          <a:bodyPr/>
          <a:lstStyle/>
          <a:p>
            <a:r>
              <a:rPr lang="en-US" dirty="0"/>
              <a:t>Azure Event Grid</a:t>
            </a:r>
          </a:p>
        </p:txBody>
      </p:sp>
      <p:pic>
        <p:nvPicPr>
          <p:cNvPr id="4" name="Picture 3" descr="Diagram&#10;&#10;Description automatically generated">
            <a:extLst>
              <a:ext uri="{FF2B5EF4-FFF2-40B4-BE49-F238E27FC236}">
                <a16:creationId xmlns:a16="http://schemas.microsoft.com/office/drawing/2014/main" id="{9B25D096-E00F-4460-952B-CECCF885D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00" y="-2856609"/>
            <a:ext cx="10993200" cy="8985267"/>
          </a:xfrm>
          <a:prstGeom prst="rect">
            <a:avLst/>
          </a:prstGeom>
        </p:spPr>
      </p:pic>
    </p:spTree>
    <p:extLst>
      <p:ext uri="{BB962C8B-B14F-4D97-AF65-F5344CB8AC3E}">
        <p14:creationId xmlns:p14="http://schemas.microsoft.com/office/powerpoint/2010/main" val="1004520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CAE3-BE5B-46D9-A634-4145CA3670F4}"/>
              </a:ext>
            </a:extLst>
          </p:cNvPr>
          <p:cNvSpPr>
            <a:spLocks noGrp="1"/>
          </p:cNvSpPr>
          <p:nvPr>
            <p:ph type="title"/>
          </p:nvPr>
        </p:nvSpPr>
        <p:spPr/>
        <p:txBody>
          <a:bodyPr/>
          <a:lstStyle/>
          <a:p>
            <a:r>
              <a:rPr lang="en-US" dirty="0"/>
              <a:t>Azure Event Grid</a:t>
            </a:r>
          </a:p>
        </p:txBody>
      </p:sp>
      <p:pic>
        <p:nvPicPr>
          <p:cNvPr id="4" name="Picture 3" descr="Diagram&#10;&#10;Description automatically generated">
            <a:extLst>
              <a:ext uri="{FF2B5EF4-FFF2-40B4-BE49-F238E27FC236}">
                <a16:creationId xmlns:a16="http://schemas.microsoft.com/office/drawing/2014/main" id="{9B25D096-E00F-4460-952B-CECCF885D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114" y="1311540"/>
            <a:ext cx="5853772" cy="4784567"/>
          </a:xfrm>
          <a:prstGeom prst="rect">
            <a:avLst/>
          </a:prstGeom>
        </p:spPr>
      </p:pic>
    </p:spTree>
    <p:extLst>
      <p:ext uri="{BB962C8B-B14F-4D97-AF65-F5344CB8AC3E}">
        <p14:creationId xmlns:p14="http://schemas.microsoft.com/office/powerpoint/2010/main" val="519076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0D06F7D2-76F3-42C7-B602-9FC6F0F28B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4" y="1042624"/>
            <a:ext cx="9982200" cy="5057835"/>
          </a:xfrm>
          <a:prstGeom prst="rect">
            <a:avLst/>
          </a:prstGeom>
        </p:spPr>
      </p:pic>
      <p:sp>
        <p:nvSpPr>
          <p:cNvPr id="2" name="Title 1">
            <a:extLst>
              <a:ext uri="{FF2B5EF4-FFF2-40B4-BE49-F238E27FC236}">
                <a16:creationId xmlns:a16="http://schemas.microsoft.com/office/drawing/2014/main" id="{F757CAE3-BE5B-46D9-A634-4145CA3670F4}"/>
              </a:ext>
            </a:extLst>
          </p:cNvPr>
          <p:cNvSpPr>
            <a:spLocks noGrp="1"/>
          </p:cNvSpPr>
          <p:nvPr>
            <p:ph type="title"/>
          </p:nvPr>
        </p:nvSpPr>
        <p:spPr/>
        <p:txBody>
          <a:bodyPr/>
          <a:lstStyle/>
          <a:p>
            <a:r>
              <a:rPr lang="en-US" dirty="0"/>
              <a:t>Azure Event Grid</a:t>
            </a:r>
          </a:p>
        </p:txBody>
      </p:sp>
    </p:spTree>
    <p:extLst>
      <p:ext uri="{BB962C8B-B14F-4D97-AF65-F5344CB8AC3E}">
        <p14:creationId xmlns:p14="http://schemas.microsoft.com/office/powerpoint/2010/main" val="101928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520EF1-244D-4450-BE25-75B7A56CDAE7}"/>
              </a:ext>
            </a:extLst>
          </p:cNvPr>
          <p:cNvSpPr>
            <a:spLocks noGrp="1"/>
          </p:cNvSpPr>
          <p:nvPr>
            <p:ph idx="1"/>
          </p:nvPr>
        </p:nvSpPr>
        <p:spPr/>
        <p:txBody>
          <a:bodyPr/>
          <a:lstStyle/>
          <a:p>
            <a:r>
              <a:rPr lang="en-US" dirty="0"/>
              <a:t>Gift Card Give Away!</a:t>
            </a:r>
          </a:p>
          <a:p>
            <a:pPr lvl="1"/>
            <a:endParaRPr lang="en-US" dirty="0"/>
          </a:p>
        </p:txBody>
      </p:sp>
      <p:sp>
        <p:nvSpPr>
          <p:cNvPr id="3" name="Title 2">
            <a:extLst>
              <a:ext uri="{FF2B5EF4-FFF2-40B4-BE49-F238E27FC236}">
                <a16:creationId xmlns:a16="http://schemas.microsoft.com/office/drawing/2014/main" id="{BAE284BA-DA44-4845-A4F3-B037977AEDE0}"/>
              </a:ext>
            </a:extLst>
          </p:cNvPr>
          <p:cNvSpPr>
            <a:spLocks noGrp="1"/>
          </p:cNvSpPr>
          <p:nvPr>
            <p:ph type="title"/>
          </p:nvPr>
        </p:nvSpPr>
        <p:spPr/>
        <p:txBody>
          <a:bodyPr/>
          <a:lstStyle/>
          <a:p>
            <a:r>
              <a:rPr lang="en-US" dirty="0"/>
              <a:t>Free Stuff</a:t>
            </a:r>
          </a:p>
        </p:txBody>
      </p:sp>
      <p:pic>
        <p:nvPicPr>
          <p:cNvPr id="6146" name="Picture 2" descr="Jim Carrey Limo - Did someone say free stuff?">
            <a:extLst>
              <a:ext uri="{FF2B5EF4-FFF2-40B4-BE49-F238E27FC236}">
                <a16:creationId xmlns:a16="http://schemas.microsoft.com/office/drawing/2014/main" id="{CD4BFE49-0574-4028-8054-778E015BD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163" y="2570040"/>
            <a:ext cx="4355674" cy="322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4375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9238-D277-4DCA-8A7B-B237F9F742FF}"/>
              </a:ext>
            </a:extLst>
          </p:cNvPr>
          <p:cNvSpPr>
            <a:spLocks noGrp="1"/>
          </p:cNvSpPr>
          <p:nvPr>
            <p:ph type="title"/>
          </p:nvPr>
        </p:nvSpPr>
        <p:spPr/>
        <p:txBody>
          <a:bodyPr/>
          <a:lstStyle/>
          <a:p>
            <a:r>
              <a:rPr lang="en-US" dirty="0"/>
              <a:t>Azure Event Hub</a:t>
            </a:r>
          </a:p>
        </p:txBody>
      </p:sp>
      <p:sp>
        <p:nvSpPr>
          <p:cNvPr id="3" name="Content Placeholder 2">
            <a:extLst>
              <a:ext uri="{FF2B5EF4-FFF2-40B4-BE49-F238E27FC236}">
                <a16:creationId xmlns:a16="http://schemas.microsoft.com/office/drawing/2014/main" id="{FA8D0B64-2592-41D9-BE19-93881ED08815}"/>
              </a:ext>
            </a:extLst>
          </p:cNvPr>
          <p:cNvSpPr>
            <a:spLocks noGrp="1"/>
          </p:cNvSpPr>
          <p:nvPr>
            <p:ph sz="half" idx="1"/>
          </p:nvPr>
        </p:nvSpPr>
        <p:spPr/>
        <p:txBody>
          <a:bodyPr/>
          <a:lstStyle/>
          <a:p>
            <a:r>
              <a:rPr lang="en-US" dirty="0"/>
              <a:t>Like Event Grid but more than one</a:t>
            </a:r>
          </a:p>
          <a:p>
            <a:endParaRPr lang="en-US" dirty="0"/>
          </a:p>
          <a:p>
            <a:endParaRPr lang="en-US" dirty="0"/>
          </a:p>
        </p:txBody>
      </p:sp>
      <p:sp>
        <p:nvSpPr>
          <p:cNvPr id="4" name="Content Placeholder 3">
            <a:extLst>
              <a:ext uri="{FF2B5EF4-FFF2-40B4-BE49-F238E27FC236}">
                <a16:creationId xmlns:a16="http://schemas.microsoft.com/office/drawing/2014/main" id="{0918174C-4970-4E4D-AC40-BF41D9772DFA}"/>
              </a:ext>
            </a:extLst>
          </p:cNvPr>
          <p:cNvSpPr>
            <a:spLocks noGrp="1"/>
          </p:cNvSpPr>
          <p:nvPr>
            <p:ph sz="half" idx="2"/>
          </p:nvPr>
        </p:nvSpPr>
        <p:spPr/>
        <p:txBody>
          <a:bodyPr/>
          <a:lstStyle/>
          <a:p>
            <a:endParaRPr lang="en-US"/>
          </a:p>
        </p:txBody>
      </p:sp>
      <p:pic>
        <p:nvPicPr>
          <p:cNvPr id="6" name="Picture 5" descr="Graphical user interface, application&#10;&#10;Description automatically generated">
            <a:extLst>
              <a:ext uri="{FF2B5EF4-FFF2-40B4-BE49-F238E27FC236}">
                <a16:creationId xmlns:a16="http://schemas.microsoft.com/office/drawing/2014/main" id="{808E1CD6-39C7-40FD-8552-C23CA678355A}"/>
              </a:ext>
            </a:extLst>
          </p:cNvPr>
          <p:cNvPicPr>
            <a:picLocks noChangeAspect="1"/>
          </p:cNvPicPr>
          <p:nvPr/>
        </p:nvPicPr>
        <p:blipFill>
          <a:blip r:embed="rId2"/>
          <a:stretch>
            <a:fillRect/>
          </a:stretch>
        </p:blipFill>
        <p:spPr>
          <a:xfrm>
            <a:off x="8049038" y="462577"/>
            <a:ext cx="3304762" cy="5647619"/>
          </a:xfrm>
          <a:prstGeom prst="rect">
            <a:avLst/>
          </a:prstGeom>
        </p:spPr>
      </p:pic>
    </p:spTree>
    <p:extLst>
      <p:ext uri="{BB962C8B-B14F-4D97-AF65-F5344CB8AC3E}">
        <p14:creationId xmlns:p14="http://schemas.microsoft.com/office/powerpoint/2010/main" val="2245723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9238-D277-4DCA-8A7B-B237F9F742FF}"/>
              </a:ext>
            </a:extLst>
          </p:cNvPr>
          <p:cNvSpPr>
            <a:spLocks noGrp="1"/>
          </p:cNvSpPr>
          <p:nvPr>
            <p:ph type="title"/>
          </p:nvPr>
        </p:nvSpPr>
        <p:spPr/>
        <p:txBody>
          <a:bodyPr/>
          <a:lstStyle/>
          <a:p>
            <a:r>
              <a:rPr lang="en-US" dirty="0"/>
              <a:t>Azure Event Hub</a:t>
            </a:r>
          </a:p>
        </p:txBody>
      </p:sp>
      <p:pic>
        <p:nvPicPr>
          <p:cNvPr id="8" name="Picture 7" descr="A picture containing graphical user interface&#10;&#10;Description automatically generated">
            <a:extLst>
              <a:ext uri="{FF2B5EF4-FFF2-40B4-BE49-F238E27FC236}">
                <a16:creationId xmlns:a16="http://schemas.microsoft.com/office/drawing/2014/main" id="{A1BDF984-3B4B-44E0-B94F-3E3352C295BD}"/>
              </a:ext>
            </a:extLst>
          </p:cNvPr>
          <p:cNvPicPr>
            <a:picLocks noChangeAspect="1"/>
          </p:cNvPicPr>
          <p:nvPr/>
        </p:nvPicPr>
        <p:blipFill>
          <a:blip r:embed="rId2"/>
          <a:stretch>
            <a:fillRect/>
          </a:stretch>
        </p:blipFill>
        <p:spPr>
          <a:xfrm>
            <a:off x="1274685" y="1357539"/>
            <a:ext cx="9642629" cy="4705804"/>
          </a:xfrm>
          <a:prstGeom prst="rect">
            <a:avLst/>
          </a:prstGeom>
        </p:spPr>
      </p:pic>
    </p:spTree>
    <p:extLst>
      <p:ext uri="{BB962C8B-B14F-4D97-AF65-F5344CB8AC3E}">
        <p14:creationId xmlns:p14="http://schemas.microsoft.com/office/powerpoint/2010/main" val="2231912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D5D0-A4F7-44CE-BF5F-C1906B3D2FDD}"/>
              </a:ext>
            </a:extLst>
          </p:cNvPr>
          <p:cNvSpPr>
            <a:spLocks noGrp="1"/>
          </p:cNvSpPr>
          <p:nvPr>
            <p:ph type="title"/>
          </p:nvPr>
        </p:nvSpPr>
        <p:spPr/>
        <p:txBody>
          <a:bodyPr/>
          <a:lstStyle/>
          <a:p>
            <a:r>
              <a:rPr lang="en-US" dirty="0"/>
              <a:t>Power Automate</a:t>
            </a:r>
          </a:p>
        </p:txBody>
      </p:sp>
      <p:sp>
        <p:nvSpPr>
          <p:cNvPr id="3" name="Content Placeholder 2">
            <a:extLst>
              <a:ext uri="{FF2B5EF4-FFF2-40B4-BE49-F238E27FC236}">
                <a16:creationId xmlns:a16="http://schemas.microsoft.com/office/drawing/2014/main" id="{9AFB5668-512E-41AB-A987-C77751DAA3C8}"/>
              </a:ext>
            </a:extLst>
          </p:cNvPr>
          <p:cNvSpPr>
            <a:spLocks noGrp="1"/>
          </p:cNvSpPr>
          <p:nvPr>
            <p:ph sz="half" idx="1"/>
          </p:nvPr>
        </p:nvSpPr>
        <p:spPr/>
        <p:txBody>
          <a:bodyPr/>
          <a:lstStyle/>
          <a:p>
            <a:r>
              <a:rPr lang="en-US" dirty="0"/>
              <a:t>Formerly “Flow”</a:t>
            </a:r>
          </a:p>
          <a:p>
            <a:r>
              <a:rPr lang="en-US" dirty="0"/>
              <a:t>Can be configured from Power Automate completely</a:t>
            </a:r>
          </a:p>
          <a:p>
            <a:r>
              <a:rPr lang="en-US" dirty="0"/>
              <a:t>Power User focused and simple to configure</a:t>
            </a:r>
          </a:p>
        </p:txBody>
      </p:sp>
      <p:sp>
        <p:nvSpPr>
          <p:cNvPr id="4" name="Content Placeholder 3">
            <a:extLst>
              <a:ext uri="{FF2B5EF4-FFF2-40B4-BE49-F238E27FC236}">
                <a16:creationId xmlns:a16="http://schemas.microsoft.com/office/drawing/2014/main" id="{2EA15C11-4824-40F0-B852-7FED92236409}"/>
              </a:ext>
            </a:extLst>
          </p:cNvPr>
          <p:cNvSpPr>
            <a:spLocks noGrp="1"/>
          </p:cNvSpPr>
          <p:nvPr>
            <p:ph sz="half" idx="2"/>
          </p:nvPr>
        </p:nvSpPr>
        <p:spPr/>
        <p:txBody>
          <a:bodyPr/>
          <a:lstStyle/>
          <a:p>
            <a:endParaRPr lang="en-US"/>
          </a:p>
        </p:txBody>
      </p:sp>
      <p:pic>
        <p:nvPicPr>
          <p:cNvPr id="6" name="Picture 5" descr="Graphical user interface, application&#10;&#10;Description automatically generated">
            <a:extLst>
              <a:ext uri="{FF2B5EF4-FFF2-40B4-BE49-F238E27FC236}">
                <a16:creationId xmlns:a16="http://schemas.microsoft.com/office/drawing/2014/main" id="{6DBB1728-8EE3-47DD-83B0-C0C8F222B197}"/>
              </a:ext>
            </a:extLst>
          </p:cNvPr>
          <p:cNvPicPr>
            <a:picLocks noChangeAspect="1"/>
          </p:cNvPicPr>
          <p:nvPr/>
        </p:nvPicPr>
        <p:blipFill>
          <a:blip r:embed="rId2"/>
          <a:stretch>
            <a:fillRect/>
          </a:stretch>
        </p:blipFill>
        <p:spPr>
          <a:xfrm>
            <a:off x="9010943" y="2131003"/>
            <a:ext cx="2342857" cy="3200000"/>
          </a:xfrm>
          <a:prstGeom prst="rect">
            <a:avLst/>
          </a:prstGeom>
        </p:spPr>
      </p:pic>
    </p:spTree>
    <p:extLst>
      <p:ext uri="{BB962C8B-B14F-4D97-AF65-F5344CB8AC3E}">
        <p14:creationId xmlns:p14="http://schemas.microsoft.com/office/powerpoint/2010/main" val="11995728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D5D0-A4F7-44CE-BF5F-C1906B3D2FDD}"/>
              </a:ext>
            </a:extLst>
          </p:cNvPr>
          <p:cNvSpPr>
            <a:spLocks noGrp="1"/>
          </p:cNvSpPr>
          <p:nvPr>
            <p:ph type="title"/>
          </p:nvPr>
        </p:nvSpPr>
        <p:spPr/>
        <p:txBody>
          <a:bodyPr/>
          <a:lstStyle/>
          <a:p>
            <a:r>
              <a:rPr lang="en-US" dirty="0"/>
              <a:t>Power Automate</a:t>
            </a:r>
          </a:p>
        </p:txBody>
      </p:sp>
      <p:pic>
        <p:nvPicPr>
          <p:cNvPr id="1026" name="Picture 2" descr="How to use Power Automate to extract data from Microsoft Dynamics 365  Finance and Operations via Data management package REST API |  MSDynamicsWorld.com">
            <a:extLst>
              <a:ext uri="{FF2B5EF4-FFF2-40B4-BE49-F238E27FC236}">
                <a16:creationId xmlns:a16="http://schemas.microsoft.com/office/drawing/2014/main" id="{46989AAE-0BAE-4CE1-B4AF-EFFFAE5999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59713" y="1690688"/>
            <a:ext cx="407257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439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use Power Automate to extract data from Microsoft Dynamics 365  Finance and Operations via Data management package REST API |  MSDynamicsWorld.com">
            <a:extLst>
              <a:ext uri="{FF2B5EF4-FFF2-40B4-BE49-F238E27FC236}">
                <a16:creationId xmlns:a16="http://schemas.microsoft.com/office/drawing/2014/main" id="{46989AAE-0BAE-4CE1-B4AF-EFFFAE5999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8307" y="131514"/>
            <a:ext cx="8575385" cy="916236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127FB6C8-5113-4058-8768-3D31EF1B159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566222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use Power Automate to extract data from Microsoft Dynamics 365  Finance and Operations via Data management package REST API |  MSDynamicsWorld.com">
            <a:extLst>
              <a:ext uri="{FF2B5EF4-FFF2-40B4-BE49-F238E27FC236}">
                <a16:creationId xmlns:a16="http://schemas.microsoft.com/office/drawing/2014/main" id="{46989AAE-0BAE-4CE1-B4AF-EFFFAE5999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8307" y="-3025334"/>
            <a:ext cx="8575385" cy="916236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127FB6C8-5113-4058-8768-3D31EF1B159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23897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D5D0-A4F7-44CE-BF5F-C1906B3D2FDD}"/>
              </a:ext>
            </a:extLst>
          </p:cNvPr>
          <p:cNvSpPr>
            <a:spLocks noGrp="1"/>
          </p:cNvSpPr>
          <p:nvPr>
            <p:ph type="title"/>
          </p:nvPr>
        </p:nvSpPr>
        <p:spPr/>
        <p:txBody>
          <a:bodyPr/>
          <a:lstStyle/>
          <a:p>
            <a:r>
              <a:rPr lang="en-US" dirty="0"/>
              <a:t>Power Automate</a:t>
            </a:r>
          </a:p>
        </p:txBody>
      </p:sp>
      <p:pic>
        <p:nvPicPr>
          <p:cNvPr id="1026" name="Picture 2" descr="How to use Power Automate to extract data from Microsoft Dynamics 365  Finance and Operations via Data management package REST API |  MSDynamicsWorld.com">
            <a:extLst>
              <a:ext uri="{FF2B5EF4-FFF2-40B4-BE49-F238E27FC236}">
                <a16:creationId xmlns:a16="http://schemas.microsoft.com/office/drawing/2014/main" id="{46989AAE-0BAE-4CE1-B4AF-EFFFAE5999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59713" y="1690688"/>
            <a:ext cx="407257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222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D5D0-A4F7-44CE-BF5F-C1906B3D2FDD}"/>
              </a:ext>
            </a:extLst>
          </p:cNvPr>
          <p:cNvSpPr>
            <a:spLocks noGrp="1"/>
          </p:cNvSpPr>
          <p:nvPr>
            <p:ph type="title"/>
          </p:nvPr>
        </p:nvSpPr>
        <p:spPr/>
        <p:txBody>
          <a:bodyPr/>
          <a:lstStyle/>
          <a:p>
            <a:r>
              <a:rPr lang="en-US" dirty="0"/>
              <a:t>Power Automate &amp; Workflows</a:t>
            </a:r>
          </a:p>
        </p:txBody>
      </p:sp>
      <p:pic>
        <p:nvPicPr>
          <p:cNvPr id="2052" name="Picture 4">
            <a:extLst>
              <a:ext uri="{FF2B5EF4-FFF2-40B4-BE49-F238E27FC236}">
                <a16:creationId xmlns:a16="http://schemas.microsoft.com/office/drawing/2014/main" id="{472FD6E3-2AEA-4554-9A0B-4CCBB522FC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3297" y="1386536"/>
            <a:ext cx="9545406" cy="4790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967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ED06-9ACB-4137-9548-6A38AA3E29A6}"/>
              </a:ext>
            </a:extLst>
          </p:cNvPr>
          <p:cNvSpPr>
            <a:spLocks noGrp="1"/>
          </p:cNvSpPr>
          <p:nvPr>
            <p:ph type="title"/>
          </p:nvPr>
        </p:nvSpPr>
        <p:spPr/>
        <p:txBody>
          <a:bodyPr/>
          <a:lstStyle/>
          <a:p>
            <a:r>
              <a:rPr lang="en-US" dirty="0"/>
              <a:t>HTTPS</a:t>
            </a:r>
          </a:p>
        </p:txBody>
      </p:sp>
      <p:sp>
        <p:nvSpPr>
          <p:cNvPr id="3" name="Content Placeholder 2">
            <a:extLst>
              <a:ext uri="{FF2B5EF4-FFF2-40B4-BE49-F238E27FC236}">
                <a16:creationId xmlns:a16="http://schemas.microsoft.com/office/drawing/2014/main" id="{8FBDA5EF-52E3-4BC7-A536-DD25B94C5664}"/>
              </a:ext>
            </a:extLst>
          </p:cNvPr>
          <p:cNvSpPr>
            <a:spLocks noGrp="1"/>
          </p:cNvSpPr>
          <p:nvPr>
            <p:ph sz="half" idx="1"/>
          </p:nvPr>
        </p:nvSpPr>
        <p:spPr/>
        <p:txBody>
          <a:bodyPr/>
          <a:lstStyle/>
          <a:p>
            <a:r>
              <a:rPr lang="en-US" dirty="0"/>
              <a:t>Can be any HTTPS receiver</a:t>
            </a:r>
          </a:p>
          <a:p>
            <a:r>
              <a:rPr lang="en-US" dirty="0" err="1"/>
              <a:t>Ie</a:t>
            </a:r>
            <a:r>
              <a:rPr lang="en-US" dirty="0"/>
              <a:t>; Power Automate, Azure Function App, Drupal Webhook, just about anything that can accept JSON</a:t>
            </a:r>
          </a:p>
          <a:p>
            <a:r>
              <a:rPr lang="en-US" dirty="0"/>
              <a:t>Receiver must accept message schema from F&amp;O</a:t>
            </a:r>
          </a:p>
        </p:txBody>
      </p:sp>
      <p:sp>
        <p:nvSpPr>
          <p:cNvPr id="4" name="Content Placeholder 3">
            <a:extLst>
              <a:ext uri="{FF2B5EF4-FFF2-40B4-BE49-F238E27FC236}">
                <a16:creationId xmlns:a16="http://schemas.microsoft.com/office/drawing/2014/main" id="{86A500F2-AA40-465F-BA49-910DF7140FE1}"/>
              </a:ext>
            </a:extLst>
          </p:cNvPr>
          <p:cNvSpPr>
            <a:spLocks noGrp="1"/>
          </p:cNvSpPr>
          <p:nvPr>
            <p:ph sz="half" idx="2"/>
          </p:nvPr>
        </p:nvSpPr>
        <p:spPr/>
        <p:txBody>
          <a:bodyPr/>
          <a:lstStyle/>
          <a:p>
            <a:endParaRPr lang="en-US"/>
          </a:p>
        </p:txBody>
      </p:sp>
      <p:pic>
        <p:nvPicPr>
          <p:cNvPr id="6" name="Picture 5" descr="Graphical user interface, application&#10;&#10;Description automatically generated">
            <a:extLst>
              <a:ext uri="{FF2B5EF4-FFF2-40B4-BE49-F238E27FC236}">
                <a16:creationId xmlns:a16="http://schemas.microsoft.com/office/drawing/2014/main" id="{B45B5B68-2D6D-4B43-98F1-9E841DA3E631}"/>
              </a:ext>
            </a:extLst>
          </p:cNvPr>
          <p:cNvPicPr>
            <a:picLocks noChangeAspect="1"/>
          </p:cNvPicPr>
          <p:nvPr/>
        </p:nvPicPr>
        <p:blipFill>
          <a:blip r:embed="rId2"/>
          <a:stretch>
            <a:fillRect/>
          </a:stretch>
        </p:blipFill>
        <p:spPr>
          <a:xfrm>
            <a:off x="8201429" y="1413780"/>
            <a:ext cx="3228571" cy="4466667"/>
          </a:xfrm>
          <a:prstGeom prst="rect">
            <a:avLst/>
          </a:prstGeom>
        </p:spPr>
      </p:pic>
    </p:spTree>
    <p:extLst>
      <p:ext uri="{BB962C8B-B14F-4D97-AF65-F5344CB8AC3E}">
        <p14:creationId xmlns:p14="http://schemas.microsoft.com/office/powerpoint/2010/main" val="2453879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ED06-9ACB-4137-9548-6A38AA3E29A6}"/>
              </a:ext>
            </a:extLst>
          </p:cNvPr>
          <p:cNvSpPr>
            <a:spLocks noGrp="1"/>
          </p:cNvSpPr>
          <p:nvPr>
            <p:ph type="title"/>
          </p:nvPr>
        </p:nvSpPr>
        <p:spPr/>
        <p:txBody>
          <a:bodyPr/>
          <a:lstStyle/>
          <a:p>
            <a:r>
              <a:rPr lang="en-US" dirty="0"/>
              <a:t>HTTPS</a:t>
            </a:r>
          </a:p>
        </p:txBody>
      </p:sp>
      <p:pic>
        <p:nvPicPr>
          <p:cNvPr id="7" name="Picture 6" descr="Diagram&#10;&#10;Description automatically generated">
            <a:extLst>
              <a:ext uri="{FF2B5EF4-FFF2-40B4-BE49-F238E27FC236}">
                <a16:creationId xmlns:a16="http://schemas.microsoft.com/office/drawing/2014/main" id="{84F374D7-5536-40AC-A406-763E100F6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075" y="787806"/>
            <a:ext cx="6462839" cy="5282387"/>
          </a:xfrm>
          <a:prstGeom prst="rect">
            <a:avLst/>
          </a:prstGeom>
        </p:spPr>
      </p:pic>
    </p:spTree>
    <p:extLst>
      <p:ext uri="{BB962C8B-B14F-4D97-AF65-F5344CB8AC3E}">
        <p14:creationId xmlns:p14="http://schemas.microsoft.com/office/powerpoint/2010/main" val="49539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45047-669F-4531-9BC4-F17969BC60C8}"/>
              </a:ext>
            </a:extLst>
          </p:cNvPr>
          <p:cNvSpPr>
            <a:spLocks noGrp="1"/>
          </p:cNvSpPr>
          <p:nvPr>
            <p:ph type="title"/>
          </p:nvPr>
        </p:nvSpPr>
        <p:spPr/>
        <p:txBody>
          <a:bodyPr/>
          <a:lstStyle/>
          <a:p>
            <a:r>
              <a:rPr lang="en-US"/>
              <a:t>Nathan Clouse</a:t>
            </a:r>
          </a:p>
        </p:txBody>
      </p:sp>
      <p:sp>
        <p:nvSpPr>
          <p:cNvPr id="7" name="Content Placeholder 6">
            <a:extLst>
              <a:ext uri="{FF2B5EF4-FFF2-40B4-BE49-F238E27FC236}">
                <a16:creationId xmlns:a16="http://schemas.microsoft.com/office/drawing/2014/main" id="{522B7C6D-F75F-47B8-9D18-659BD9CA9DA4}"/>
              </a:ext>
            </a:extLst>
          </p:cNvPr>
          <p:cNvSpPr>
            <a:spLocks noGrp="1"/>
          </p:cNvSpPr>
          <p:nvPr>
            <p:ph sz="half" idx="1"/>
          </p:nvPr>
        </p:nvSpPr>
        <p:spPr/>
        <p:txBody>
          <a:bodyPr/>
          <a:lstStyle/>
          <a:p>
            <a:r>
              <a:rPr lang="en-US" sz="2800" dirty="0">
                <a:solidFill>
                  <a:schemeClr val="tx1"/>
                </a:solidFill>
              </a:rPr>
              <a:t>Technical Architect </a:t>
            </a:r>
            <a:br>
              <a:rPr lang="en-US" sz="2800" dirty="0">
                <a:solidFill>
                  <a:schemeClr val="tx1"/>
                </a:solidFill>
              </a:rPr>
            </a:br>
            <a:r>
              <a:rPr lang="en-US" sz="2800" dirty="0" err="1">
                <a:solidFill>
                  <a:schemeClr val="tx1"/>
                </a:solidFill>
              </a:rPr>
              <a:t>enVista</a:t>
            </a:r>
            <a:r>
              <a:rPr lang="en-US" sz="2800" dirty="0">
                <a:solidFill>
                  <a:schemeClr val="tx1"/>
                </a:solidFill>
              </a:rPr>
              <a:t> Corp.</a:t>
            </a:r>
          </a:p>
          <a:p>
            <a:r>
              <a:rPr lang="en-US" sz="2800" dirty="0">
                <a:solidFill>
                  <a:schemeClr val="tx1"/>
                </a:solidFill>
              </a:rPr>
              <a:t>Microsoft Business Applications MVP (2x)</a:t>
            </a:r>
          </a:p>
          <a:p>
            <a:r>
              <a:rPr lang="en-US" sz="2800" dirty="0">
                <a:solidFill>
                  <a:schemeClr val="tx1"/>
                </a:solidFill>
                <a:hlinkClick r:id="rId2"/>
              </a:rPr>
              <a:t>nclouse@envistacorp.com</a:t>
            </a:r>
            <a:endParaRPr lang="en-US" sz="2800" dirty="0">
              <a:solidFill>
                <a:schemeClr val="tx1"/>
              </a:solidFill>
            </a:endParaRPr>
          </a:p>
          <a:p>
            <a:r>
              <a:rPr lang="en-US" sz="2800" dirty="0">
                <a:hlinkClick r:id="rId3"/>
              </a:rPr>
              <a:t>www.atomicax.com</a:t>
            </a:r>
            <a:endParaRPr lang="en-US" sz="2800" dirty="0"/>
          </a:p>
          <a:p>
            <a:r>
              <a:rPr lang="en-US" sz="2800" dirty="0"/>
              <a:t>@NathanClouseAX</a:t>
            </a:r>
          </a:p>
        </p:txBody>
      </p:sp>
      <p:sp>
        <p:nvSpPr>
          <p:cNvPr id="8" name="Content Placeholder 7">
            <a:extLst>
              <a:ext uri="{FF2B5EF4-FFF2-40B4-BE49-F238E27FC236}">
                <a16:creationId xmlns:a16="http://schemas.microsoft.com/office/drawing/2014/main" id="{34C5CEF0-CA7C-44B2-B36C-7D62FF4D5470}"/>
              </a:ext>
            </a:extLst>
          </p:cNvPr>
          <p:cNvSpPr>
            <a:spLocks noGrp="1"/>
          </p:cNvSpPr>
          <p:nvPr>
            <p:ph sz="half" idx="2"/>
          </p:nvPr>
        </p:nvSpPr>
        <p:spPr/>
        <p:txBody>
          <a:bodyPr/>
          <a:lstStyle/>
          <a:p>
            <a:endParaRPr lang="en-US"/>
          </a:p>
        </p:txBody>
      </p:sp>
      <p:sp>
        <p:nvSpPr>
          <p:cNvPr id="5" name="Footer Placeholder 5">
            <a:extLst>
              <a:ext uri="{FF2B5EF4-FFF2-40B4-BE49-F238E27FC236}">
                <a16:creationId xmlns:a16="http://schemas.microsoft.com/office/drawing/2014/main" id="{DC22291E-EA0F-425D-BC09-2F67AB9FBA25}"/>
              </a:ext>
            </a:extLst>
          </p:cNvPr>
          <p:cNvSpPr>
            <a:spLocks noGrp="1"/>
          </p:cNvSpPr>
          <p:nvPr>
            <p:ph type="ftr" sz="quarter" idx="11"/>
          </p:nvPr>
        </p:nvSpPr>
        <p:spPr>
          <a:prstGeom prst="rect">
            <a:avLst/>
          </a:prstGeom>
        </p:spPr>
        <p:txBody>
          <a:bodyPr/>
          <a:lstStyle/>
          <a:p>
            <a:r>
              <a:rPr lang="en-US"/>
              <a:t>© 2021 Dynamic Communities</a:t>
            </a:r>
          </a:p>
        </p:txBody>
      </p:sp>
      <p:sp>
        <p:nvSpPr>
          <p:cNvPr id="6" name="Slide Number Placeholder 6">
            <a:extLst>
              <a:ext uri="{FF2B5EF4-FFF2-40B4-BE49-F238E27FC236}">
                <a16:creationId xmlns:a16="http://schemas.microsoft.com/office/drawing/2014/main" id="{25DE8F28-7CDF-4369-BE66-D5C99D3D348F}"/>
              </a:ext>
            </a:extLst>
          </p:cNvPr>
          <p:cNvSpPr>
            <a:spLocks noGrp="1"/>
          </p:cNvSpPr>
          <p:nvPr>
            <p:ph type="sldNum" sz="quarter" idx="12"/>
          </p:nvPr>
        </p:nvSpPr>
        <p:spPr>
          <a:prstGeom prst="rect">
            <a:avLst/>
          </a:prstGeom>
        </p:spPr>
        <p:txBody>
          <a:bodyPr/>
          <a:lstStyle/>
          <a:p>
            <a:fld id="{590403FA-560B-4B1E-8707-5C73BEE2BB8C}" type="slidenum">
              <a:rPr lang="en-US" smtClean="0"/>
              <a:t>4</a:t>
            </a:fld>
            <a:endParaRPr lang="en-US"/>
          </a:p>
        </p:txBody>
      </p:sp>
      <p:pic>
        <p:nvPicPr>
          <p:cNvPr id="9" name="Picture 8">
            <a:extLst>
              <a:ext uri="{FF2B5EF4-FFF2-40B4-BE49-F238E27FC236}">
                <a16:creationId xmlns:a16="http://schemas.microsoft.com/office/drawing/2014/main" id="{F65E8590-14F8-49AD-BBE9-ED82498F8132}"/>
              </a:ext>
            </a:extLst>
          </p:cNvPr>
          <p:cNvPicPr>
            <a:picLocks noChangeAspect="1"/>
          </p:cNvPicPr>
          <p:nvPr/>
        </p:nvPicPr>
        <p:blipFill>
          <a:blip r:embed="rId4"/>
          <a:stretch>
            <a:fillRect/>
          </a:stretch>
        </p:blipFill>
        <p:spPr>
          <a:xfrm>
            <a:off x="7715642" y="2208240"/>
            <a:ext cx="1924050" cy="2441520"/>
          </a:xfrm>
          <a:prstGeom prst="rect">
            <a:avLst/>
          </a:prstGeom>
        </p:spPr>
      </p:pic>
    </p:spTree>
    <p:extLst>
      <p:ext uri="{BB962C8B-B14F-4D97-AF65-F5344CB8AC3E}">
        <p14:creationId xmlns:p14="http://schemas.microsoft.com/office/powerpoint/2010/main" val="6722550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ED06-9ACB-4137-9548-6A38AA3E29A6}"/>
              </a:ext>
            </a:extLst>
          </p:cNvPr>
          <p:cNvSpPr>
            <a:spLocks noGrp="1"/>
          </p:cNvSpPr>
          <p:nvPr>
            <p:ph type="title"/>
          </p:nvPr>
        </p:nvSpPr>
        <p:spPr/>
        <p:txBody>
          <a:bodyPr/>
          <a:lstStyle/>
          <a:p>
            <a:r>
              <a:rPr lang="en-US" dirty="0"/>
              <a:t>HTTPS</a:t>
            </a:r>
          </a:p>
        </p:txBody>
      </p:sp>
      <p:pic>
        <p:nvPicPr>
          <p:cNvPr id="7" name="Picture 6" descr="Diagram&#10;&#10;Description automatically generated">
            <a:extLst>
              <a:ext uri="{FF2B5EF4-FFF2-40B4-BE49-F238E27FC236}">
                <a16:creationId xmlns:a16="http://schemas.microsoft.com/office/drawing/2014/main" id="{84F374D7-5536-40AC-A406-763E100F6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52578"/>
            <a:ext cx="9859714" cy="8058815"/>
          </a:xfrm>
          <a:prstGeom prst="rect">
            <a:avLst/>
          </a:prstGeom>
        </p:spPr>
      </p:pic>
    </p:spTree>
    <p:extLst>
      <p:ext uri="{BB962C8B-B14F-4D97-AF65-F5344CB8AC3E}">
        <p14:creationId xmlns:p14="http://schemas.microsoft.com/office/powerpoint/2010/main" val="2783860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ED06-9ACB-4137-9548-6A38AA3E29A6}"/>
              </a:ext>
            </a:extLst>
          </p:cNvPr>
          <p:cNvSpPr>
            <a:spLocks noGrp="1"/>
          </p:cNvSpPr>
          <p:nvPr>
            <p:ph type="title"/>
          </p:nvPr>
        </p:nvSpPr>
        <p:spPr/>
        <p:txBody>
          <a:bodyPr/>
          <a:lstStyle/>
          <a:p>
            <a:r>
              <a:rPr lang="en-US" dirty="0"/>
              <a:t>HTTPS</a:t>
            </a:r>
          </a:p>
        </p:txBody>
      </p:sp>
      <p:pic>
        <p:nvPicPr>
          <p:cNvPr id="7" name="Picture 6" descr="Diagram&#10;&#10;Description automatically generated">
            <a:extLst>
              <a:ext uri="{FF2B5EF4-FFF2-40B4-BE49-F238E27FC236}">
                <a16:creationId xmlns:a16="http://schemas.microsoft.com/office/drawing/2014/main" id="{84F374D7-5536-40AC-A406-763E100F6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00964"/>
            <a:ext cx="9859714" cy="8058815"/>
          </a:xfrm>
          <a:prstGeom prst="rect">
            <a:avLst/>
          </a:prstGeom>
        </p:spPr>
      </p:pic>
    </p:spTree>
    <p:extLst>
      <p:ext uri="{BB962C8B-B14F-4D97-AF65-F5344CB8AC3E}">
        <p14:creationId xmlns:p14="http://schemas.microsoft.com/office/powerpoint/2010/main" val="336328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ED06-9ACB-4137-9548-6A38AA3E29A6}"/>
              </a:ext>
            </a:extLst>
          </p:cNvPr>
          <p:cNvSpPr>
            <a:spLocks noGrp="1"/>
          </p:cNvSpPr>
          <p:nvPr>
            <p:ph type="title"/>
          </p:nvPr>
        </p:nvSpPr>
        <p:spPr/>
        <p:txBody>
          <a:bodyPr/>
          <a:lstStyle/>
          <a:p>
            <a:r>
              <a:rPr lang="en-US" dirty="0"/>
              <a:t>HTTPS</a:t>
            </a:r>
          </a:p>
        </p:txBody>
      </p:sp>
      <p:pic>
        <p:nvPicPr>
          <p:cNvPr id="7" name="Picture 6" descr="Diagram&#10;&#10;Description automatically generated">
            <a:extLst>
              <a:ext uri="{FF2B5EF4-FFF2-40B4-BE49-F238E27FC236}">
                <a16:creationId xmlns:a16="http://schemas.microsoft.com/office/drawing/2014/main" id="{84F374D7-5536-40AC-A406-763E100F6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1075" y="787806"/>
            <a:ext cx="6462839" cy="5282387"/>
          </a:xfrm>
          <a:prstGeom prst="rect">
            <a:avLst/>
          </a:prstGeom>
        </p:spPr>
      </p:pic>
    </p:spTree>
    <p:extLst>
      <p:ext uri="{BB962C8B-B14F-4D97-AF65-F5344CB8AC3E}">
        <p14:creationId xmlns:p14="http://schemas.microsoft.com/office/powerpoint/2010/main" val="3476625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ED06-9ACB-4137-9548-6A38AA3E29A6}"/>
              </a:ext>
            </a:extLst>
          </p:cNvPr>
          <p:cNvSpPr>
            <a:spLocks noGrp="1"/>
          </p:cNvSpPr>
          <p:nvPr>
            <p:ph type="title"/>
          </p:nvPr>
        </p:nvSpPr>
        <p:spPr/>
        <p:txBody>
          <a:bodyPr/>
          <a:lstStyle/>
          <a:p>
            <a:r>
              <a:rPr lang="en-US" dirty="0"/>
              <a:t>HTTPS</a:t>
            </a:r>
          </a:p>
        </p:txBody>
      </p:sp>
      <p:pic>
        <p:nvPicPr>
          <p:cNvPr id="4" name="Picture 3" descr="Diagram&#10;&#10;Description automatically generated">
            <a:extLst>
              <a:ext uri="{FF2B5EF4-FFF2-40B4-BE49-F238E27FC236}">
                <a16:creationId xmlns:a16="http://schemas.microsoft.com/office/drawing/2014/main" id="{308CD171-7CAD-4628-8451-296CE1690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474" y="2114719"/>
            <a:ext cx="10634800" cy="2993610"/>
          </a:xfrm>
          <a:prstGeom prst="rect">
            <a:avLst/>
          </a:prstGeom>
        </p:spPr>
      </p:pic>
    </p:spTree>
    <p:extLst>
      <p:ext uri="{BB962C8B-B14F-4D97-AF65-F5344CB8AC3E}">
        <p14:creationId xmlns:p14="http://schemas.microsoft.com/office/powerpoint/2010/main" val="15347626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C15B-23B3-439A-B21E-B29BC434D2BC}"/>
              </a:ext>
            </a:extLst>
          </p:cNvPr>
          <p:cNvSpPr>
            <a:spLocks noGrp="1"/>
          </p:cNvSpPr>
          <p:nvPr>
            <p:ph type="title"/>
          </p:nvPr>
        </p:nvSpPr>
        <p:spPr/>
        <p:txBody>
          <a:bodyPr/>
          <a:lstStyle/>
          <a:p>
            <a:r>
              <a:rPr lang="en-US" dirty="0"/>
              <a:t>Azure Blob Storage</a:t>
            </a:r>
          </a:p>
        </p:txBody>
      </p:sp>
      <p:sp>
        <p:nvSpPr>
          <p:cNvPr id="3" name="Content Placeholder 2">
            <a:extLst>
              <a:ext uri="{FF2B5EF4-FFF2-40B4-BE49-F238E27FC236}">
                <a16:creationId xmlns:a16="http://schemas.microsoft.com/office/drawing/2014/main" id="{E83A40E8-E38D-4B5E-A790-4495B89E7F2E}"/>
              </a:ext>
            </a:extLst>
          </p:cNvPr>
          <p:cNvSpPr>
            <a:spLocks noGrp="1"/>
          </p:cNvSpPr>
          <p:nvPr>
            <p:ph sz="half" idx="1"/>
          </p:nvPr>
        </p:nvSpPr>
        <p:spPr/>
        <p:txBody>
          <a:bodyPr/>
          <a:lstStyle/>
          <a:p>
            <a:r>
              <a:rPr lang="en-US" dirty="0"/>
              <a:t>File based storage in container</a:t>
            </a:r>
          </a:p>
          <a:p>
            <a:r>
              <a:rPr lang="en-US" dirty="0"/>
              <a:t>Can treat messages just like files</a:t>
            </a:r>
          </a:p>
        </p:txBody>
      </p:sp>
      <p:sp>
        <p:nvSpPr>
          <p:cNvPr id="4" name="Content Placeholder 3">
            <a:extLst>
              <a:ext uri="{FF2B5EF4-FFF2-40B4-BE49-F238E27FC236}">
                <a16:creationId xmlns:a16="http://schemas.microsoft.com/office/drawing/2014/main" id="{16F384B1-1EB6-4352-A6B5-1740EFB17471}"/>
              </a:ext>
            </a:extLst>
          </p:cNvPr>
          <p:cNvSpPr>
            <a:spLocks noGrp="1"/>
          </p:cNvSpPr>
          <p:nvPr>
            <p:ph sz="half" idx="2"/>
          </p:nvPr>
        </p:nvSpPr>
        <p:spPr/>
        <p:txBody>
          <a:bodyPr/>
          <a:lstStyle/>
          <a:p>
            <a:endParaRPr lang="en-US"/>
          </a:p>
        </p:txBody>
      </p:sp>
      <p:pic>
        <p:nvPicPr>
          <p:cNvPr id="6" name="Picture 5" descr="Graphical user interface, application&#10;&#10;Description automatically generated">
            <a:extLst>
              <a:ext uri="{FF2B5EF4-FFF2-40B4-BE49-F238E27FC236}">
                <a16:creationId xmlns:a16="http://schemas.microsoft.com/office/drawing/2014/main" id="{BC6C3133-31DA-4CFA-8498-7C3074E42227}"/>
              </a:ext>
            </a:extLst>
          </p:cNvPr>
          <p:cNvPicPr>
            <a:picLocks noChangeAspect="1"/>
          </p:cNvPicPr>
          <p:nvPr/>
        </p:nvPicPr>
        <p:blipFill>
          <a:blip r:embed="rId2"/>
          <a:stretch>
            <a:fillRect/>
          </a:stretch>
        </p:blipFill>
        <p:spPr>
          <a:xfrm>
            <a:off x="8163324" y="681037"/>
            <a:ext cx="3190476" cy="5219048"/>
          </a:xfrm>
          <a:prstGeom prst="rect">
            <a:avLst/>
          </a:prstGeom>
        </p:spPr>
      </p:pic>
    </p:spTree>
    <p:extLst>
      <p:ext uri="{BB962C8B-B14F-4D97-AF65-F5344CB8AC3E}">
        <p14:creationId xmlns:p14="http://schemas.microsoft.com/office/powerpoint/2010/main" val="25983546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C15B-23B3-439A-B21E-B29BC434D2BC}"/>
              </a:ext>
            </a:extLst>
          </p:cNvPr>
          <p:cNvSpPr>
            <a:spLocks noGrp="1"/>
          </p:cNvSpPr>
          <p:nvPr>
            <p:ph type="title"/>
          </p:nvPr>
        </p:nvSpPr>
        <p:spPr/>
        <p:txBody>
          <a:bodyPr/>
          <a:lstStyle/>
          <a:p>
            <a:r>
              <a:rPr lang="en-US" dirty="0"/>
              <a:t>Azure Blob Storage</a:t>
            </a:r>
          </a:p>
        </p:txBody>
      </p:sp>
      <p:pic>
        <p:nvPicPr>
          <p:cNvPr id="7" name="Picture 6" descr="Diagram&#10;&#10;Description automatically generated">
            <a:extLst>
              <a:ext uri="{FF2B5EF4-FFF2-40B4-BE49-F238E27FC236}">
                <a16:creationId xmlns:a16="http://schemas.microsoft.com/office/drawing/2014/main" id="{E9E2BFCC-60FB-4CB0-9D6A-CB5126381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6771" y="1303463"/>
            <a:ext cx="8240953" cy="4871952"/>
          </a:xfrm>
          <a:prstGeom prst="rect">
            <a:avLst/>
          </a:prstGeom>
        </p:spPr>
      </p:pic>
    </p:spTree>
    <p:extLst>
      <p:ext uri="{BB962C8B-B14F-4D97-AF65-F5344CB8AC3E}">
        <p14:creationId xmlns:p14="http://schemas.microsoft.com/office/powerpoint/2010/main" val="31190493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C15B-23B3-439A-B21E-B29BC434D2BC}"/>
              </a:ext>
            </a:extLst>
          </p:cNvPr>
          <p:cNvSpPr>
            <a:spLocks noGrp="1"/>
          </p:cNvSpPr>
          <p:nvPr>
            <p:ph type="title"/>
          </p:nvPr>
        </p:nvSpPr>
        <p:spPr/>
        <p:txBody>
          <a:bodyPr/>
          <a:lstStyle/>
          <a:p>
            <a:r>
              <a:rPr lang="en-US" dirty="0"/>
              <a:t>Azure Blob Storage</a:t>
            </a:r>
          </a:p>
        </p:txBody>
      </p:sp>
      <p:pic>
        <p:nvPicPr>
          <p:cNvPr id="7" name="Picture 6" descr="Diagram&#10;&#10;Description automatically generated">
            <a:extLst>
              <a:ext uri="{FF2B5EF4-FFF2-40B4-BE49-F238E27FC236}">
                <a16:creationId xmlns:a16="http://schemas.microsoft.com/office/drawing/2014/main" id="{E9E2BFCC-60FB-4CB0-9D6A-CB5126381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86"/>
            <a:ext cx="12192000" cy="7207763"/>
          </a:xfrm>
          <a:prstGeom prst="rect">
            <a:avLst/>
          </a:prstGeom>
        </p:spPr>
      </p:pic>
    </p:spTree>
    <p:extLst>
      <p:ext uri="{BB962C8B-B14F-4D97-AF65-F5344CB8AC3E}">
        <p14:creationId xmlns:p14="http://schemas.microsoft.com/office/powerpoint/2010/main" val="1712889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C15B-23B3-439A-B21E-B29BC434D2BC}"/>
              </a:ext>
            </a:extLst>
          </p:cNvPr>
          <p:cNvSpPr>
            <a:spLocks noGrp="1"/>
          </p:cNvSpPr>
          <p:nvPr>
            <p:ph type="title"/>
          </p:nvPr>
        </p:nvSpPr>
        <p:spPr/>
        <p:txBody>
          <a:bodyPr/>
          <a:lstStyle/>
          <a:p>
            <a:r>
              <a:rPr lang="en-US" dirty="0"/>
              <a:t>Azure Blob Storage</a:t>
            </a:r>
          </a:p>
        </p:txBody>
      </p:sp>
      <p:pic>
        <p:nvPicPr>
          <p:cNvPr id="7" name="Picture 6" descr="Diagram&#10;&#10;Description automatically generated">
            <a:extLst>
              <a:ext uri="{FF2B5EF4-FFF2-40B4-BE49-F238E27FC236}">
                <a16:creationId xmlns:a16="http://schemas.microsoft.com/office/drawing/2014/main" id="{E9E2BFCC-60FB-4CB0-9D6A-CB5126381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6771" y="1303463"/>
            <a:ext cx="8240953" cy="4871952"/>
          </a:xfrm>
          <a:prstGeom prst="rect">
            <a:avLst/>
          </a:prstGeom>
        </p:spPr>
      </p:pic>
    </p:spTree>
    <p:extLst>
      <p:ext uri="{BB962C8B-B14F-4D97-AF65-F5344CB8AC3E}">
        <p14:creationId xmlns:p14="http://schemas.microsoft.com/office/powerpoint/2010/main" val="356025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C15B-23B3-439A-B21E-B29BC434D2BC}"/>
              </a:ext>
            </a:extLst>
          </p:cNvPr>
          <p:cNvSpPr>
            <a:spLocks noGrp="1"/>
          </p:cNvSpPr>
          <p:nvPr>
            <p:ph type="title"/>
          </p:nvPr>
        </p:nvSpPr>
        <p:spPr/>
        <p:txBody>
          <a:bodyPr/>
          <a:lstStyle/>
          <a:p>
            <a:r>
              <a:rPr lang="en-US" dirty="0"/>
              <a:t>Forms Pro</a:t>
            </a:r>
          </a:p>
        </p:txBody>
      </p:sp>
      <p:sp>
        <p:nvSpPr>
          <p:cNvPr id="3" name="Content Placeholder 2">
            <a:extLst>
              <a:ext uri="{FF2B5EF4-FFF2-40B4-BE49-F238E27FC236}">
                <a16:creationId xmlns:a16="http://schemas.microsoft.com/office/drawing/2014/main" id="{E83A40E8-E38D-4B5E-A790-4495B89E7F2E}"/>
              </a:ext>
            </a:extLst>
          </p:cNvPr>
          <p:cNvSpPr>
            <a:spLocks noGrp="1"/>
          </p:cNvSpPr>
          <p:nvPr>
            <p:ph sz="half" idx="1"/>
          </p:nvPr>
        </p:nvSpPr>
        <p:spPr/>
        <p:txBody>
          <a:bodyPr/>
          <a:lstStyle/>
          <a:p>
            <a:r>
              <a:rPr lang="en-US" dirty="0"/>
              <a:t>Create a survey and email it to customers when an event occurs in F&amp;O</a:t>
            </a:r>
          </a:p>
          <a:p>
            <a:r>
              <a:rPr lang="en-US" dirty="0" err="1"/>
              <a:t>Ie</a:t>
            </a:r>
            <a:r>
              <a:rPr lang="en-US" dirty="0"/>
              <a:t>; customer satisfaction survey</a:t>
            </a:r>
          </a:p>
          <a:p>
            <a:r>
              <a:rPr lang="en-US" dirty="0"/>
              <a:t>Power Automate to email a link to the survey</a:t>
            </a:r>
          </a:p>
        </p:txBody>
      </p:sp>
      <p:pic>
        <p:nvPicPr>
          <p:cNvPr id="3074" name="Picture 2" descr="Why Should You Buy A Franchise? | Dog Boarding Business for Sale">
            <a:extLst>
              <a:ext uri="{FF2B5EF4-FFF2-40B4-BE49-F238E27FC236}">
                <a16:creationId xmlns:a16="http://schemas.microsoft.com/office/drawing/2014/main" id="{AB523B37-07D7-4D33-B3F1-E89DA8D5044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272901"/>
            <a:ext cx="5181600" cy="3456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0685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C15B-23B3-439A-B21E-B29BC434D2BC}"/>
              </a:ext>
            </a:extLst>
          </p:cNvPr>
          <p:cNvSpPr>
            <a:spLocks noGrp="1"/>
          </p:cNvSpPr>
          <p:nvPr>
            <p:ph type="title"/>
          </p:nvPr>
        </p:nvSpPr>
        <p:spPr/>
        <p:txBody>
          <a:bodyPr/>
          <a:lstStyle/>
          <a:p>
            <a:r>
              <a:rPr lang="en-US" dirty="0"/>
              <a:t>Custom</a:t>
            </a:r>
          </a:p>
        </p:txBody>
      </p:sp>
      <p:sp>
        <p:nvSpPr>
          <p:cNvPr id="3" name="Content Placeholder 2">
            <a:extLst>
              <a:ext uri="{FF2B5EF4-FFF2-40B4-BE49-F238E27FC236}">
                <a16:creationId xmlns:a16="http://schemas.microsoft.com/office/drawing/2014/main" id="{E83A40E8-E38D-4B5E-A790-4495B89E7F2E}"/>
              </a:ext>
            </a:extLst>
          </p:cNvPr>
          <p:cNvSpPr>
            <a:spLocks noGrp="1"/>
          </p:cNvSpPr>
          <p:nvPr>
            <p:ph sz="half" idx="1"/>
          </p:nvPr>
        </p:nvSpPr>
        <p:spPr/>
        <p:txBody>
          <a:bodyPr/>
          <a:lstStyle/>
          <a:p>
            <a:r>
              <a:rPr lang="en-US" dirty="0"/>
              <a:t>Build your own if your needs aren’t already covered above</a:t>
            </a:r>
          </a:p>
          <a:p>
            <a:r>
              <a:rPr lang="en-US" dirty="0"/>
              <a:t>Direct connection to Target rather than through 3</a:t>
            </a:r>
            <a:r>
              <a:rPr lang="en-US" baseline="30000" dirty="0"/>
              <a:t>rd</a:t>
            </a:r>
            <a:r>
              <a:rPr lang="en-US" dirty="0"/>
              <a:t> party</a:t>
            </a:r>
          </a:p>
          <a:p>
            <a:r>
              <a:rPr lang="en-US" dirty="0" err="1"/>
              <a:t>Ie</a:t>
            </a:r>
            <a:r>
              <a:rPr lang="en-US" dirty="0"/>
              <a:t>; post directly to Discord rather than to Function App that posted to Discord</a:t>
            </a:r>
          </a:p>
          <a:p>
            <a:endParaRPr lang="en-US" dirty="0"/>
          </a:p>
        </p:txBody>
      </p:sp>
      <p:pic>
        <p:nvPicPr>
          <p:cNvPr id="6" name="Content Placeholder 5">
            <a:extLst>
              <a:ext uri="{FF2B5EF4-FFF2-40B4-BE49-F238E27FC236}">
                <a16:creationId xmlns:a16="http://schemas.microsoft.com/office/drawing/2014/main" id="{8157B6B2-BC06-49BC-A7BB-120C74559CDB}"/>
              </a:ext>
            </a:extLst>
          </p:cNvPr>
          <p:cNvPicPr>
            <a:picLocks noGrp="1" noChangeAspect="1"/>
          </p:cNvPicPr>
          <p:nvPr>
            <p:ph sz="half" idx="2"/>
          </p:nvPr>
        </p:nvPicPr>
        <p:blipFill>
          <a:blip r:embed="rId2"/>
          <a:stretch>
            <a:fillRect/>
          </a:stretch>
        </p:blipFill>
        <p:spPr>
          <a:xfrm>
            <a:off x="6172200" y="2274094"/>
            <a:ext cx="5181600" cy="3454400"/>
          </a:xfrm>
        </p:spPr>
      </p:pic>
    </p:spTree>
    <p:extLst>
      <p:ext uri="{BB962C8B-B14F-4D97-AF65-F5344CB8AC3E}">
        <p14:creationId xmlns:p14="http://schemas.microsoft.com/office/powerpoint/2010/main" val="2929578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45047-669F-4531-9BC4-F17969BC60C8}"/>
              </a:ext>
            </a:extLst>
          </p:cNvPr>
          <p:cNvSpPr>
            <a:spLocks noGrp="1"/>
          </p:cNvSpPr>
          <p:nvPr>
            <p:ph type="title"/>
          </p:nvPr>
        </p:nvSpPr>
        <p:spPr/>
        <p:txBody>
          <a:bodyPr/>
          <a:lstStyle/>
          <a:p>
            <a:r>
              <a:rPr lang="en-US" dirty="0"/>
              <a:t>Sukrut Parab</a:t>
            </a:r>
          </a:p>
        </p:txBody>
      </p:sp>
      <p:sp>
        <p:nvSpPr>
          <p:cNvPr id="7" name="Content Placeholder 6">
            <a:extLst>
              <a:ext uri="{FF2B5EF4-FFF2-40B4-BE49-F238E27FC236}">
                <a16:creationId xmlns:a16="http://schemas.microsoft.com/office/drawing/2014/main" id="{522B7C6D-F75F-47B8-9D18-659BD9CA9DA4}"/>
              </a:ext>
            </a:extLst>
          </p:cNvPr>
          <p:cNvSpPr>
            <a:spLocks noGrp="1"/>
          </p:cNvSpPr>
          <p:nvPr>
            <p:ph sz="half" idx="1"/>
          </p:nvPr>
        </p:nvSpPr>
        <p:spPr>
          <a:xfrm>
            <a:off x="838200" y="1825625"/>
            <a:ext cx="5334000" cy="4351338"/>
          </a:xfrm>
        </p:spPr>
        <p:txBody>
          <a:bodyPr/>
          <a:lstStyle/>
          <a:p>
            <a:r>
              <a:rPr lang="en-US" sz="2800" dirty="0">
                <a:solidFill>
                  <a:schemeClr val="tx1"/>
                </a:solidFill>
              </a:rPr>
              <a:t>Senior Architect </a:t>
            </a:r>
            <a:br>
              <a:rPr lang="en-US" sz="2800" dirty="0">
                <a:solidFill>
                  <a:schemeClr val="tx1"/>
                </a:solidFill>
              </a:rPr>
            </a:br>
            <a:r>
              <a:rPr lang="en-US" sz="2800" dirty="0">
                <a:solidFill>
                  <a:schemeClr val="tx1"/>
                </a:solidFill>
              </a:rPr>
              <a:t>Hitachi Solutions.</a:t>
            </a:r>
          </a:p>
          <a:p>
            <a:r>
              <a:rPr lang="en-US" sz="2800" dirty="0">
                <a:solidFill>
                  <a:schemeClr val="tx1"/>
                </a:solidFill>
              </a:rPr>
              <a:t>Microsoft Business Applications MVP</a:t>
            </a:r>
          </a:p>
          <a:p>
            <a:r>
              <a:rPr lang="en-US" sz="2800" dirty="0">
                <a:solidFill>
                  <a:schemeClr val="tx1"/>
                </a:solidFill>
                <a:hlinkClick r:id="rId2"/>
              </a:rPr>
              <a:t>sparab@hitachisolutions.com</a:t>
            </a:r>
            <a:endParaRPr lang="en-US" sz="2800" dirty="0">
              <a:solidFill>
                <a:schemeClr val="tx1"/>
              </a:solidFill>
            </a:endParaRPr>
          </a:p>
          <a:p>
            <a:r>
              <a:rPr lang="en-US" dirty="0">
                <a:hlinkClick r:id="rId3"/>
              </a:rPr>
              <a:t>Sukrut Parab - Microsoft Dynamics Community</a:t>
            </a:r>
            <a:endParaRPr lang="en-US" sz="2800" dirty="0"/>
          </a:p>
          <a:p>
            <a:r>
              <a:rPr lang="en-US" sz="2800" dirty="0"/>
              <a:t>@SukrutParab</a:t>
            </a:r>
          </a:p>
        </p:txBody>
      </p:sp>
      <p:pic>
        <p:nvPicPr>
          <p:cNvPr id="3" name="Content Placeholder 2" descr="A person in a suit&#10;&#10;Description automatically generated with medium confidence">
            <a:extLst>
              <a:ext uri="{FF2B5EF4-FFF2-40B4-BE49-F238E27FC236}">
                <a16:creationId xmlns:a16="http://schemas.microsoft.com/office/drawing/2014/main" id="{6AFA20C4-6189-4F56-A4E4-094CAB2498C3}"/>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718827" y="1980618"/>
            <a:ext cx="2349621" cy="2351187"/>
          </a:xfrm>
        </p:spPr>
      </p:pic>
      <p:sp>
        <p:nvSpPr>
          <p:cNvPr id="5" name="Footer Placeholder 5">
            <a:extLst>
              <a:ext uri="{FF2B5EF4-FFF2-40B4-BE49-F238E27FC236}">
                <a16:creationId xmlns:a16="http://schemas.microsoft.com/office/drawing/2014/main" id="{DC22291E-EA0F-425D-BC09-2F67AB9FBA25}"/>
              </a:ext>
            </a:extLst>
          </p:cNvPr>
          <p:cNvSpPr>
            <a:spLocks noGrp="1"/>
          </p:cNvSpPr>
          <p:nvPr>
            <p:ph type="ftr" sz="quarter" idx="11"/>
          </p:nvPr>
        </p:nvSpPr>
        <p:spPr>
          <a:prstGeom prst="rect">
            <a:avLst/>
          </a:prstGeom>
        </p:spPr>
        <p:txBody>
          <a:bodyPr/>
          <a:lstStyle/>
          <a:p>
            <a:r>
              <a:rPr lang="en-US"/>
              <a:t>© 2021 Dynamic Communities</a:t>
            </a:r>
          </a:p>
        </p:txBody>
      </p:sp>
      <p:sp>
        <p:nvSpPr>
          <p:cNvPr id="6" name="Slide Number Placeholder 6">
            <a:extLst>
              <a:ext uri="{FF2B5EF4-FFF2-40B4-BE49-F238E27FC236}">
                <a16:creationId xmlns:a16="http://schemas.microsoft.com/office/drawing/2014/main" id="{25DE8F28-7CDF-4369-BE66-D5C99D3D348F}"/>
              </a:ext>
            </a:extLst>
          </p:cNvPr>
          <p:cNvSpPr>
            <a:spLocks noGrp="1"/>
          </p:cNvSpPr>
          <p:nvPr>
            <p:ph type="sldNum" sz="quarter" idx="12"/>
          </p:nvPr>
        </p:nvSpPr>
        <p:spPr>
          <a:prstGeom prst="rect">
            <a:avLst/>
          </a:prstGeom>
        </p:spPr>
        <p:txBody>
          <a:bodyPr/>
          <a:lstStyle/>
          <a:p>
            <a:fld id="{590403FA-560B-4B1E-8707-5C73BEE2BB8C}" type="slidenum">
              <a:rPr lang="en-US" smtClean="0"/>
              <a:t>5</a:t>
            </a:fld>
            <a:endParaRPr lang="en-US"/>
          </a:p>
        </p:txBody>
      </p:sp>
    </p:spTree>
    <p:extLst>
      <p:ext uri="{BB962C8B-B14F-4D97-AF65-F5344CB8AC3E}">
        <p14:creationId xmlns:p14="http://schemas.microsoft.com/office/powerpoint/2010/main" val="27821433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573E-26E4-4E05-8F9C-51D529A60802}"/>
              </a:ext>
            </a:extLst>
          </p:cNvPr>
          <p:cNvSpPr>
            <a:spLocks noGrp="1"/>
          </p:cNvSpPr>
          <p:nvPr>
            <p:ph type="title"/>
          </p:nvPr>
        </p:nvSpPr>
        <p:spPr/>
        <p:txBody>
          <a:bodyPr/>
          <a:lstStyle/>
          <a:p>
            <a:r>
              <a:rPr lang="en-US" dirty="0"/>
              <a:t>When Should I use Azure Service Bus Queue / Topic?</a:t>
            </a:r>
          </a:p>
        </p:txBody>
      </p:sp>
      <p:sp>
        <p:nvSpPr>
          <p:cNvPr id="3" name="Content Placeholder 2">
            <a:extLst>
              <a:ext uri="{FF2B5EF4-FFF2-40B4-BE49-F238E27FC236}">
                <a16:creationId xmlns:a16="http://schemas.microsoft.com/office/drawing/2014/main" id="{0B0B08E1-2672-4E3E-A671-DDC537D65965}"/>
              </a:ext>
            </a:extLst>
          </p:cNvPr>
          <p:cNvSpPr>
            <a:spLocks noGrp="1"/>
          </p:cNvSpPr>
          <p:nvPr>
            <p:ph sz="half" idx="1"/>
          </p:nvPr>
        </p:nvSpPr>
        <p:spPr/>
        <p:txBody>
          <a:bodyPr/>
          <a:lstStyle/>
          <a:p>
            <a:r>
              <a:rPr lang="en-US" dirty="0"/>
              <a:t>Need Ordering, Dupe detection and instant consistency</a:t>
            </a:r>
          </a:p>
          <a:p>
            <a:r>
              <a:rPr lang="en-US" dirty="0"/>
              <a:t>Reliable async </a:t>
            </a:r>
            <a:r>
              <a:rPr lang="en-US" u="sng" dirty="0"/>
              <a:t>message</a:t>
            </a:r>
            <a:r>
              <a:rPr lang="en-US" dirty="0"/>
              <a:t> delivery</a:t>
            </a:r>
          </a:p>
          <a:p>
            <a:r>
              <a:rPr lang="en-US" dirty="0"/>
              <a:t>Advanced Features like FIFO, batching, transaction focused, dead lettering with time controls</a:t>
            </a:r>
          </a:p>
        </p:txBody>
      </p:sp>
      <p:sp>
        <p:nvSpPr>
          <p:cNvPr id="4" name="Content Placeholder 3">
            <a:extLst>
              <a:ext uri="{FF2B5EF4-FFF2-40B4-BE49-F238E27FC236}">
                <a16:creationId xmlns:a16="http://schemas.microsoft.com/office/drawing/2014/main" id="{384B82AC-F3A6-47C1-981C-F51BF6AB855E}"/>
              </a:ext>
            </a:extLst>
          </p:cNvPr>
          <p:cNvSpPr>
            <a:spLocks noGrp="1"/>
          </p:cNvSpPr>
          <p:nvPr>
            <p:ph sz="half" idx="2"/>
          </p:nvPr>
        </p:nvSpPr>
        <p:spPr/>
        <p:txBody>
          <a:bodyPr/>
          <a:lstStyle/>
          <a:p>
            <a:r>
              <a:rPr lang="en-US" dirty="0"/>
              <a:t>Start with this first</a:t>
            </a:r>
          </a:p>
        </p:txBody>
      </p:sp>
    </p:spTree>
    <p:extLst>
      <p:ext uri="{BB962C8B-B14F-4D97-AF65-F5344CB8AC3E}">
        <p14:creationId xmlns:p14="http://schemas.microsoft.com/office/powerpoint/2010/main" val="1596551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573E-26E4-4E05-8F9C-51D529A60802}"/>
              </a:ext>
            </a:extLst>
          </p:cNvPr>
          <p:cNvSpPr>
            <a:spLocks noGrp="1"/>
          </p:cNvSpPr>
          <p:nvPr>
            <p:ph type="title"/>
          </p:nvPr>
        </p:nvSpPr>
        <p:spPr/>
        <p:txBody>
          <a:bodyPr/>
          <a:lstStyle/>
          <a:p>
            <a:r>
              <a:rPr lang="en-US" dirty="0"/>
              <a:t>When Should I use Azure Event Grid</a:t>
            </a:r>
          </a:p>
        </p:txBody>
      </p:sp>
      <p:sp>
        <p:nvSpPr>
          <p:cNvPr id="3" name="Content Placeholder 2">
            <a:extLst>
              <a:ext uri="{FF2B5EF4-FFF2-40B4-BE49-F238E27FC236}">
                <a16:creationId xmlns:a16="http://schemas.microsoft.com/office/drawing/2014/main" id="{0B0B08E1-2672-4E3E-A671-DDC537D65965}"/>
              </a:ext>
            </a:extLst>
          </p:cNvPr>
          <p:cNvSpPr>
            <a:spLocks noGrp="1"/>
          </p:cNvSpPr>
          <p:nvPr>
            <p:ph sz="half" idx="1"/>
          </p:nvPr>
        </p:nvSpPr>
        <p:spPr/>
        <p:txBody>
          <a:bodyPr/>
          <a:lstStyle/>
          <a:p>
            <a:r>
              <a:rPr lang="en-US" dirty="0"/>
              <a:t>Publisher sends events but don’t/can’t specifically care how they are processed; Order doesn’t matter</a:t>
            </a:r>
          </a:p>
          <a:p>
            <a:r>
              <a:rPr lang="en-US" dirty="0"/>
              <a:t>Need </a:t>
            </a:r>
            <a:r>
              <a:rPr lang="en-US" dirty="0" err="1"/>
              <a:t>eventing</a:t>
            </a:r>
            <a:r>
              <a:rPr lang="en-US" dirty="0"/>
              <a:t> from source to target – no polling</a:t>
            </a:r>
          </a:p>
          <a:p>
            <a:r>
              <a:rPr lang="en-US" dirty="0"/>
              <a:t>Connects Event with Subscriber in near real time</a:t>
            </a:r>
          </a:p>
          <a:p>
            <a:r>
              <a:rPr lang="en-US" dirty="0"/>
              <a:t>Dynamically scalable</a:t>
            </a:r>
          </a:p>
          <a:p>
            <a:endParaRPr lang="en-US" dirty="0"/>
          </a:p>
        </p:txBody>
      </p:sp>
      <p:sp>
        <p:nvSpPr>
          <p:cNvPr id="4" name="Content Placeholder 3">
            <a:extLst>
              <a:ext uri="{FF2B5EF4-FFF2-40B4-BE49-F238E27FC236}">
                <a16:creationId xmlns:a16="http://schemas.microsoft.com/office/drawing/2014/main" id="{384B82AC-F3A6-47C1-981C-F51BF6AB855E}"/>
              </a:ext>
            </a:extLst>
          </p:cNvPr>
          <p:cNvSpPr>
            <a:spLocks noGrp="1"/>
          </p:cNvSpPr>
          <p:nvPr>
            <p:ph sz="half" idx="2"/>
          </p:nvPr>
        </p:nvSpPr>
        <p:spPr/>
        <p:txBody>
          <a:bodyPr/>
          <a:lstStyle/>
          <a:p>
            <a:r>
              <a:rPr lang="en-US" dirty="0"/>
              <a:t>Start with this when volume or complexity has gone beyond “low” or “simple”</a:t>
            </a:r>
          </a:p>
        </p:txBody>
      </p:sp>
    </p:spTree>
    <p:extLst>
      <p:ext uri="{BB962C8B-B14F-4D97-AF65-F5344CB8AC3E}">
        <p14:creationId xmlns:p14="http://schemas.microsoft.com/office/powerpoint/2010/main" val="20654216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573E-26E4-4E05-8F9C-51D529A60802}"/>
              </a:ext>
            </a:extLst>
          </p:cNvPr>
          <p:cNvSpPr>
            <a:spLocks noGrp="1"/>
          </p:cNvSpPr>
          <p:nvPr>
            <p:ph type="title"/>
          </p:nvPr>
        </p:nvSpPr>
        <p:spPr/>
        <p:txBody>
          <a:bodyPr/>
          <a:lstStyle/>
          <a:p>
            <a:r>
              <a:rPr lang="en-US" dirty="0"/>
              <a:t>When Should I use Azure Event Hub</a:t>
            </a:r>
          </a:p>
        </p:txBody>
      </p:sp>
      <p:sp>
        <p:nvSpPr>
          <p:cNvPr id="3" name="Content Placeholder 2">
            <a:extLst>
              <a:ext uri="{FF2B5EF4-FFF2-40B4-BE49-F238E27FC236}">
                <a16:creationId xmlns:a16="http://schemas.microsoft.com/office/drawing/2014/main" id="{0B0B08E1-2672-4E3E-A671-DDC537D65965}"/>
              </a:ext>
            </a:extLst>
          </p:cNvPr>
          <p:cNvSpPr>
            <a:spLocks noGrp="1"/>
          </p:cNvSpPr>
          <p:nvPr>
            <p:ph sz="half" idx="1"/>
          </p:nvPr>
        </p:nvSpPr>
        <p:spPr/>
        <p:txBody>
          <a:bodyPr/>
          <a:lstStyle/>
          <a:p>
            <a:r>
              <a:rPr lang="en-US" dirty="0"/>
              <a:t>Similar to an Event Grid</a:t>
            </a:r>
          </a:p>
          <a:p>
            <a:r>
              <a:rPr lang="en-US" dirty="0"/>
              <a:t>Low latency</a:t>
            </a:r>
          </a:p>
          <a:p>
            <a:r>
              <a:rPr lang="en-US" dirty="0"/>
              <a:t>Millions of events per second</a:t>
            </a:r>
          </a:p>
          <a:p>
            <a:r>
              <a:rPr lang="en-US" dirty="0"/>
              <a:t>Big Data streaming platform</a:t>
            </a:r>
          </a:p>
          <a:p>
            <a:r>
              <a:rPr lang="en-US" dirty="0"/>
              <a:t>Single solution for rapid data processing, repeated replay of stored raw data</a:t>
            </a:r>
          </a:p>
        </p:txBody>
      </p:sp>
      <p:pic>
        <p:nvPicPr>
          <p:cNvPr id="5122" name="Picture 2" descr="Dog in business suit - woltermanortho.com">
            <a:extLst>
              <a:ext uri="{FF2B5EF4-FFF2-40B4-BE49-F238E27FC236}">
                <a16:creationId xmlns:a16="http://schemas.microsoft.com/office/drawing/2014/main" id="{DBE05E29-D9BA-4EE9-B457-F7D57DA8264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058194"/>
            <a:ext cx="51816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2723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A333AA-3C8E-4EBC-A9CD-C05F5CA6B101}"/>
              </a:ext>
            </a:extLst>
          </p:cNvPr>
          <p:cNvSpPr>
            <a:spLocks noGrp="1"/>
          </p:cNvSpPr>
          <p:nvPr>
            <p:ph type="title"/>
          </p:nvPr>
        </p:nvSpPr>
        <p:spPr/>
        <p:txBody>
          <a:bodyPr/>
          <a:lstStyle/>
          <a:p>
            <a:r>
              <a:rPr lang="en-US" dirty="0"/>
              <a:t>But what if I don’t see the business event I want?</a:t>
            </a:r>
          </a:p>
        </p:txBody>
      </p:sp>
      <p:sp>
        <p:nvSpPr>
          <p:cNvPr id="7" name="Content Placeholder 6">
            <a:extLst>
              <a:ext uri="{FF2B5EF4-FFF2-40B4-BE49-F238E27FC236}">
                <a16:creationId xmlns:a16="http://schemas.microsoft.com/office/drawing/2014/main" id="{314010B1-5A5E-4CB8-AEA4-BD07EA81B323}"/>
              </a:ext>
            </a:extLst>
          </p:cNvPr>
          <p:cNvSpPr>
            <a:spLocks noGrp="1"/>
          </p:cNvSpPr>
          <p:nvPr>
            <p:ph sz="half" idx="2"/>
          </p:nvPr>
        </p:nvSpPr>
        <p:spPr/>
        <p:txBody>
          <a:bodyPr/>
          <a:lstStyle/>
          <a:p>
            <a:r>
              <a:rPr lang="en-US" dirty="0"/>
              <a:t>Write a custom business event</a:t>
            </a:r>
          </a:p>
          <a:p>
            <a:r>
              <a:rPr lang="en-US" dirty="0"/>
              <a:t>Framework is extensible and easy to work with</a:t>
            </a:r>
          </a:p>
          <a:p>
            <a:r>
              <a:rPr lang="en-US" dirty="0"/>
              <a:t>Intent and Fidelity are important</a:t>
            </a:r>
          </a:p>
          <a:p>
            <a:r>
              <a:rPr lang="en-US" dirty="0"/>
              <a:t>Not a data export platform</a:t>
            </a:r>
          </a:p>
          <a:p>
            <a:endParaRPr lang="en-US" dirty="0"/>
          </a:p>
        </p:txBody>
      </p:sp>
      <p:pic>
        <p:nvPicPr>
          <p:cNvPr id="6146" name="Picture 2" descr="the gangster - custom pet portrait">
            <a:extLst>
              <a:ext uri="{FF2B5EF4-FFF2-40B4-BE49-F238E27FC236}">
                <a16:creationId xmlns:a16="http://schemas.microsoft.com/office/drawing/2014/main" id="{E8E80814-964C-468A-9BE3-9FE7433E4BE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889558" y="1825625"/>
            <a:ext cx="30788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7840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14AF1-8ABC-4532-B9B5-D8DC6696E17F}"/>
              </a:ext>
            </a:extLst>
          </p:cNvPr>
          <p:cNvSpPr>
            <a:spLocks noGrp="1"/>
          </p:cNvSpPr>
          <p:nvPr>
            <p:ph type="title"/>
          </p:nvPr>
        </p:nvSpPr>
        <p:spPr/>
        <p:txBody>
          <a:bodyPr/>
          <a:lstStyle/>
          <a:p>
            <a:r>
              <a:rPr lang="en-US" dirty="0"/>
              <a:t>Custom Business Events </a:t>
            </a:r>
          </a:p>
        </p:txBody>
      </p:sp>
      <p:sp>
        <p:nvSpPr>
          <p:cNvPr id="3" name="Content Placeholder 2">
            <a:extLst>
              <a:ext uri="{FF2B5EF4-FFF2-40B4-BE49-F238E27FC236}">
                <a16:creationId xmlns:a16="http://schemas.microsoft.com/office/drawing/2014/main" id="{A932D581-D319-4836-BE7A-CACA85A74C2D}"/>
              </a:ext>
            </a:extLst>
          </p:cNvPr>
          <p:cNvSpPr>
            <a:spLocks noGrp="1"/>
          </p:cNvSpPr>
          <p:nvPr>
            <p:ph sz="half" idx="1"/>
          </p:nvPr>
        </p:nvSpPr>
        <p:spPr/>
        <p:txBody>
          <a:bodyPr/>
          <a:lstStyle/>
          <a:p>
            <a:r>
              <a:rPr lang="en-US" dirty="0"/>
              <a:t>Easily Defined</a:t>
            </a:r>
          </a:p>
          <a:p>
            <a:r>
              <a:rPr lang="en-US" dirty="0"/>
              <a:t>Action or Event based</a:t>
            </a:r>
          </a:p>
          <a:p>
            <a:r>
              <a:rPr lang="en-US" dirty="0"/>
              <a:t>Not too narrowly or broadly defined</a:t>
            </a:r>
          </a:p>
          <a:p>
            <a:r>
              <a:rPr lang="en-US" dirty="0"/>
              <a:t>Only something we want a 3</a:t>
            </a:r>
            <a:r>
              <a:rPr lang="en-US" baseline="30000" dirty="0"/>
              <a:t>rd</a:t>
            </a:r>
            <a:r>
              <a:rPr lang="en-US" dirty="0"/>
              <a:t> party to react to</a:t>
            </a:r>
          </a:p>
          <a:p>
            <a:r>
              <a:rPr lang="en-US" dirty="0"/>
              <a:t>Not Data Transfer, use DMF for that</a:t>
            </a:r>
          </a:p>
        </p:txBody>
      </p:sp>
      <p:pic>
        <p:nvPicPr>
          <p:cNvPr id="7172" name="Picture 4" descr="Dogs Have an Excellent Nose for Business. Here&amp;#39;s How to Develop Yours on  Take Your Dog to Work Day | Inc.com">
            <a:extLst>
              <a:ext uri="{FF2B5EF4-FFF2-40B4-BE49-F238E27FC236}">
                <a16:creationId xmlns:a16="http://schemas.microsoft.com/office/drawing/2014/main" id="{602F0DEA-B5B6-4234-BBF0-F2AE0A1DD0B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351314"/>
            <a:ext cx="5524098" cy="3107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0593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14AF1-8ABC-4532-B9B5-D8DC6696E17F}"/>
              </a:ext>
            </a:extLst>
          </p:cNvPr>
          <p:cNvSpPr>
            <a:spLocks noGrp="1"/>
          </p:cNvSpPr>
          <p:nvPr>
            <p:ph type="title"/>
          </p:nvPr>
        </p:nvSpPr>
        <p:spPr/>
        <p:txBody>
          <a:bodyPr/>
          <a:lstStyle/>
          <a:p>
            <a:r>
              <a:rPr lang="en-US" dirty="0"/>
              <a:t>Custom Business Events - Fidelity</a:t>
            </a:r>
          </a:p>
        </p:txBody>
      </p:sp>
      <p:sp>
        <p:nvSpPr>
          <p:cNvPr id="3" name="Content Placeholder 2">
            <a:extLst>
              <a:ext uri="{FF2B5EF4-FFF2-40B4-BE49-F238E27FC236}">
                <a16:creationId xmlns:a16="http://schemas.microsoft.com/office/drawing/2014/main" id="{A932D581-D319-4836-BE7A-CACA85A74C2D}"/>
              </a:ext>
            </a:extLst>
          </p:cNvPr>
          <p:cNvSpPr>
            <a:spLocks noGrp="1"/>
          </p:cNvSpPr>
          <p:nvPr>
            <p:ph sz="half" idx="1"/>
          </p:nvPr>
        </p:nvSpPr>
        <p:spPr/>
        <p:txBody>
          <a:bodyPr/>
          <a:lstStyle/>
          <a:p>
            <a:r>
              <a:rPr lang="en-US" dirty="0"/>
              <a:t>Durable – no false business events.</a:t>
            </a:r>
          </a:p>
          <a:p>
            <a:r>
              <a:rPr lang="en-US" dirty="0" err="1"/>
              <a:t>Ie</a:t>
            </a:r>
            <a:r>
              <a:rPr lang="en-US" dirty="0"/>
              <a:t>; only send PO Invoice event if the Invoiced posted with no errors</a:t>
            </a:r>
          </a:p>
          <a:p>
            <a:r>
              <a:rPr lang="en-US" dirty="0"/>
              <a:t>Targeted – Designed to meet the requirements for the consumer in the story</a:t>
            </a:r>
          </a:p>
          <a:p>
            <a:endParaRPr lang="en-US" dirty="0"/>
          </a:p>
        </p:txBody>
      </p:sp>
      <p:sp>
        <p:nvSpPr>
          <p:cNvPr id="4" name="Content Placeholder 3">
            <a:extLst>
              <a:ext uri="{FF2B5EF4-FFF2-40B4-BE49-F238E27FC236}">
                <a16:creationId xmlns:a16="http://schemas.microsoft.com/office/drawing/2014/main" id="{370F0767-612F-4A28-8080-D6C6D2B84364}"/>
              </a:ext>
            </a:extLst>
          </p:cNvPr>
          <p:cNvSpPr>
            <a:spLocks noGrp="1"/>
          </p:cNvSpPr>
          <p:nvPr>
            <p:ph sz="half" idx="2"/>
          </p:nvPr>
        </p:nvSpPr>
        <p:spPr/>
        <p:txBody>
          <a:bodyPr/>
          <a:lstStyle/>
          <a:p>
            <a:r>
              <a:rPr lang="en-US" dirty="0" err="1"/>
              <a:t>Ie</a:t>
            </a:r>
            <a:r>
              <a:rPr lang="en-US" dirty="0"/>
              <a:t>; send event high level info related to a PO Invoices, not the entire entity.</a:t>
            </a:r>
          </a:p>
          <a:p>
            <a:r>
              <a:rPr lang="en-US" dirty="0"/>
              <a:t>Noiseless – not specifically filtered in code</a:t>
            </a:r>
          </a:p>
          <a:p>
            <a:r>
              <a:rPr lang="en-US" dirty="0" err="1"/>
              <a:t>Ie</a:t>
            </a:r>
            <a:r>
              <a:rPr lang="en-US" dirty="0"/>
              <a:t>; Send for all PO invoices, not specific ones</a:t>
            </a:r>
          </a:p>
        </p:txBody>
      </p:sp>
    </p:spTree>
    <p:extLst>
      <p:ext uri="{BB962C8B-B14F-4D97-AF65-F5344CB8AC3E}">
        <p14:creationId xmlns:p14="http://schemas.microsoft.com/office/powerpoint/2010/main" val="39241294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EAD7C-6525-4993-B1E4-E2B8D1C09EB2}"/>
              </a:ext>
            </a:extLst>
          </p:cNvPr>
          <p:cNvSpPr>
            <a:spLocks noGrp="1"/>
          </p:cNvSpPr>
          <p:nvPr>
            <p:ph type="title"/>
          </p:nvPr>
        </p:nvSpPr>
        <p:spPr/>
        <p:txBody>
          <a:bodyPr/>
          <a:lstStyle/>
          <a:p>
            <a:r>
              <a:rPr lang="en-US" dirty="0"/>
              <a:t>What is and is not a Business event?</a:t>
            </a:r>
          </a:p>
        </p:txBody>
      </p:sp>
      <p:sp>
        <p:nvSpPr>
          <p:cNvPr id="3" name="Content Placeholder 2">
            <a:extLst>
              <a:ext uri="{FF2B5EF4-FFF2-40B4-BE49-F238E27FC236}">
                <a16:creationId xmlns:a16="http://schemas.microsoft.com/office/drawing/2014/main" id="{A2B2D38C-98C9-4EE8-8216-68198857045B}"/>
              </a:ext>
            </a:extLst>
          </p:cNvPr>
          <p:cNvSpPr>
            <a:spLocks noGrp="1"/>
          </p:cNvSpPr>
          <p:nvPr>
            <p:ph sz="half" idx="1"/>
          </p:nvPr>
        </p:nvSpPr>
        <p:spPr/>
        <p:txBody>
          <a:bodyPr/>
          <a:lstStyle/>
          <a:p>
            <a:r>
              <a:rPr lang="en-US" dirty="0"/>
              <a:t>Send an event when any field on a Customer Changes? IS NOT</a:t>
            </a:r>
          </a:p>
          <a:p>
            <a:r>
              <a:rPr lang="en-US" dirty="0"/>
              <a:t>Send relevant info for an invoice journal that was posted? IS</a:t>
            </a:r>
          </a:p>
        </p:txBody>
      </p:sp>
      <p:sp>
        <p:nvSpPr>
          <p:cNvPr id="4" name="Content Placeholder 3">
            <a:extLst>
              <a:ext uri="{FF2B5EF4-FFF2-40B4-BE49-F238E27FC236}">
                <a16:creationId xmlns:a16="http://schemas.microsoft.com/office/drawing/2014/main" id="{021EE337-FCEA-473E-AE46-9B07A8C6D368}"/>
              </a:ext>
            </a:extLst>
          </p:cNvPr>
          <p:cNvSpPr>
            <a:spLocks noGrp="1"/>
          </p:cNvSpPr>
          <p:nvPr>
            <p:ph sz="half" idx="2"/>
          </p:nvPr>
        </p:nvSpPr>
        <p:spPr/>
        <p:txBody>
          <a:bodyPr/>
          <a:lstStyle/>
          <a:p>
            <a:r>
              <a:rPr lang="en-US" dirty="0"/>
              <a:t>Send all data related to a Sales Order Invoice including line information? IS NOT.</a:t>
            </a:r>
          </a:p>
          <a:p>
            <a:r>
              <a:rPr lang="en-US" dirty="0"/>
              <a:t>When a purchase order is confirmed by a vendor? IS</a:t>
            </a:r>
          </a:p>
          <a:p>
            <a:endParaRPr lang="en-US" dirty="0"/>
          </a:p>
        </p:txBody>
      </p:sp>
      <p:sp>
        <p:nvSpPr>
          <p:cNvPr id="6" name="Rectangle 5">
            <a:extLst>
              <a:ext uri="{FF2B5EF4-FFF2-40B4-BE49-F238E27FC236}">
                <a16:creationId xmlns:a16="http://schemas.microsoft.com/office/drawing/2014/main" id="{2AA63FF4-1D53-4912-A6AF-EEA48ED22738}"/>
              </a:ext>
            </a:extLst>
          </p:cNvPr>
          <p:cNvSpPr/>
          <p:nvPr/>
        </p:nvSpPr>
        <p:spPr>
          <a:xfrm>
            <a:off x="2797629" y="2601686"/>
            <a:ext cx="1643742" cy="4136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C84A1AA-B5E3-4075-B86D-8DE2C94D239F}"/>
              </a:ext>
            </a:extLst>
          </p:cNvPr>
          <p:cNvSpPr/>
          <p:nvPr/>
        </p:nvSpPr>
        <p:spPr>
          <a:xfrm>
            <a:off x="2471057" y="3889375"/>
            <a:ext cx="1643742" cy="4136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BE0DCA6-B9C0-47B5-A41F-CE1C6E9ECD77}"/>
              </a:ext>
            </a:extLst>
          </p:cNvPr>
          <p:cNvSpPr/>
          <p:nvPr/>
        </p:nvSpPr>
        <p:spPr>
          <a:xfrm>
            <a:off x="6433457" y="3023054"/>
            <a:ext cx="1643742" cy="4136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8B76E60-0B8B-447A-9CC4-D36D665C7859}"/>
              </a:ext>
            </a:extLst>
          </p:cNvPr>
          <p:cNvSpPr/>
          <p:nvPr/>
        </p:nvSpPr>
        <p:spPr>
          <a:xfrm>
            <a:off x="10439400" y="3889374"/>
            <a:ext cx="1066800" cy="4136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3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A1F6E-51A6-4581-9144-AD7A1A1CAD7C}"/>
              </a:ext>
            </a:extLst>
          </p:cNvPr>
          <p:cNvSpPr>
            <a:spLocks noGrp="1"/>
          </p:cNvSpPr>
          <p:nvPr>
            <p:ph type="title"/>
          </p:nvPr>
        </p:nvSpPr>
        <p:spPr/>
        <p:txBody>
          <a:bodyPr/>
          <a:lstStyle/>
          <a:p>
            <a:r>
              <a:rPr lang="en-US" dirty="0"/>
              <a:t>Active Events</a:t>
            </a:r>
          </a:p>
        </p:txBody>
      </p:sp>
      <p:pic>
        <p:nvPicPr>
          <p:cNvPr id="7" name="Content Placeholder 6">
            <a:extLst>
              <a:ext uri="{FF2B5EF4-FFF2-40B4-BE49-F238E27FC236}">
                <a16:creationId xmlns:a16="http://schemas.microsoft.com/office/drawing/2014/main" id="{AF560A32-510E-43A0-9D0F-2FC4C920C514}"/>
              </a:ext>
            </a:extLst>
          </p:cNvPr>
          <p:cNvPicPr>
            <a:picLocks noGrp="1" noChangeAspect="1"/>
          </p:cNvPicPr>
          <p:nvPr>
            <p:ph idx="1"/>
          </p:nvPr>
        </p:nvPicPr>
        <p:blipFill>
          <a:blip r:embed="rId2"/>
          <a:stretch>
            <a:fillRect/>
          </a:stretch>
        </p:blipFill>
        <p:spPr>
          <a:xfrm>
            <a:off x="1637852" y="1825625"/>
            <a:ext cx="8916295" cy="4351338"/>
          </a:xfrm>
        </p:spPr>
      </p:pic>
    </p:spTree>
    <p:extLst>
      <p:ext uri="{BB962C8B-B14F-4D97-AF65-F5344CB8AC3E}">
        <p14:creationId xmlns:p14="http://schemas.microsoft.com/office/powerpoint/2010/main" val="22323118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B6DB-F978-4612-9823-9926A482D159}"/>
              </a:ext>
            </a:extLst>
          </p:cNvPr>
          <p:cNvSpPr>
            <a:spLocks noGrp="1"/>
          </p:cNvSpPr>
          <p:nvPr>
            <p:ph type="title"/>
          </p:nvPr>
        </p:nvSpPr>
        <p:spPr/>
        <p:txBody>
          <a:bodyPr/>
          <a:lstStyle/>
          <a:p>
            <a:r>
              <a:rPr lang="en-US" dirty="0"/>
              <a:t>Inactive Events</a:t>
            </a:r>
          </a:p>
        </p:txBody>
      </p:sp>
      <p:pic>
        <p:nvPicPr>
          <p:cNvPr id="7" name="Content Placeholder 6">
            <a:extLst>
              <a:ext uri="{FF2B5EF4-FFF2-40B4-BE49-F238E27FC236}">
                <a16:creationId xmlns:a16="http://schemas.microsoft.com/office/drawing/2014/main" id="{3D1FFDAD-A823-4017-A79A-BD348C3610E2}"/>
              </a:ext>
            </a:extLst>
          </p:cNvPr>
          <p:cNvPicPr>
            <a:picLocks noGrp="1" noChangeAspect="1"/>
          </p:cNvPicPr>
          <p:nvPr>
            <p:ph idx="1"/>
          </p:nvPr>
        </p:nvPicPr>
        <p:blipFill>
          <a:blip r:embed="rId2"/>
          <a:stretch>
            <a:fillRect/>
          </a:stretch>
        </p:blipFill>
        <p:spPr>
          <a:xfrm>
            <a:off x="1637852" y="1825625"/>
            <a:ext cx="8916295" cy="4351338"/>
          </a:xfrm>
        </p:spPr>
      </p:pic>
    </p:spTree>
    <p:extLst>
      <p:ext uri="{BB962C8B-B14F-4D97-AF65-F5344CB8AC3E}">
        <p14:creationId xmlns:p14="http://schemas.microsoft.com/office/powerpoint/2010/main" val="22589425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268B6-01AE-4454-AEF6-BFF08B1900A4}"/>
              </a:ext>
            </a:extLst>
          </p:cNvPr>
          <p:cNvSpPr>
            <a:spLocks noGrp="1"/>
          </p:cNvSpPr>
          <p:nvPr>
            <p:ph type="title"/>
          </p:nvPr>
        </p:nvSpPr>
        <p:spPr/>
        <p:txBody>
          <a:bodyPr/>
          <a:lstStyle/>
          <a:p>
            <a:r>
              <a:rPr lang="en-US" dirty="0"/>
              <a:t>Errors</a:t>
            </a:r>
          </a:p>
        </p:txBody>
      </p:sp>
      <p:pic>
        <p:nvPicPr>
          <p:cNvPr id="7" name="Content Placeholder 6">
            <a:extLst>
              <a:ext uri="{FF2B5EF4-FFF2-40B4-BE49-F238E27FC236}">
                <a16:creationId xmlns:a16="http://schemas.microsoft.com/office/drawing/2014/main" id="{B5D93C71-9A03-43D6-B5AD-DC116A8CA0E7}"/>
              </a:ext>
            </a:extLst>
          </p:cNvPr>
          <p:cNvPicPr>
            <a:picLocks noGrp="1" noChangeAspect="1"/>
          </p:cNvPicPr>
          <p:nvPr>
            <p:ph idx="1"/>
          </p:nvPr>
        </p:nvPicPr>
        <p:blipFill>
          <a:blip r:embed="rId2"/>
          <a:stretch>
            <a:fillRect/>
          </a:stretch>
        </p:blipFill>
        <p:spPr>
          <a:xfrm>
            <a:off x="1637852" y="1825625"/>
            <a:ext cx="8916295" cy="4351338"/>
          </a:xfrm>
        </p:spPr>
      </p:pic>
    </p:spTree>
    <p:extLst>
      <p:ext uri="{BB962C8B-B14F-4D97-AF65-F5344CB8AC3E}">
        <p14:creationId xmlns:p14="http://schemas.microsoft.com/office/powerpoint/2010/main" val="10779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EBB4F-D439-447F-859C-4822BF1A525D}"/>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1F0B3AC4-F231-45DD-A420-F921D8FEBEFA}"/>
              </a:ext>
            </a:extLst>
          </p:cNvPr>
          <p:cNvSpPr>
            <a:spLocks noGrp="1"/>
          </p:cNvSpPr>
          <p:nvPr>
            <p:ph sz="half" idx="1"/>
          </p:nvPr>
        </p:nvSpPr>
        <p:spPr/>
        <p:txBody>
          <a:bodyPr/>
          <a:lstStyle/>
          <a:p>
            <a:r>
              <a:rPr lang="en-US" dirty="0"/>
              <a:t>Business Event Catalog</a:t>
            </a:r>
          </a:p>
          <a:p>
            <a:r>
              <a:rPr lang="en-US" dirty="0"/>
              <a:t>Endpoints</a:t>
            </a:r>
          </a:p>
          <a:p>
            <a:pPr lvl="1"/>
            <a:r>
              <a:rPr lang="en-US" dirty="0"/>
              <a:t>Azure Service Bus queue</a:t>
            </a:r>
          </a:p>
          <a:p>
            <a:pPr lvl="1"/>
            <a:r>
              <a:rPr lang="en-US" dirty="0"/>
              <a:t>Azure Service Bus Topic</a:t>
            </a:r>
          </a:p>
          <a:p>
            <a:pPr lvl="1"/>
            <a:r>
              <a:rPr lang="en-US" dirty="0"/>
              <a:t>Azure Event Grid</a:t>
            </a:r>
          </a:p>
          <a:p>
            <a:pPr lvl="1"/>
            <a:r>
              <a:rPr lang="en-US" dirty="0"/>
              <a:t>Azure Event Hub</a:t>
            </a:r>
          </a:p>
          <a:p>
            <a:pPr lvl="1"/>
            <a:r>
              <a:rPr lang="en-US" dirty="0"/>
              <a:t>Power Automate</a:t>
            </a:r>
          </a:p>
          <a:p>
            <a:pPr lvl="1"/>
            <a:r>
              <a:rPr lang="en-US" dirty="0"/>
              <a:t>HTTPS</a:t>
            </a:r>
          </a:p>
          <a:p>
            <a:pPr lvl="1"/>
            <a:r>
              <a:rPr lang="en-US" dirty="0"/>
              <a:t>Azure Blob Storage</a:t>
            </a:r>
          </a:p>
        </p:txBody>
      </p:sp>
      <p:sp>
        <p:nvSpPr>
          <p:cNvPr id="4" name="Content Placeholder 3">
            <a:extLst>
              <a:ext uri="{FF2B5EF4-FFF2-40B4-BE49-F238E27FC236}">
                <a16:creationId xmlns:a16="http://schemas.microsoft.com/office/drawing/2014/main" id="{1C54D952-CE04-4E99-A10D-4361142AE310}"/>
              </a:ext>
            </a:extLst>
          </p:cNvPr>
          <p:cNvSpPr>
            <a:spLocks noGrp="1"/>
          </p:cNvSpPr>
          <p:nvPr>
            <p:ph sz="half" idx="2"/>
          </p:nvPr>
        </p:nvSpPr>
        <p:spPr/>
        <p:txBody>
          <a:bodyPr/>
          <a:lstStyle/>
          <a:p>
            <a:r>
              <a:rPr lang="en-US" dirty="0"/>
              <a:t>Active Events</a:t>
            </a:r>
          </a:p>
          <a:p>
            <a:r>
              <a:rPr lang="en-US" dirty="0"/>
              <a:t>Inactive Events</a:t>
            </a:r>
          </a:p>
          <a:p>
            <a:r>
              <a:rPr lang="en-US" dirty="0"/>
              <a:t>Errors and error handling</a:t>
            </a:r>
          </a:p>
          <a:p>
            <a:r>
              <a:rPr lang="en-US" dirty="0"/>
              <a:t>Security</a:t>
            </a:r>
          </a:p>
          <a:p>
            <a:r>
              <a:rPr lang="en-US" dirty="0"/>
              <a:t>Samples</a:t>
            </a:r>
          </a:p>
        </p:txBody>
      </p:sp>
      <p:sp>
        <p:nvSpPr>
          <p:cNvPr id="5" name="Footer Placeholder 5">
            <a:extLst>
              <a:ext uri="{FF2B5EF4-FFF2-40B4-BE49-F238E27FC236}">
                <a16:creationId xmlns:a16="http://schemas.microsoft.com/office/drawing/2014/main" id="{F2F6A5DB-FB12-40E2-8450-F2DF9499F037}"/>
              </a:ext>
            </a:extLst>
          </p:cNvPr>
          <p:cNvSpPr>
            <a:spLocks noGrp="1"/>
          </p:cNvSpPr>
          <p:nvPr>
            <p:ph type="ftr" sz="quarter" idx="11"/>
          </p:nvPr>
        </p:nvSpPr>
        <p:spPr>
          <a:xfrm>
            <a:off x="4038600" y="6356350"/>
            <a:ext cx="4114800" cy="365125"/>
          </a:xfrm>
          <a:prstGeom prst="rect">
            <a:avLst/>
          </a:prstGeom>
        </p:spPr>
        <p:txBody>
          <a:bodyPr/>
          <a:lstStyle/>
          <a:p>
            <a:r>
              <a:rPr lang="en-US" dirty="0"/>
              <a:t>© 2021 Dynamic Communities</a:t>
            </a:r>
          </a:p>
        </p:txBody>
      </p:sp>
      <p:sp>
        <p:nvSpPr>
          <p:cNvPr id="6" name="Slide Number Placeholder 6">
            <a:extLst>
              <a:ext uri="{FF2B5EF4-FFF2-40B4-BE49-F238E27FC236}">
                <a16:creationId xmlns:a16="http://schemas.microsoft.com/office/drawing/2014/main" id="{C9F55E0C-BE09-43A6-864F-3F890BCB4791}"/>
              </a:ext>
            </a:extLst>
          </p:cNvPr>
          <p:cNvSpPr>
            <a:spLocks noGrp="1"/>
          </p:cNvSpPr>
          <p:nvPr>
            <p:ph type="sldNum" sz="quarter" idx="12"/>
          </p:nvPr>
        </p:nvSpPr>
        <p:spPr>
          <a:xfrm>
            <a:off x="8610600" y="6356350"/>
            <a:ext cx="2743200" cy="365125"/>
          </a:xfrm>
          <a:prstGeom prst="rect">
            <a:avLst/>
          </a:prstGeom>
        </p:spPr>
        <p:txBody>
          <a:bodyPr/>
          <a:lstStyle/>
          <a:p>
            <a:fld id="{590403FA-560B-4B1E-8707-5C73BEE2BB8C}" type="slidenum">
              <a:rPr lang="en-US" smtClean="0"/>
              <a:t>6</a:t>
            </a:fld>
            <a:endParaRPr lang="en-US"/>
          </a:p>
        </p:txBody>
      </p:sp>
    </p:spTree>
    <p:extLst>
      <p:ext uri="{BB962C8B-B14F-4D97-AF65-F5344CB8AC3E}">
        <p14:creationId xmlns:p14="http://schemas.microsoft.com/office/powerpoint/2010/main" val="17793648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E4F10-3CB5-42FF-99CF-CE245DD2A9F2}"/>
              </a:ext>
            </a:extLst>
          </p:cNvPr>
          <p:cNvSpPr>
            <a:spLocks noGrp="1"/>
          </p:cNvSpPr>
          <p:nvPr>
            <p:ph type="title"/>
          </p:nvPr>
        </p:nvSpPr>
        <p:spPr/>
        <p:txBody>
          <a:bodyPr/>
          <a:lstStyle/>
          <a:p>
            <a:r>
              <a:rPr lang="en-US" dirty="0"/>
              <a:t>Security</a:t>
            </a:r>
          </a:p>
        </p:txBody>
      </p:sp>
      <p:pic>
        <p:nvPicPr>
          <p:cNvPr id="7" name="Content Placeholder 6">
            <a:extLst>
              <a:ext uri="{FF2B5EF4-FFF2-40B4-BE49-F238E27FC236}">
                <a16:creationId xmlns:a16="http://schemas.microsoft.com/office/drawing/2014/main" id="{B6D65489-F3DA-4861-A7E6-F3B40270A838}"/>
              </a:ext>
            </a:extLst>
          </p:cNvPr>
          <p:cNvPicPr>
            <a:picLocks noGrp="1" noChangeAspect="1"/>
          </p:cNvPicPr>
          <p:nvPr>
            <p:ph idx="1"/>
          </p:nvPr>
        </p:nvPicPr>
        <p:blipFill>
          <a:blip r:embed="rId2"/>
          <a:stretch>
            <a:fillRect/>
          </a:stretch>
        </p:blipFill>
        <p:spPr>
          <a:xfrm>
            <a:off x="1637852" y="1825625"/>
            <a:ext cx="8916295" cy="4351338"/>
          </a:xfrm>
        </p:spPr>
      </p:pic>
    </p:spTree>
    <p:extLst>
      <p:ext uri="{BB962C8B-B14F-4D97-AF65-F5344CB8AC3E}">
        <p14:creationId xmlns:p14="http://schemas.microsoft.com/office/powerpoint/2010/main" val="33821933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E4F10-3CB5-42FF-99CF-CE245DD2A9F2}"/>
              </a:ext>
            </a:extLst>
          </p:cNvPr>
          <p:cNvSpPr>
            <a:spLocks noGrp="1"/>
          </p:cNvSpPr>
          <p:nvPr>
            <p:ph type="title"/>
          </p:nvPr>
        </p:nvSpPr>
        <p:spPr/>
        <p:txBody>
          <a:bodyPr/>
          <a:lstStyle/>
          <a:p>
            <a:r>
              <a:rPr lang="en-US" dirty="0"/>
              <a:t>Security</a:t>
            </a:r>
          </a:p>
        </p:txBody>
      </p:sp>
      <p:pic>
        <p:nvPicPr>
          <p:cNvPr id="7" name="Content Placeholder 6">
            <a:extLst>
              <a:ext uri="{FF2B5EF4-FFF2-40B4-BE49-F238E27FC236}">
                <a16:creationId xmlns:a16="http://schemas.microsoft.com/office/drawing/2014/main" id="{C562A50A-A46D-45DF-9C43-40C3CA40AC80}"/>
              </a:ext>
            </a:extLst>
          </p:cNvPr>
          <p:cNvPicPr>
            <a:picLocks noGrp="1" noChangeAspect="1"/>
          </p:cNvPicPr>
          <p:nvPr>
            <p:ph idx="1"/>
          </p:nvPr>
        </p:nvPicPr>
        <p:blipFill>
          <a:blip r:embed="rId2"/>
          <a:stretch>
            <a:fillRect/>
          </a:stretch>
        </p:blipFill>
        <p:spPr>
          <a:xfrm>
            <a:off x="1637852" y="1825625"/>
            <a:ext cx="8916295" cy="4351338"/>
          </a:xfrm>
        </p:spPr>
      </p:pic>
    </p:spTree>
    <p:extLst>
      <p:ext uri="{BB962C8B-B14F-4D97-AF65-F5344CB8AC3E}">
        <p14:creationId xmlns:p14="http://schemas.microsoft.com/office/powerpoint/2010/main" val="9603740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ACC7568-1EF3-4812-9D41-2BB6A818260A}"/>
              </a:ext>
            </a:extLst>
          </p:cNvPr>
          <p:cNvSpPr>
            <a:spLocks noGrp="1"/>
          </p:cNvSpPr>
          <p:nvPr>
            <p:ph idx="1"/>
          </p:nvPr>
        </p:nvSpPr>
        <p:spPr/>
        <p:txBody>
          <a:bodyPr>
            <a:normAutofit lnSpcReduction="10000"/>
          </a:bodyPr>
          <a:lstStyle/>
          <a:p>
            <a:r>
              <a:rPr lang="en-US" dirty="0">
                <a:hlinkClick r:id="rId2"/>
              </a:rPr>
              <a:t>https://docs.microsoft.com/en-us/dynamics365/fin-ops-core/dev-itpro/business-events/home-page</a:t>
            </a:r>
            <a:endParaRPr lang="en-US" dirty="0"/>
          </a:p>
          <a:p>
            <a:r>
              <a:rPr lang="en-US" dirty="0">
                <a:hlinkClick r:id="rId3"/>
              </a:rPr>
              <a:t>https://docs.microsoft.com/en-us/azure/event-hubs/event-hubs-about</a:t>
            </a:r>
            <a:endParaRPr lang="en-US" dirty="0"/>
          </a:p>
          <a:p>
            <a:r>
              <a:rPr lang="en-US" dirty="0">
                <a:hlinkClick r:id="rId4"/>
              </a:rPr>
              <a:t>https://docs.microsoft.com/en-us/azure/event-grid/compare-messaging-services</a:t>
            </a:r>
            <a:endParaRPr lang="en-US" dirty="0"/>
          </a:p>
          <a:p>
            <a:r>
              <a:rPr lang="en-US" dirty="0">
                <a:hlinkClick r:id="rId5"/>
              </a:rPr>
              <a:t>https://d365bits.com/2020/06/14/how-to-create-business-events-in-dynamics-365-finance-and-operations/</a:t>
            </a:r>
            <a:endParaRPr lang="en-US" dirty="0"/>
          </a:p>
          <a:p>
            <a:r>
              <a:rPr lang="en-US" dirty="0">
                <a:hlinkClick r:id="rId6"/>
              </a:rPr>
              <a:t>https://dynamics365musings.com/how-to-setup-d365-business-events-part-1/</a:t>
            </a:r>
            <a:endParaRPr lang="en-US" dirty="0"/>
          </a:p>
          <a:p>
            <a:endParaRPr lang="en-US" dirty="0"/>
          </a:p>
          <a:p>
            <a:endParaRPr lang="en-US" dirty="0"/>
          </a:p>
        </p:txBody>
      </p:sp>
      <p:sp>
        <p:nvSpPr>
          <p:cNvPr id="5" name="Title 4">
            <a:extLst>
              <a:ext uri="{FF2B5EF4-FFF2-40B4-BE49-F238E27FC236}">
                <a16:creationId xmlns:a16="http://schemas.microsoft.com/office/drawing/2014/main" id="{2D011D46-B9A6-449C-8F02-CC842C5F1FCF}"/>
              </a:ext>
            </a:extLst>
          </p:cNvPr>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9147261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a:extLst>
              <a:ext uri="{FF2B5EF4-FFF2-40B4-BE49-F238E27FC236}">
                <a16:creationId xmlns:a16="http://schemas.microsoft.com/office/drawing/2014/main" id="{FA81EDD2-4547-4D9E-8709-2C212AB1A323}"/>
              </a:ext>
            </a:extLst>
          </p:cNvPr>
          <p:cNvSpPr>
            <a:spLocks noGrp="1"/>
          </p:cNvSpPr>
          <p:nvPr>
            <p:ph type="sldNum" sz="quarter" idx="12"/>
          </p:nvPr>
        </p:nvSpPr>
        <p:spPr>
          <a:prstGeom prst="rect">
            <a:avLst/>
          </a:prstGeom>
        </p:spPr>
        <p:txBody>
          <a:bodyPr/>
          <a:lstStyle/>
          <a:p>
            <a:fld id="{590403FA-560B-4B1E-8707-5C73BEE2BB8C}" type="slidenum">
              <a:rPr lang="en-US" smtClean="0"/>
              <a:t>63</a:t>
            </a:fld>
            <a:endParaRPr lang="en-US"/>
          </a:p>
        </p:txBody>
      </p:sp>
      <p:sp>
        <p:nvSpPr>
          <p:cNvPr id="7" name="Title 6">
            <a:extLst>
              <a:ext uri="{FF2B5EF4-FFF2-40B4-BE49-F238E27FC236}">
                <a16:creationId xmlns:a16="http://schemas.microsoft.com/office/drawing/2014/main" id="{E3233F32-6D20-454D-94F1-E1379DBFCC0B}"/>
              </a:ext>
            </a:extLst>
          </p:cNvPr>
          <p:cNvSpPr>
            <a:spLocks noGrp="1"/>
          </p:cNvSpPr>
          <p:nvPr>
            <p:ph type="title"/>
          </p:nvPr>
        </p:nvSpPr>
        <p:spPr/>
        <p:txBody>
          <a:bodyPr/>
          <a:lstStyle/>
          <a:p>
            <a:r>
              <a:rPr lang="en-US" dirty="0"/>
              <a:t>Questions?</a:t>
            </a:r>
          </a:p>
        </p:txBody>
      </p:sp>
      <p:sp>
        <p:nvSpPr>
          <p:cNvPr id="5" name="Footer Placeholder 5">
            <a:extLst>
              <a:ext uri="{FF2B5EF4-FFF2-40B4-BE49-F238E27FC236}">
                <a16:creationId xmlns:a16="http://schemas.microsoft.com/office/drawing/2014/main" id="{881F7C10-5739-4722-8DCD-A70A6769EB6E}"/>
              </a:ext>
            </a:extLst>
          </p:cNvPr>
          <p:cNvSpPr>
            <a:spLocks noGrp="1"/>
          </p:cNvSpPr>
          <p:nvPr>
            <p:ph type="ftr" sz="quarter" idx="4294967295"/>
          </p:nvPr>
        </p:nvSpPr>
        <p:spPr>
          <a:xfrm>
            <a:off x="0" y="6356350"/>
            <a:ext cx="4114800" cy="365125"/>
          </a:xfrm>
          <a:prstGeom prst="rect">
            <a:avLst/>
          </a:prstGeom>
        </p:spPr>
        <p:txBody>
          <a:bodyPr/>
          <a:lstStyle/>
          <a:p>
            <a:r>
              <a:rPr lang="en-US" dirty="0"/>
              <a:t>© 2021 Dynamic Communities</a:t>
            </a:r>
          </a:p>
        </p:txBody>
      </p:sp>
    </p:spTree>
    <p:extLst>
      <p:ext uri="{BB962C8B-B14F-4D97-AF65-F5344CB8AC3E}">
        <p14:creationId xmlns:p14="http://schemas.microsoft.com/office/powerpoint/2010/main" val="33091120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5A4986-382C-4283-AAA0-73B0FFB2A187}"/>
              </a:ext>
            </a:extLst>
          </p:cNvPr>
          <p:cNvSpPr>
            <a:spLocks noGrp="1"/>
          </p:cNvSpPr>
          <p:nvPr>
            <p:ph idx="1"/>
          </p:nvPr>
        </p:nvSpPr>
        <p:spPr>
          <a:xfrm>
            <a:off x="838200" y="301658"/>
            <a:ext cx="10515600" cy="5875305"/>
          </a:xfrm>
        </p:spPr>
        <p:txBody>
          <a:bodyPr>
            <a:normAutofit fontScale="92500" lnSpcReduction="20000"/>
          </a:bodyPr>
          <a:lstStyle/>
          <a:p>
            <a:r>
              <a:rPr lang="en-US" dirty="0"/>
              <a:t>Dynamics 365: Let’s talk Upgrade Rollout Approach (AX 2012 Upgrade Series: Part 6) – Tuesday @ 2:00 </a:t>
            </a:r>
          </a:p>
          <a:p>
            <a:r>
              <a:rPr lang="en-US" dirty="0"/>
              <a:t>Dynamics 365 F&amp;O Licensing, Upgrades, Costs and More (Part 2) – Tuesday @ 3:00</a:t>
            </a:r>
          </a:p>
          <a:p>
            <a:r>
              <a:rPr lang="en-US" dirty="0"/>
              <a:t>Retail and Warehousing: The Biggest Areas for Change in Dynamics 365 F&amp;O (AX 2012 Upgrade Series: Part 3) – Wednesday @ 9:30</a:t>
            </a:r>
          </a:p>
          <a:p>
            <a:r>
              <a:rPr lang="en-US" dirty="0"/>
              <a:t>AX Sucks. Let’s talk Upgrades (AX 2012 Upgrade Series: Part 1)– Wednesday @ 10:30</a:t>
            </a:r>
          </a:p>
          <a:p>
            <a:r>
              <a:rPr lang="en-US" dirty="0"/>
              <a:t>An AX2012 Upgrade Journey - Wednesday @ 11:30</a:t>
            </a:r>
          </a:p>
          <a:p>
            <a:r>
              <a:rPr lang="en-US" dirty="0"/>
              <a:t>Dynamics 365 F&amp;O Business Events From End to Start to End – Wednesday @ 1:40</a:t>
            </a:r>
          </a:p>
          <a:p>
            <a:r>
              <a:rPr lang="en-US" dirty="0"/>
              <a:t>Dynamics 365 F&amp;O Upgrade Tech Talk: Code, Customizations, Extension and Power Platform (AX 2012 Upgrade Series: Part 5) – Thursday @ 10:00</a:t>
            </a:r>
          </a:p>
          <a:p>
            <a:r>
              <a:rPr lang="en-US" dirty="0"/>
              <a:t>How To Get The Most Out of Your Upgrade (AX 2012 Upgrade Series: Part 2) – Thursday @ 1:10</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7466302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2EAFF5-F1A3-46C4-B749-9385231FA531}"/>
              </a:ext>
            </a:extLst>
          </p:cNvPr>
          <p:cNvSpPr>
            <a:spLocks noGrp="1"/>
          </p:cNvSpPr>
          <p:nvPr>
            <p:ph type="title"/>
          </p:nvPr>
        </p:nvSpPr>
        <p:spPr/>
        <p:txBody>
          <a:bodyPr/>
          <a:lstStyle/>
          <a:p>
            <a:r>
              <a:rPr lang="en-US" dirty="0"/>
              <a:t>Nathan’s Other Presentations</a:t>
            </a:r>
          </a:p>
        </p:txBody>
      </p:sp>
      <p:sp>
        <p:nvSpPr>
          <p:cNvPr id="3" name="Content Placeholder 2">
            <a:extLst>
              <a:ext uri="{FF2B5EF4-FFF2-40B4-BE49-F238E27FC236}">
                <a16:creationId xmlns:a16="http://schemas.microsoft.com/office/drawing/2014/main" id="{AC5A4986-382C-4283-AAA0-73B0FFB2A187}"/>
              </a:ext>
            </a:extLst>
          </p:cNvPr>
          <p:cNvSpPr>
            <a:spLocks noGrp="1"/>
          </p:cNvSpPr>
          <p:nvPr>
            <p:ph idx="1"/>
          </p:nvPr>
        </p:nvSpPr>
        <p:spPr/>
        <p:txBody>
          <a:bodyPr>
            <a:normAutofit/>
          </a:bodyPr>
          <a:lstStyle/>
          <a:p>
            <a:r>
              <a:rPr lang="en-US" dirty="0"/>
              <a:t>Dynamics 365 F&amp;O Business Events From End to Start to End – Wednesday @ 1:40</a:t>
            </a:r>
          </a:p>
          <a:p>
            <a:r>
              <a:rPr lang="pl-PL" dirty="0"/>
              <a:t>Dynamics 365 F&amp;O OData From Zero To Hero</a:t>
            </a:r>
            <a:r>
              <a:rPr lang="en-US" dirty="0"/>
              <a:t> – Thursday @ 9:00</a:t>
            </a:r>
          </a:p>
          <a:p>
            <a:r>
              <a:rPr lang="en-US" dirty="0"/>
              <a:t>F&amp;O Integration Roundup - Thursday @ 11:00</a:t>
            </a:r>
          </a:p>
          <a:p>
            <a:r>
              <a:rPr lang="en-US" dirty="0"/>
              <a:t>X++ Development Tips and Tricks plus D365FO.Tools! – Thursday @ 2:10</a:t>
            </a:r>
          </a:p>
          <a:p>
            <a:pPr marL="0" indent="0">
              <a:buNone/>
            </a:pPr>
            <a:endParaRPr lang="en-US" dirty="0"/>
          </a:p>
        </p:txBody>
      </p:sp>
    </p:spTree>
    <p:extLst>
      <p:ext uri="{BB962C8B-B14F-4D97-AF65-F5344CB8AC3E}">
        <p14:creationId xmlns:p14="http://schemas.microsoft.com/office/powerpoint/2010/main" val="39703171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A32B0-C6AD-4EAD-B2E4-1A850F732A61}"/>
              </a:ext>
            </a:extLst>
          </p:cNvPr>
          <p:cNvSpPr>
            <a:spLocks noGrp="1"/>
          </p:cNvSpPr>
          <p:nvPr>
            <p:ph type="title"/>
          </p:nvPr>
        </p:nvSpPr>
        <p:spPr/>
        <p:txBody>
          <a:bodyPr/>
          <a:lstStyle/>
          <a:p>
            <a:r>
              <a:rPr lang="en-US" dirty="0"/>
              <a:t>Give Away!</a:t>
            </a:r>
          </a:p>
        </p:txBody>
      </p:sp>
      <p:sp>
        <p:nvSpPr>
          <p:cNvPr id="3" name="Content Placeholder 2">
            <a:extLst>
              <a:ext uri="{FF2B5EF4-FFF2-40B4-BE49-F238E27FC236}">
                <a16:creationId xmlns:a16="http://schemas.microsoft.com/office/drawing/2014/main" id="{CD7437A0-36EA-48E1-AF1C-F685A3D4990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356772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EBB4F-D439-447F-859C-4822BF1A525D}"/>
              </a:ext>
            </a:extLst>
          </p:cNvPr>
          <p:cNvSpPr>
            <a:spLocks noGrp="1"/>
          </p:cNvSpPr>
          <p:nvPr>
            <p:ph type="title"/>
          </p:nvPr>
        </p:nvSpPr>
        <p:spPr/>
        <p:txBody>
          <a:bodyPr>
            <a:normAutofit/>
          </a:bodyPr>
          <a:lstStyle/>
          <a:p>
            <a:r>
              <a:rPr lang="en-US" sz="6000" dirty="0"/>
              <a:t>Please </a:t>
            </a:r>
            <a:r>
              <a:rPr lang="en-US" sz="6000"/>
              <a:t>visit our </a:t>
            </a:r>
            <a:r>
              <a:rPr lang="en-US" sz="6000" dirty="0"/>
              <a:t>booth</a:t>
            </a:r>
          </a:p>
        </p:txBody>
      </p:sp>
      <p:sp>
        <p:nvSpPr>
          <p:cNvPr id="5" name="Footer Placeholder 5">
            <a:extLst>
              <a:ext uri="{FF2B5EF4-FFF2-40B4-BE49-F238E27FC236}">
                <a16:creationId xmlns:a16="http://schemas.microsoft.com/office/drawing/2014/main" id="{F2F6A5DB-FB12-40E2-8450-F2DF9499F037}"/>
              </a:ext>
            </a:extLst>
          </p:cNvPr>
          <p:cNvSpPr>
            <a:spLocks noGrp="1"/>
          </p:cNvSpPr>
          <p:nvPr>
            <p:ph type="ftr" sz="quarter" idx="11"/>
          </p:nvPr>
        </p:nvSpPr>
        <p:spPr>
          <a:xfrm>
            <a:off x="4038600" y="6356350"/>
            <a:ext cx="4114800" cy="365125"/>
          </a:xfrm>
          <a:prstGeom prst="rect">
            <a:avLst/>
          </a:prstGeom>
        </p:spPr>
        <p:txBody>
          <a:bodyPr/>
          <a:lstStyle/>
          <a:p>
            <a:r>
              <a:rPr lang="en-US" dirty="0"/>
              <a:t>© 2021 Dynamic Communities</a:t>
            </a:r>
          </a:p>
        </p:txBody>
      </p:sp>
      <p:sp>
        <p:nvSpPr>
          <p:cNvPr id="6" name="Slide Number Placeholder 6">
            <a:extLst>
              <a:ext uri="{FF2B5EF4-FFF2-40B4-BE49-F238E27FC236}">
                <a16:creationId xmlns:a16="http://schemas.microsoft.com/office/drawing/2014/main" id="{C9F55E0C-BE09-43A6-864F-3F890BCB4791}"/>
              </a:ext>
            </a:extLst>
          </p:cNvPr>
          <p:cNvSpPr>
            <a:spLocks noGrp="1"/>
          </p:cNvSpPr>
          <p:nvPr>
            <p:ph type="sldNum" sz="quarter" idx="12"/>
          </p:nvPr>
        </p:nvSpPr>
        <p:spPr>
          <a:xfrm>
            <a:off x="8610600" y="6356350"/>
            <a:ext cx="2743200" cy="365125"/>
          </a:xfrm>
          <a:prstGeom prst="rect">
            <a:avLst/>
          </a:prstGeom>
        </p:spPr>
        <p:txBody>
          <a:bodyPr/>
          <a:lstStyle/>
          <a:p>
            <a:fld id="{590403FA-560B-4B1E-8707-5C73BEE2BB8C}" type="slidenum">
              <a:rPr lang="en-US" smtClean="0"/>
              <a:t>67</a:t>
            </a:fld>
            <a:endParaRPr lang="en-US"/>
          </a:p>
        </p:txBody>
      </p:sp>
      <p:sp>
        <p:nvSpPr>
          <p:cNvPr id="7" name="Content Placeholder 2">
            <a:extLst>
              <a:ext uri="{FF2B5EF4-FFF2-40B4-BE49-F238E27FC236}">
                <a16:creationId xmlns:a16="http://schemas.microsoft.com/office/drawing/2014/main" id="{153840C5-8ABD-4B8B-9776-D2B220500E0B}"/>
              </a:ext>
            </a:extLst>
          </p:cNvPr>
          <p:cNvSpPr>
            <a:spLocks noGrp="1"/>
          </p:cNvSpPr>
          <p:nvPr>
            <p:ph sz="half" idx="1"/>
          </p:nvPr>
        </p:nvSpPr>
        <p:spPr>
          <a:xfrm>
            <a:off x="838200" y="1499961"/>
            <a:ext cx="8236969" cy="4351338"/>
          </a:xfrm>
        </p:spPr>
        <p:txBody>
          <a:bodyPr>
            <a:normAutofit/>
          </a:bodyPr>
          <a:lstStyle/>
          <a:p>
            <a:r>
              <a:rPr lang="en-US" dirty="0"/>
              <a:t>enVista booth #700</a:t>
            </a:r>
          </a:p>
          <a:p>
            <a:r>
              <a:rPr lang="en-US" dirty="0"/>
              <a:t>Meet with our experts</a:t>
            </a:r>
          </a:p>
          <a:p>
            <a:r>
              <a:rPr lang="en-US" dirty="0"/>
              <a:t>Learn about industry-leading practices</a:t>
            </a:r>
          </a:p>
          <a:p>
            <a:r>
              <a:rPr lang="en-US" dirty="0"/>
              <a:t>Get the most from your Microsoft investments</a:t>
            </a:r>
          </a:p>
          <a:p>
            <a:r>
              <a:rPr lang="en-US" dirty="0"/>
              <a:t>Register to win a YETI™ cooler</a:t>
            </a:r>
            <a:br>
              <a:rPr lang="en-US" dirty="0"/>
            </a:br>
            <a:endParaRPr lang="en-US" dirty="0"/>
          </a:p>
        </p:txBody>
      </p:sp>
      <p:pic>
        <p:nvPicPr>
          <p:cNvPr id="9" name="Picture 8">
            <a:extLst>
              <a:ext uri="{FF2B5EF4-FFF2-40B4-BE49-F238E27FC236}">
                <a16:creationId xmlns:a16="http://schemas.microsoft.com/office/drawing/2014/main" id="{9E4CBA89-2A85-4AD7-86A7-5A77796397B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41761" y="4286086"/>
            <a:ext cx="3108477" cy="1358848"/>
          </a:xfrm>
          <a:prstGeom prst="rect">
            <a:avLst/>
          </a:prstGeom>
        </p:spPr>
      </p:pic>
      <p:sp>
        <p:nvSpPr>
          <p:cNvPr id="11" name="TextBox 10">
            <a:extLst>
              <a:ext uri="{FF2B5EF4-FFF2-40B4-BE49-F238E27FC236}">
                <a16:creationId xmlns:a16="http://schemas.microsoft.com/office/drawing/2014/main" id="{8F873D38-DE1F-4C61-97F5-FDF39CE4D86A}"/>
              </a:ext>
            </a:extLst>
          </p:cNvPr>
          <p:cNvSpPr txBox="1"/>
          <p:nvPr/>
        </p:nvSpPr>
        <p:spPr>
          <a:xfrm>
            <a:off x="9697002" y="5394335"/>
            <a:ext cx="1425390" cy="369332"/>
          </a:xfrm>
          <a:prstGeom prst="rect">
            <a:avLst/>
          </a:prstGeom>
          <a:noFill/>
        </p:spPr>
        <p:txBody>
          <a:bodyPr wrap="none" rtlCol="0">
            <a:spAutoFit/>
          </a:bodyPr>
          <a:lstStyle/>
          <a:p>
            <a:r>
              <a:rPr lang="en-US" dirty="0"/>
              <a:t>Hall C Entry</a:t>
            </a:r>
          </a:p>
        </p:txBody>
      </p:sp>
      <p:sp>
        <p:nvSpPr>
          <p:cNvPr id="12" name="Arrow: Up 11">
            <a:extLst>
              <a:ext uri="{FF2B5EF4-FFF2-40B4-BE49-F238E27FC236}">
                <a16:creationId xmlns:a16="http://schemas.microsoft.com/office/drawing/2014/main" id="{D6B9FBDC-CDB9-4785-99D5-50C9D4BD9EC2}"/>
              </a:ext>
            </a:extLst>
          </p:cNvPr>
          <p:cNvSpPr/>
          <p:nvPr/>
        </p:nvSpPr>
        <p:spPr>
          <a:xfrm>
            <a:off x="10140560" y="4556741"/>
            <a:ext cx="484632" cy="681267"/>
          </a:xfrm>
          <a:prstGeom prst="up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93537E3-49F9-4535-8E59-EE95CFE2BE70}"/>
              </a:ext>
            </a:extLst>
          </p:cNvPr>
          <p:cNvCxnSpPr/>
          <p:nvPr/>
        </p:nvCxnSpPr>
        <p:spPr>
          <a:xfrm>
            <a:off x="8882354" y="4704977"/>
            <a:ext cx="113968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131C3D0-D212-40C1-9791-D15E83B5F037}"/>
              </a:ext>
            </a:extLst>
          </p:cNvPr>
          <p:cNvCxnSpPr/>
          <p:nvPr/>
        </p:nvCxnSpPr>
        <p:spPr>
          <a:xfrm>
            <a:off x="10694575" y="4713068"/>
            <a:ext cx="113968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443C3282-9420-4DA6-A278-64C38E12D7B7}"/>
              </a:ext>
            </a:extLst>
          </p:cNvPr>
          <p:cNvSpPr/>
          <p:nvPr/>
        </p:nvSpPr>
        <p:spPr>
          <a:xfrm>
            <a:off x="10574423" y="3235870"/>
            <a:ext cx="1139681" cy="101997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enVista</a:t>
            </a:r>
          </a:p>
          <a:p>
            <a:pPr algn="ctr"/>
            <a:r>
              <a:rPr lang="en-US" dirty="0"/>
              <a:t>Booth</a:t>
            </a:r>
          </a:p>
        </p:txBody>
      </p:sp>
    </p:spTree>
    <p:extLst>
      <p:ext uri="{BB962C8B-B14F-4D97-AF65-F5344CB8AC3E}">
        <p14:creationId xmlns:p14="http://schemas.microsoft.com/office/powerpoint/2010/main" val="1590523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AB1FC-D74E-48F8-8B13-43203BCFB690}"/>
              </a:ext>
            </a:extLst>
          </p:cNvPr>
          <p:cNvSpPr>
            <a:spLocks noGrp="1"/>
          </p:cNvSpPr>
          <p:nvPr>
            <p:ph type="ctrTitle"/>
          </p:nvPr>
        </p:nvSpPr>
        <p:spPr>
          <a:xfrm>
            <a:off x="1520072" y="1876357"/>
            <a:ext cx="9144000" cy="742102"/>
          </a:xfrm>
        </p:spPr>
        <p:txBody>
          <a:bodyPr>
            <a:normAutofit fontScale="90000"/>
          </a:bodyPr>
          <a:lstStyle/>
          <a:p>
            <a:r>
              <a:rPr lang="en-US" dirty="0"/>
              <a:t>Survey Code</a:t>
            </a:r>
          </a:p>
        </p:txBody>
      </p:sp>
      <p:pic>
        <p:nvPicPr>
          <p:cNvPr id="5" name="Picture 4" descr="Qr code&#10;&#10;Description automatically generated">
            <a:extLst>
              <a:ext uri="{FF2B5EF4-FFF2-40B4-BE49-F238E27FC236}">
                <a16:creationId xmlns:a16="http://schemas.microsoft.com/office/drawing/2014/main" id="{4C744D20-2240-47BB-96E2-D9DDE6DBA4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3249" y="2945493"/>
            <a:ext cx="2377646" cy="2385267"/>
          </a:xfrm>
          <a:prstGeom prst="rect">
            <a:avLst/>
          </a:prstGeom>
        </p:spPr>
      </p:pic>
    </p:spTree>
    <p:custDataLst>
      <p:tags r:id="rId1"/>
    </p:custDataLst>
    <p:extLst>
      <p:ext uri="{BB962C8B-B14F-4D97-AF65-F5344CB8AC3E}">
        <p14:creationId xmlns:p14="http://schemas.microsoft.com/office/powerpoint/2010/main" val="1275858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E936-D8D0-47BA-8E89-99B0B0DEF894}"/>
              </a:ext>
            </a:extLst>
          </p:cNvPr>
          <p:cNvSpPr>
            <a:spLocks noGrp="1"/>
          </p:cNvSpPr>
          <p:nvPr>
            <p:ph type="title"/>
          </p:nvPr>
        </p:nvSpPr>
        <p:spPr/>
        <p:txBody>
          <a:bodyPr/>
          <a:lstStyle/>
          <a:p>
            <a:r>
              <a:rPr lang="en-US" dirty="0"/>
              <a:t>What is a business event?</a:t>
            </a:r>
          </a:p>
        </p:txBody>
      </p:sp>
      <p:sp>
        <p:nvSpPr>
          <p:cNvPr id="3" name="Content Placeholder 2">
            <a:extLst>
              <a:ext uri="{FF2B5EF4-FFF2-40B4-BE49-F238E27FC236}">
                <a16:creationId xmlns:a16="http://schemas.microsoft.com/office/drawing/2014/main" id="{8AEB32A0-E709-4A62-AF3C-CAB54F06FEDC}"/>
              </a:ext>
            </a:extLst>
          </p:cNvPr>
          <p:cNvSpPr>
            <a:spLocks noGrp="1"/>
          </p:cNvSpPr>
          <p:nvPr>
            <p:ph sz="half" idx="1"/>
          </p:nvPr>
        </p:nvSpPr>
        <p:spPr/>
        <p:txBody>
          <a:bodyPr/>
          <a:lstStyle/>
          <a:p>
            <a:r>
              <a:rPr lang="en-US" dirty="0"/>
              <a:t>Alerts outside system of an event via notification.</a:t>
            </a:r>
          </a:p>
          <a:p>
            <a:r>
              <a:rPr lang="en-US" dirty="0"/>
              <a:t>Outside systems can receive the message and action upon it</a:t>
            </a:r>
          </a:p>
          <a:p>
            <a:r>
              <a:rPr lang="en-US" dirty="0"/>
              <a:t>Can be workflow related or not</a:t>
            </a:r>
          </a:p>
          <a:p>
            <a:r>
              <a:rPr lang="en-US" dirty="0"/>
              <a:t>Some processes supported OOTB</a:t>
            </a:r>
          </a:p>
        </p:txBody>
      </p:sp>
      <p:sp>
        <p:nvSpPr>
          <p:cNvPr id="4" name="Content Placeholder 3">
            <a:extLst>
              <a:ext uri="{FF2B5EF4-FFF2-40B4-BE49-F238E27FC236}">
                <a16:creationId xmlns:a16="http://schemas.microsoft.com/office/drawing/2014/main" id="{F2710044-7100-4346-9F6D-942EB5C4B1AD}"/>
              </a:ext>
            </a:extLst>
          </p:cNvPr>
          <p:cNvSpPr>
            <a:spLocks noGrp="1"/>
          </p:cNvSpPr>
          <p:nvPr>
            <p:ph sz="half" idx="2"/>
          </p:nvPr>
        </p:nvSpPr>
        <p:spPr/>
        <p:txBody>
          <a:bodyPr/>
          <a:lstStyle/>
          <a:p>
            <a:r>
              <a:rPr lang="en-US" dirty="0"/>
              <a:t>Anything not in the catalog should be created custom</a:t>
            </a:r>
          </a:p>
        </p:txBody>
      </p:sp>
    </p:spTree>
    <p:extLst>
      <p:ext uri="{BB962C8B-B14F-4D97-AF65-F5344CB8AC3E}">
        <p14:creationId xmlns:p14="http://schemas.microsoft.com/office/powerpoint/2010/main" val="2310636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3F49-2FAF-4056-990F-5DFD90A5435C}"/>
              </a:ext>
            </a:extLst>
          </p:cNvPr>
          <p:cNvSpPr>
            <a:spLocks noGrp="1"/>
          </p:cNvSpPr>
          <p:nvPr>
            <p:ph type="title"/>
          </p:nvPr>
        </p:nvSpPr>
        <p:spPr/>
        <p:txBody>
          <a:bodyPr/>
          <a:lstStyle/>
          <a:p>
            <a:r>
              <a:rPr lang="en-US" dirty="0"/>
              <a:t>Catalog</a:t>
            </a:r>
          </a:p>
        </p:txBody>
      </p:sp>
      <p:sp>
        <p:nvSpPr>
          <p:cNvPr id="3" name="Content Placeholder 2">
            <a:extLst>
              <a:ext uri="{FF2B5EF4-FFF2-40B4-BE49-F238E27FC236}">
                <a16:creationId xmlns:a16="http://schemas.microsoft.com/office/drawing/2014/main" id="{625D6E84-FAC6-4494-AFC3-57057F756EDE}"/>
              </a:ext>
            </a:extLst>
          </p:cNvPr>
          <p:cNvSpPr>
            <a:spLocks noGrp="1"/>
          </p:cNvSpPr>
          <p:nvPr>
            <p:ph sz="half" idx="1"/>
          </p:nvPr>
        </p:nvSpPr>
        <p:spPr/>
        <p:txBody>
          <a:bodyPr/>
          <a:lstStyle/>
          <a:p>
            <a:r>
              <a:rPr lang="en-US" dirty="0"/>
              <a:t>System administration &gt; Set up &gt; Business events</a:t>
            </a:r>
          </a:p>
          <a:p>
            <a:r>
              <a:rPr lang="en-US" dirty="0"/>
              <a:t>List all available business events</a:t>
            </a:r>
          </a:p>
          <a:p>
            <a:r>
              <a:rPr lang="en-US" dirty="0"/>
              <a:t>Static processes like an AR payment has been posted</a:t>
            </a:r>
          </a:p>
          <a:p>
            <a:r>
              <a:rPr lang="en-US" dirty="0"/>
              <a:t>More dynamic such as a events related to a specific configured workflow in F&amp;O</a:t>
            </a:r>
          </a:p>
        </p:txBody>
      </p:sp>
      <p:sp>
        <p:nvSpPr>
          <p:cNvPr id="4" name="Content Placeholder 3">
            <a:extLst>
              <a:ext uri="{FF2B5EF4-FFF2-40B4-BE49-F238E27FC236}">
                <a16:creationId xmlns:a16="http://schemas.microsoft.com/office/drawing/2014/main" id="{1AFAEB27-AC5C-47B5-81EF-E579F057A267}"/>
              </a:ext>
            </a:extLst>
          </p:cNvPr>
          <p:cNvSpPr>
            <a:spLocks noGrp="1"/>
          </p:cNvSpPr>
          <p:nvPr>
            <p:ph sz="half" idx="2"/>
          </p:nvPr>
        </p:nvSpPr>
        <p:spPr/>
        <p:txBody>
          <a:bodyPr/>
          <a:lstStyle/>
          <a:p>
            <a:r>
              <a:rPr lang="en-US" dirty="0"/>
              <a:t>Activate</a:t>
            </a:r>
          </a:p>
          <a:p>
            <a:r>
              <a:rPr lang="en-US" dirty="0"/>
              <a:t>Download Schema</a:t>
            </a:r>
          </a:p>
        </p:txBody>
      </p:sp>
    </p:spTree>
    <p:extLst>
      <p:ext uri="{BB962C8B-B14F-4D97-AF65-F5344CB8AC3E}">
        <p14:creationId xmlns:p14="http://schemas.microsoft.com/office/powerpoint/2010/main" val="389533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ext, application&#10;&#10;Description automatically generated">
            <a:extLst>
              <a:ext uri="{FF2B5EF4-FFF2-40B4-BE49-F238E27FC236}">
                <a16:creationId xmlns:a16="http://schemas.microsoft.com/office/drawing/2014/main" id="{22F1DDC2-7A0F-47E8-B1E6-541DE2C89ADC}"/>
              </a:ext>
            </a:extLst>
          </p:cNvPr>
          <p:cNvPicPr>
            <a:picLocks noChangeAspect="1"/>
          </p:cNvPicPr>
          <p:nvPr/>
        </p:nvPicPr>
        <p:blipFill>
          <a:blip r:embed="rId2"/>
          <a:stretch>
            <a:fillRect/>
          </a:stretch>
        </p:blipFill>
        <p:spPr>
          <a:xfrm>
            <a:off x="0" y="0"/>
            <a:ext cx="12192000" cy="5949950"/>
          </a:xfrm>
          <a:prstGeom prst="rect">
            <a:avLst/>
          </a:prstGeom>
        </p:spPr>
      </p:pic>
    </p:spTree>
    <p:extLst>
      <p:ext uri="{BB962C8B-B14F-4D97-AF65-F5344CB8AC3E}">
        <p14:creationId xmlns:p14="http://schemas.microsoft.com/office/powerpoint/2010/main" val="12735028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2">
      <a:dk1>
        <a:srgbClr val="232832"/>
      </a:dk1>
      <a:lt1>
        <a:srgbClr val="FFFFFF"/>
      </a:lt1>
      <a:dk2>
        <a:srgbClr val="232832"/>
      </a:dk2>
      <a:lt2>
        <a:srgbClr val="FFFFFF"/>
      </a:lt2>
      <a:accent1>
        <a:srgbClr val="7FBE41"/>
      </a:accent1>
      <a:accent2>
        <a:srgbClr val="4141BE"/>
      </a:accent2>
      <a:accent3>
        <a:srgbClr val="8041BE"/>
      </a:accent3>
      <a:accent4>
        <a:srgbClr val="BE41BE"/>
      </a:accent4>
      <a:accent5>
        <a:srgbClr val="7FBE41"/>
      </a:accent5>
      <a:accent6>
        <a:srgbClr val="8041BE"/>
      </a:accent6>
      <a:hlink>
        <a:srgbClr val="7FBE41"/>
      </a:hlink>
      <a:folHlink>
        <a:srgbClr val="BE41BE"/>
      </a:folHlink>
    </a:clrScheme>
    <a:fontScheme name="Summit">
      <a:majorFont>
        <a:latin typeface="Poppins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A75DAF83DD3048B0119C871633221C" ma:contentTypeVersion="4" ma:contentTypeDescription="Create a new document." ma:contentTypeScope="" ma:versionID="c13cf9f499e509de452691631a922a1f">
  <xsd:schema xmlns:xsd="http://www.w3.org/2001/XMLSchema" xmlns:xs="http://www.w3.org/2001/XMLSchema" xmlns:p="http://schemas.microsoft.com/office/2006/metadata/properties" xmlns:ns2="81f9c791-4e7e-42f3-b110-f2d048dfe1f4" xmlns:ns3="c32e8f56-b4af-4143-8a45-c6aec7ec7059" targetNamespace="http://schemas.microsoft.com/office/2006/metadata/properties" ma:root="true" ma:fieldsID="8a191fef40a281d132f5803dfdeb529b" ns2:_="" ns3:_="">
    <xsd:import namespace="81f9c791-4e7e-42f3-b110-f2d048dfe1f4"/>
    <xsd:import namespace="c32e8f56-b4af-4143-8a45-c6aec7ec705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f9c791-4e7e-42f3-b110-f2d048dfe1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32e8f56-b4af-4143-8a45-c6aec7ec705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BBB25D-07CF-4235-A957-80B5D4A278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f9c791-4e7e-42f3-b110-f2d048dfe1f4"/>
    <ds:schemaRef ds:uri="c32e8f56-b4af-4143-8a45-c6aec7ec70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3AF2D1E-311D-47B0-802B-46BAD980C1B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8B2C51C-8346-4578-82BA-CF345326ED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2396</TotalTime>
  <Words>1627</Words>
  <Application>Microsoft Office PowerPoint</Application>
  <PresentationFormat>Widescreen</PresentationFormat>
  <Paragraphs>235</Paragraphs>
  <Slides>68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Open Sans</vt:lpstr>
      <vt:lpstr>Poppins</vt:lpstr>
      <vt:lpstr>Titillium Web</vt:lpstr>
      <vt:lpstr>Office Theme</vt:lpstr>
      <vt:lpstr>Dynamics 365 F&amp;O Business Events From End to Start to End</vt:lpstr>
      <vt:lpstr>Synopsis</vt:lpstr>
      <vt:lpstr>Free Stuff</vt:lpstr>
      <vt:lpstr>Nathan Clouse</vt:lpstr>
      <vt:lpstr>Sukrut Parab</vt:lpstr>
      <vt:lpstr>Topics</vt:lpstr>
      <vt:lpstr>What is a business event?</vt:lpstr>
      <vt:lpstr>Catalog</vt:lpstr>
      <vt:lpstr>PowerPoint Presentation</vt:lpstr>
      <vt:lpstr>PowerPoint Presentation</vt:lpstr>
      <vt:lpstr>PowerPoint Presentation</vt:lpstr>
      <vt:lpstr>Schema Sample – AR Payment Posted</vt:lpstr>
      <vt:lpstr>Endpoints</vt:lpstr>
      <vt:lpstr>Azure Service Bus Queue</vt:lpstr>
      <vt:lpstr>Azure Service Bus Topic</vt:lpstr>
      <vt:lpstr>Azure Service Bus Queue / Topic</vt:lpstr>
      <vt:lpstr>Azure Service Bus Queue / Topic</vt:lpstr>
      <vt:lpstr>Azure Service Bus Queue / Topic</vt:lpstr>
      <vt:lpstr>Azure Service Bus Queue / Topic</vt:lpstr>
      <vt:lpstr>Azure Service Bus Queue / Topic</vt:lpstr>
      <vt:lpstr>Azure Service Bus Queue / Topic</vt:lpstr>
      <vt:lpstr>Azure Event Grid</vt:lpstr>
      <vt:lpstr>Azure Event Grid</vt:lpstr>
      <vt:lpstr>Azure Event Grid</vt:lpstr>
      <vt:lpstr>Azure Event Grid</vt:lpstr>
      <vt:lpstr>Azure Event Grid</vt:lpstr>
      <vt:lpstr>Azure Event Grid</vt:lpstr>
      <vt:lpstr>Azure Event Grid</vt:lpstr>
      <vt:lpstr>Azure Event Grid</vt:lpstr>
      <vt:lpstr>Azure Event Hub</vt:lpstr>
      <vt:lpstr>Azure Event Hub</vt:lpstr>
      <vt:lpstr>Power Automate</vt:lpstr>
      <vt:lpstr>Power Automate</vt:lpstr>
      <vt:lpstr>PowerPoint Presentation</vt:lpstr>
      <vt:lpstr>PowerPoint Presentation</vt:lpstr>
      <vt:lpstr>Power Automate</vt:lpstr>
      <vt:lpstr>Power Automate &amp; Workflows</vt:lpstr>
      <vt:lpstr>HTTPS</vt:lpstr>
      <vt:lpstr>HTTPS</vt:lpstr>
      <vt:lpstr>HTTPS</vt:lpstr>
      <vt:lpstr>HTTPS</vt:lpstr>
      <vt:lpstr>HTTPS</vt:lpstr>
      <vt:lpstr>HTTPS</vt:lpstr>
      <vt:lpstr>Azure Blob Storage</vt:lpstr>
      <vt:lpstr>Azure Blob Storage</vt:lpstr>
      <vt:lpstr>Azure Blob Storage</vt:lpstr>
      <vt:lpstr>Azure Blob Storage</vt:lpstr>
      <vt:lpstr>Forms Pro</vt:lpstr>
      <vt:lpstr>Custom</vt:lpstr>
      <vt:lpstr>When Should I use Azure Service Bus Queue / Topic?</vt:lpstr>
      <vt:lpstr>When Should I use Azure Event Grid</vt:lpstr>
      <vt:lpstr>When Should I use Azure Event Hub</vt:lpstr>
      <vt:lpstr>But what if I don’t see the business event I want?</vt:lpstr>
      <vt:lpstr>Custom Business Events </vt:lpstr>
      <vt:lpstr>Custom Business Events - Fidelity</vt:lpstr>
      <vt:lpstr>What is and is not a Business event?</vt:lpstr>
      <vt:lpstr>Active Events</vt:lpstr>
      <vt:lpstr>Inactive Events</vt:lpstr>
      <vt:lpstr>Errors</vt:lpstr>
      <vt:lpstr>Security</vt:lpstr>
      <vt:lpstr>Security</vt:lpstr>
      <vt:lpstr>Resources</vt:lpstr>
      <vt:lpstr>Questions?</vt:lpstr>
      <vt:lpstr>PowerPoint Presentation</vt:lpstr>
      <vt:lpstr>Nathan’s Other Presentations</vt:lpstr>
      <vt:lpstr>Give Away!</vt:lpstr>
      <vt:lpstr>Please visit our booth</vt:lpstr>
      <vt:lpstr>Survey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Triniti Burton</dc:creator>
  <cp:lastModifiedBy>Nathan Clouse</cp:lastModifiedBy>
  <cp:revision>13</cp:revision>
  <dcterms:created xsi:type="dcterms:W3CDTF">2021-06-02T18:20:35Z</dcterms:created>
  <dcterms:modified xsi:type="dcterms:W3CDTF">2021-10-10T04:31:29Z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0x010100BBA75DAF83DD3048B0119C871633221C</vt:lpwstr>
  </property>
</Properties>
</file>