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384" r:id="rId7"/>
    <p:sldId id="263" r:id="rId8"/>
    <p:sldId id="264" r:id="rId9"/>
    <p:sldId id="398" r:id="rId10"/>
    <p:sldId id="390" r:id="rId11"/>
    <p:sldId id="392" r:id="rId12"/>
    <p:sldId id="394" r:id="rId13"/>
    <p:sldId id="393" r:id="rId14"/>
    <p:sldId id="389" r:id="rId15"/>
    <p:sldId id="391" r:id="rId16"/>
    <p:sldId id="259" r:id="rId17"/>
    <p:sldId id="386" r:id="rId18"/>
    <p:sldId id="262" r:id="rId19"/>
    <p:sldId id="379" r:id="rId20"/>
    <p:sldId id="381" r:id="rId21"/>
    <p:sldId id="383" r:id="rId22"/>
    <p:sldId id="269" r:id="rId23"/>
    <p:sldId id="268" r:id="rId24"/>
    <p:sldId id="272" r:id="rId25"/>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8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4A729-5210-4B4C-9175-CF70DA57F79E}" v="1" dt="2021-10-09T17:33:03.3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lly Gustafson" userId="S::kgustafson_alphavsolutions.com#ext#@atomicax.onmicrosoft.com::182dba4c-9a5d-4f38-92b6-79d7afa99c46" providerId="AD" clId="Web-{CAD3DCB0-FD03-4A03-9D6A-746D0E4770A3}"/>
    <pc:docChg chg="addSld delSld modSld sldOrd">
      <pc:chgData name="Kelly Gustafson" userId="S::kgustafson_alphavsolutions.com#ext#@atomicax.onmicrosoft.com::182dba4c-9a5d-4f38-92b6-79d7afa99c46" providerId="AD" clId="Web-{CAD3DCB0-FD03-4A03-9D6A-746D0E4770A3}" dt="2021-10-07T14:13:30.205" v="479" actId="14100"/>
      <pc:docMkLst>
        <pc:docMk/>
      </pc:docMkLst>
      <pc:sldChg chg="modSp">
        <pc:chgData name="Kelly Gustafson" userId="S::kgustafson_alphavsolutions.com#ext#@atomicax.onmicrosoft.com::182dba4c-9a5d-4f38-92b6-79d7afa99c46" providerId="AD" clId="Web-{CAD3DCB0-FD03-4A03-9D6A-746D0E4770A3}" dt="2021-10-07T14:10:40.560" v="363" actId="20577"/>
        <pc:sldMkLst>
          <pc:docMk/>
          <pc:sldMk cId="2417375187" sldId="259"/>
        </pc:sldMkLst>
        <pc:spChg chg="mod">
          <ac:chgData name="Kelly Gustafson" userId="S::kgustafson_alphavsolutions.com#ext#@atomicax.onmicrosoft.com::182dba4c-9a5d-4f38-92b6-79d7afa99c46" providerId="AD" clId="Web-{CAD3DCB0-FD03-4A03-9D6A-746D0E4770A3}" dt="2021-10-07T14:10:40.560" v="363" actId="20577"/>
          <ac:spMkLst>
            <pc:docMk/>
            <pc:sldMk cId="2417375187" sldId="259"/>
            <ac:spMk id="2" creationId="{FA36D270-E1D4-49C8-B9CC-52E81EA43F64}"/>
          </ac:spMkLst>
        </pc:spChg>
      </pc:sldChg>
      <pc:sldChg chg="del">
        <pc:chgData name="Kelly Gustafson" userId="S::kgustafson_alphavsolutions.com#ext#@atomicax.onmicrosoft.com::182dba4c-9a5d-4f38-92b6-79d7afa99c46" providerId="AD" clId="Web-{CAD3DCB0-FD03-4A03-9D6A-746D0E4770A3}" dt="2021-10-07T14:10:59.795" v="365"/>
        <pc:sldMkLst>
          <pc:docMk/>
          <pc:sldMk cId="3960469808" sldId="260"/>
        </pc:sldMkLst>
      </pc:sldChg>
      <pc:sldChg chg="del">
        <pc:chgData name="Kelly Gustafson" userId="S::kgustafson_alphavsolutions.com#ext#@atomicax.onmicrosoft.com::182dba4c-9a5d-4f38-92b6-79d7afa99c46" providerId="AD" clId="Web-{CAD3DCB0-FD03-4A03-9D6A-746D0E4770A3}" dt="2021-10-07T14:10:59.795" v="364"/>
        <pc:sldMkLst>
          <pc:docMk/>
          <pc:sldMk cId="3309112053" sldId="261"/>
        </pc:sldMkLst>
      </pc:sldChg>
      <pc:sldChg chg="addSp delSp modSp mod setBg">
        <pc:chgData name="Kelly Gustafson" userId="S::kgustafson_alphavsolutions.com#ext#@atomicax.onmicrosoft.com::182dba4c-9a5d-4f38-92b6-79d7afa99c46" providerId="AD" clId="Web-{CAD3DCB0-FD03-4A03-9D6A-746D0E4770A3}" dt="2021-10-07T13:53:03.877" v="147"/>
        <pc:sldMkLst>
          <pc:docMk/>
          <pc:sldMk cId="2021394808" sldId="263"/>
        </pc:sldMkLst>
        <pc:spChg chg="mod">
          <ac:chgData name="Kelly Gustafson" userId="S::kgustafson_alphavsolutions.com#ext#@atomicax.onmicrosoft.com::182dba4c-9a5d-4f38-92b6-79d7afa99c46" providerId="AD" clId="Web-{CAD3DCB0-FD03-4A03-9D6A-746D0E4770A3}" dt="2021-10-07T13:53:03.877" v="147"/>
          <ac:spMkLst>
            <pc:docMk/>
            <pc:sldMk cId="2021394808" sldId="263"/>
            <ac:spMk id="4" creationId="{0CD45047-669F-4531-9BC4-F17969BC60C8}"/>
          </ac:spMkLst>
        </pc:spChg>
        <pc:spChg chg="mod ord">
          <ac:chgData name="Kelly Gustafson" userId="S::kgustafson_alphavsolutions.com#ext#@atomicax.onmicrosoft.com::182dba4c-9a5d-4f38-92b6-79d7afa99c46" providerId="AD" clId="Web-{CAD3DCB0-FD03-4A03-9D6A-746D0E4770A3}" dt="2021-10-07T13:53:03.877" v="147"/>
          <ac:spMkLst>
            <pc:docMk/>
            <pc:sldMk cId="2021394808" sldId="263"/>
            <ac:spMk id="5" creationId="{DC22291E-EA0F-425D-BC09-2F67AB9FBA25}"/>
          </ac:spMkLst>
        </pc:spChg>
        <pc:spChg chg="mod">
          <ac:chgData name="Kelly Gustafson" userId="S::kgustafson_alphavsolutions.com#ext#@atomicax.onmicrosoft.com::182dba4c-9a5d-4f38-92b6-79d7afa99c46" providerId="AD" clId="Web-{CAD3DCB0-FD03-4A03-9D6A-746D0E4770A3}" dt="2021-10-07T13:53:03.877" v="147"/>
          <ac:spMkLst>
            <pc:docMk/>
            <pc:sldMk cId="2021394808" sldId="263"/>
            <ac:spMk id="6" creationId="{25DE8F28-7CDF-4369-BE66-D5C99D3D348F}"/>
          </ac:spMkLst>
        </pc:spChg>
        <pc:spChg chg="mod">
          <ac:chgData name="Kelly Gustafson" userId="S::kgustafson_alphavsolutions.com#ext#@atomicax.onmicrosoft.com::182dba4c-9a5d-4f38-92b6-79d7afa99c46" providerId="AD" clId="Web-{CAD3DCB0-FD03-4A03-9D6A-746D0E4770A3}" dt="2021-10-07T13:53:03.877" v="147"/>
          <ac:spMkLst>
            <pc:docMk/>
            <pc:sldMk cId="2021394808" sldId="263"/>
            <ac:spMk id="7" creationId="{522B7C6D-F75F-47B8-9D18-659BD9CA9DA4}"/>
          </ac:spMkLst>
        </pc:spChg>
        <pc:spChg chg="del">
          <ac:chgData name="Kelly Gustafson" userId="S::kgustafson_alphavsolutions.com#ext#@atomicax.onmicrosoft.com::182dba4c-9a5d-4f38-92b6-79d7afa99c46" providerId="AD" clId="Web-{CAD3DCB0-FD03-4A03-9D6A-746D0E4770A3}" dt="2021-10-07T13:49:23.840" v="0"/>
          <ac:spMkLst>
            <pc:docMk/>
            <pc:sldMk cId="2021394808" sldId="263"/>
            <ac:spMk id="8" creationId="{34C5CEF0-CA7C-44B2-B36C-7D62FF4D5470}"/>
          </ac:spMkLst>
        </pc:spChg>
        <pc:spChg chg="add del">
          <ac:chgData name="Kelly Gustafson" userId="S::kgustafson_alphavsolutions.com#ext#@atomicax.onmicrosoft.com::182dba4c-9a5d-4f38-92b6-79d7afa99c46" providerId="AD" clId="Web-{CAD3DCB0-FD03-4A03-9D6A-746D0E4770A3}" dt="2021-10-07T13:52:57.923" v="145"/>
          <ac:spMkLst>
            <pc:docMk/>
            <pc:sldMk cId="2021394808" sldId="263"/>
            <ac:spMk id="10" creationId="{F13C74B1-5B17-4795-BED0-7140497B445A}"/>
          </ac:spMkLst>
        </pc:spChg>
        <pc:spChg chg="add del">
          <ac:chgData name="Kelly Gustafson" userId="S::kgustafson_alphavsolutions.com#ext#@atomicax.onmicrosoft.com::182dba4c-9a5d-4f38-92b6-79d7afa99c46" providerId="AD" clId="Web-{CAD3DCB0-FD03-4A03-9D6A-746D0E4770A3}" dt="2021-10-07T13:52:57.923" v="145"/>
          <ac:spMkLst>
            <pc:docMk/>
            <pc:sldMk cId="2021394808" sldId="263"/>
            <ac:spMk id="11" creationId="{D4974D33-8DC5-464E-8C6D-BE58F0669C17}"/>
          </ac:spMkLst>
        </pc:spChg>
        <pc:spChg chg="add del">
          <ac:chgData name="Kelly Gustafson" userId="S::kgustafson_alphavsolutions.com#ext#@atomicax.onmicrosoft.com::182dba4c-9a5d-4f38-92b6-79d7afa99c46" providerId="AD" clId="Web-{CAD3DCB0-FD03-4A03-9D6A-746D0E4770A3}" dt="2021-10-07T13:52:54.095" v="143"/>
          <ac:spMkLst>
            <pc:docMk/>
            <pc:sldMk cId="2021394808" sldId="263"/>
            <ac:spMk id="12" creationId="{12609869-9E80-471B-A487-A53288E0E791}"/>
          </ac:spMkLst>
        </pc:spChg>
        <pc:spChg chg="add del">
          <ac:chgData name="Kelly Gustafson" userId="S::kgustafson_alphavsolutions.com#ext#@atomicax.onmicrosoft.com::182dba4c-9a5d-4f38-92b6-79d7afa99c46" providerId="AD" clId="Web-{CAD3DCB0-FD03-4A03-9D6A-746D0E4770A3}" dt="2021-10-07T13:53:03.877" v="147"/>
          <ac:spMkLst>
            <pc:docMk/>
            <pc:sldMk cId="2021394808" sldId="263"/>
            <ac:spMk id="13" creationId="{5E39A796-BE83-48B1-B33F-35C4A32AAB57}"/>
          </ac:spMkLst>
        </pc:spChg>
        <pc:spChg chg="add del">
          <ac:chgData name="Kelly Gustafson" userId="S::kgustafson_alphavsolutions.com#ext#@atomicax.onmicrosoft.com::182dba4c-9a5d-4f38-92b6-79d7afa99c46" providerId="AD" clId="Web-{CAD3DCB0-FD03-4A03-9D6A-746D0E4770A3}" dt="2021-10-07T13:52:54.095" v="143"/>
          <ac:spMkLst>
            <pc:docMk/>
            <pc:sldMk cId="2021394808" sldId="263"/>
            <ac:spMk id="14" creationId="{7004738A-9D34-43E8-97D2-CA0EED4F8BE0}"/>
          </ac:spMkLst>
        </pc:spChg>
        <pc:spChg chg="add del">
          <ac:chgData name="Kelly Gustafson" userId="S::kgustafson_alphavsolutions.com#ext#@atomicax.onmicrosoft.com::182dba4c-9a5d-4f38-92b6-79d7afa99c46" providerId="AD" clId="Web-{CAD3DCB0-FD03-4A03-9D6A-746D0E4770A3}" dt="2021-10-07T13:53:03.877" v="147"/>
          <ac:spMkLst>
            <pc:docMk/>
            <pc:sldMk cId="2021394808" sldId="263"/>
            <ac:spMk id="15" creationId="{72F84B47-E267-4194-8194-831DB7B5547F}"/>
          </ac:spMkLst>
        </pc:spChg>
        <pc:spChg chg="add del">
          <ac:chgData name="Kelly Gustafson" userId="S::kgustafson_alphavsolutions.com#ext#@atomicax.onmicrosoft.com::182dba4c-9a5d-4f38-92b6-79d7afa99c46" providerId="AD" clId="Web-{CAD3DCB0-FD03-4A03-9D6A-746D0E4770A3}" dt="2021-10-07T13:52:54.095" v="143"/>
          <ac:spMkLst>
            <pc:docMk/>
            <pc:sldMk cId="2021394808" sldId="263"/>
            <ac:spMk id="16" creationId="{B8B8D07F-F13E-443E-BA68-2D26672D76B9}"/>
          </ac:spMkLst>
        </pc:spChg>
        <pc:spChg chg="add del">
          <ac:chgData name="Kelly Gustafson" userId="S::kgustafson_alphavsolutions.com#ext#@atomicax.onmicrosoft.com::182dba4c-9a5d-4f38-92b6-79d7afa99c46" providerId="AD" clId="Web-{CAD3DCB0-FD03-4A03-9D6A-746D0E4770A3}" dt="2021-10-07T13:52:54.095" v="143"/>
          <ac:spMkLst>
            <pc:docMk/>
            <pc:sldMk cId="2021394808" sldId="263"/>
            <ac:spMk id="18" creationId="{2813A4FA-24A5-41ED-A534-3807D1B2F344}"/>
          </ac:spMkLst>
        </pc:spChg>
        <pc:spChg chg="add del">
          <ac:chgData name="Kelly Gustafson" userId="S::kgustafson_alphavsolutions.com#ext#@atomicax.onmicrosoft.com::182dba4c-9a5d-4f38-92b6-79d7afa99c46" providerId="AD" clId="Web-{CAD3DCB0-FD03-4A03-9D6A-746D0E4770A3}" dt="2021-10-07T13:52:54.095" v="143"/>
          <ac:spMkLst>
            <pc:docMk/>
            <pc:sldMk cId="2021394808" sldId="263"/>
            <ac:spMk id="20" creationId="{C3944F27-CA70-4E84-A51A-E6BF89558979}"/>
          </ac:spMkLst>
        </pc:spChg>
        <pc:picChg chg="add mod ord">
          <ac:chgData name="Kelly Gustafson" userId="S::kgustafson_alphavsolutions.com#ext#@atomicax.onmicrosoft.com::182dba4c-9a5d-4f38-92b6-79d7afa99c46" providerId="AD" clId="Web-{CAD3DCB0-FD03-4A03-9D6A-746D0E4770A3}" dt="2021-10-07T13:53:03.877" v="147"/>
          <ac:picMkLst>
            <pc:docMk/>
            <pc:sldMk cId="2021394808" sldId="263"/>
            <ac:picMk id="2" creationId="{8D80F0EC-832D-4BD8-903E-08FF02DEA9B3}"/>
          </ac:picMkLst>
        </pc:picChg>
      </pc:sldChg>
      <pc:sldChg chg="modSp">
        <pc:chgData name="Kelly Gustafson" userId="S::kgustafson_alphavsolutions.com#ext#@atomicax.onmicrosoft.com::182dba4c-9a5d-4f38-92b6-79d7afa99c46" providerId="AD" clId="Web-{CAD3DCB0-FD03-4A03-9D6A-746D0E4770A3}" dt="2021-10-07T13:51:14.983" v="117" actId="1076"/>
        <pc:sldMkLst>
          <pc:docMk/>
          <pc:sldMk cId="4275523149" sldId="264"/>
        </pc:sldMkLst>
        <pc:picChg chg="mod">
          <ac:chgData name="Kelly Gustafson" userId="S::kgustafson_alphavsolutions.com#ext#@atomicax.onmicrosoft.com::182dba4c-9a5d-4f38-92b6-79d7afa99c46" providerId="AD" clId="Web-{CAD3DCB0-FD03-4A03-9D6A-746D0E4770A3}" dt="2021-10-07T13:51:14.983" v="117" actId="1076"/>
          <ac:picMkLst>
            <pc:docMk/>
            <pc:sldMk cId="4275523149" sldId="264"/>
            <ac:picMk id="9" creationId="{F65E8590-14F8-49AD-BBE9-ED82498F8132}"/>
          </ac:picMkLst>
        </pc:picChg>
      </pc:sldChg>
      <pc:sldChg chg="del ord">
        <pc:chgData name="Kelly Gustafson" userId="S::kgustafson_alphavsolutions.com#ext#@atomicax.onmicrosoft.com::182dba4c-9a5d-4f38-92b6-79d7afa99c46" providerId="AD" clId="Web-{CAD3DCB0-FD03-4A03-9D6A-746D0E4770A3}" dt="2021-10-07T13:56:04.413" v="205"/>
        <pc:sldMkLst>
          <pc:docMk/>
          <pc:sldMk cId="1341811527" sldId="385"/>
        </pc:sldMkLst>
      </pc:sldChg>
      <pc:sldChg chg="ord">
        <pc:chgData name="Kelly Gustafson" userId="S::kgustafson_alphavsolutions.com#ext#@atomicax.onmicrosoft.com::182dba4c-9a5d-4f38-92b6-79d7afa99c46" providerId="AD" clId="Web-{CAD3DCB0-FD03-4A03-9D6A-746D0E4770A3}" dt="2021-10-07T13:52:02.266" v="120"/>
        <pc:sldMkLst>
          <pc:docMk/>
          <pc:sldMk cId="3778971547" sldId="387"/>
        </pc:sldMkLst>
      </pc:sldChg>
      <pc:sldChg chg="addSp delSp modSp del ord">
        <pc:chgData name="Kelly Gustafson" userId="S::kgustafson_alphavsolutions.com#ext#@atomicax.onmicrosoft.com::182dba4c-9a5d-4f38-92b6-79d7afa99c46" providerId="AD" clId="Web-{CAD3DCB0-FD03-4A03-9D6A-746D0E4770A3}" dt="2021-10-07T13:55:11.286" v="190"/>
        <pc:sldMkLst>
          <pc:docMk/>
          <pc:sldMk cId="1810038106" sldId="388"/>
        </pc:sldMkLst>
        <pc:spChg chg="del">
          <ac:chgData name="Kelly Gustafson" userId="S::kgustafson_alphavsolutions.com#ext#@atomicax.onmicrosoft.com::182dba4c-9a5d-4f38-92b6-79d7afa99c46" providerId="AD" clId="Web-{CAD3DCB0-FD03-4A03-9D6A-746D0E4770A3}" dt="2021-10-07T13:54:30.488" v="183"/>
          <ac:spMkLst>
            <pc:docMk/>
            <pc:sldMk cId="1810038106" sldId="388"/>
            <ac:spMk id="4" creationId="{D1F99BBB-973E-46E0-B753-6FF039824D55}"/>
          </ac:spMkLst>
        </pc:spChg>
        <pc:picChg chg="add mod ord">
          <ac:chgData name="Kelly Gustafson" userId="S::kgustafson_alphavsolutions.com#ext#@atomicax.onmicrosoft.com::182dba4c-9a5d-4f38-92b6-79d7afa99c46" providerId="AD" clId="Web-{CAD3DCB0-FD03-4A03-9D6A-746D0E4770A3}" dt="2021-10-07T13:54:37.020" v="185" actId="1076"/>
          <ac:picMkLst>
            <pc:docMk/>
            <pc:sldMk cId="1810038106" sldId="388"/>
            <ac:picMk id="5" creationId="{77CB12D3-FAC8-4AB5-A37C-0696D403CCE5}"/>
          </ac:picMkLst>
        </pc:picChg>
      </pc:sldChg>
      <pc:sldChg chg="addSp delSp modSp">
        <pc:chgData name="Kelly Gustafson" userId="S::kgustafson_alphavsolutions.com#ext#@atomicax.onmicrosoft.com::182dba4c-9a5d-4f38-92b6-79d7afa99c46" providerId="AD" clId="Web-{CAD3DCB0-FD03-4A03-9D6A-746D0E4770A3}" dt="2021-10-07T14:10:06.450" v="360" actId="20577"/>
        <pc:sldMkLst>
          <pc:docMk/>
          <pc:sldMk cId="1357688049" sldId="389"/>
        </pc:sldMkLst>
        <pc:spChg chg="mod">
          <ac:chgData name="Kelly Gustafson" userId="S::kgustafson_alphavsolutions.com#ext#@atomicax.onmicrosoft.com::182dba4c-9a5d-4f38-92b6-79d7afa99c46" providerId="AD" clId="Web-{CAD3DCB0-FD03-4A03-9D6A-746D0E4770A3}" dt="2021-10-07T13:52:13.610" v="141" actId="20577"/>
          <ac:spMkLst>
            <pc:docMk/>
            <pc:sldMk cId="1357688049" sldId="389"/>
            <ac:spMk id="2" creationId="{47D887B6-58D5-42F7-9D31-98FD75895E12}"/>
          </ac:spMkLst>
        </pc:spChg>
        <pc:spChg chg="mod">
          <ac:chgData name="Kelly Gustafson" userId="S::kgustafson_alphavsolutions.com#ext#@atomicax.onmicrosoft.com::182dba4c-9a5d-4f38-92b6-79d7afa99c46" providerId="AD" clId="Web-{CAD3DCB0-FD03-4A03-9D6A-746D0E4770A3}" dt="2021-10-07T14:10:06.450" v="360" actId="20577"/>
          <ac:spMkLst>
            <pc:docMk/>
            <pc:sldMk cId="1357688049" sldId="389"/>
            <ac:spMk id="3" creationId="{1E5DEEEC-3D4F-4C1A-8817-F76FD30BD8F0}"/>
          </ac:spMkLst>
        </pc:spChg>
        <pc:spChg chg="del">
          <ac:chgData name="Kelly Gustafson" userId="S::kgustafson_alphavsolutions.com#ext#@atomicax.onmicrosoft.com::182dba4c-9a5d-4f38-92b6-79d7afa99c46" providerId="AD" clId="Web-{CAD3DCB0-FD03-4A03-9D6A-746D0E4770A3}" dt="2021-10-07T13:58:07.541" v="218"/>
          <ac:spMkLst>
            <pc:docMk/>
            <pc:sldMk cId="1357688049" sldId="389"/>
            <ac:spMk id="4" creationId="{0B5F3A40-3B08-4DD1-8D67-A0FC1E140B36}"/>
          </ac:spMkLst>
        </pc:spChg>
        <pc:spChg chg="add del mod">
          <ac:chgData name="Kelly Gustafson" userId="S::kgustafson_alphavsolutions.com#ext#@atomicax.onmicrosoft.com::182dba4c-9a5d-4f38-92b6-79d7afa99c46" providerId="AD" clId="Web-{CAD3DCB0-FD03-4A03-9D6A-746D0E4770A3}" dt="2021-10-07T14:00:42.107" v="265"/>
          <ac:spMkLst>
            <pc:docMk/>
            <pc:sldMk cId="1357688049" sldId="389"/>
            <ac:spMk id="7" creationId="{A06A24E6-DD92-4E7C-A253-5F9CF128ED78}"/>
          </ac:spMkLst>
        </pc:spChg>
        <pc:picChg chg="add del mod ord">
          <ac:chgData name="Kelly Gustafson" userId="S::kgustafson_alphavsolutions.com#ext#@atomicax.onmicrosoft.com::182dba4c-9a5d-4f38-92b6-79d7afa99c46" providerId="AD" clId="Web-{CAD3DCB0-FD03-4A03-9D6A-746D0E4770A3}" dt="2021-10-07T13:59:43.121" v="264"/>
          <ac:picMkLst>
            <pc:docMk/>
            <pc:sldMk cId="1357688049" sldId="389"/>
            <ac:picMk id="5" creationId="{EFE55A32-5078-4405-AA27-0792291AD75F}"/>
          </ac:picMkLst>
        </pc:picChg>
        <pc:picChg chg="add mod ord">
          <ac:chgData name="Kelly Gustafson" userId="S::kgustafson_alphavsolutions.com#ext#@atomicax.onmicrosoft.com::182dba4c-9a5d-4f38-92b6-79d7afa99c46" providerId="AD" clId="Web-{CAD3DCB0-FD03-4A03-9D6A-746D0E4770A3}" dt="2021-10-07T14:00:42.107" v="265"/>
          <ac:picMkLst>
            <pc:docMk/>
            <pc:sldMk cId="1357688049" sldId="389"/>
            <ac:picMk id="8" creationId="{D7E24DA1-A7FA-4552-B25F-ECD13B0B3ACF}"/>
          </ac:picMkLst>
        </pc:picChg>
      </pc:sldChg>
      <pc:sldChg chg="addSp delSp modSp">
        <pc:chgData name="Kelly Gustafson" userId="S::kgustafson_alphavsolutions.com#ext#@atomicax.onmicrosoft.com::182dba4c-9a5d-4f38-92b6-79d7afa99c46" providerId="AD" clId="Web-{CAD3DCB0-FD03-4A03-9D6A-746D0E4770A3}" dt="2021-10-07T14:12:45.657" v="475" actId="20577"/>
        <pc:sldMkLst>
          <pc:docMk/>
          <pc:sldMk cId="3650897360" sldId="390"/>
        </pc:sldMkLst>
        <pc:spChg chg="mod">
          <ac:chgData name="Kelly Gustafson" userId="S::kgustafson_alphavsolutions.com#ext#@atomicax.onmicrosoft.com::182dba4c-9a5d-4f38-92b6-79d7afa99c46" providerId="AD" clId="Web-{CAD3DCB0-FD03-4A03-9D6A-746D0E4770A3}" dt="2021-10-07T14:12:45.657" v="475" actId="20577"/>
          <ac:spMkLst>
            <pc:docMk/>
            <pc:sldMk cId="3650897360" sldId="390"/>
            <ac:spMk id="3" creationId="{1E5DEEEC-3D4F-4C1A-8817-F76FD30BD8F0}"/>
          </ac:spMkLst>
        </pc:spChg>
        <pc:spChg chg="del">
          <ac:chgData name="Kelly Gustafson" userId="S::kgustafson_alphavsolutions.com#ext#@atomicax.onmicrosoft.com::182dba4c-9a5d-4f38-92b6-79d7afa99c46" providerId="AD" clId="Web-{CAD3DCB0-FD03-4A03-9D6A-746D0E4770A3}" dt="2021-10-07T13:53:39.096" v="148"/>
          <ac:spMkLst>
            <pc:docMk/>
            <pc:sldMk cId="3650897360" sldId="390"/>
            <ac:spMk id="4" creationId="{0B5F3A40-3B08-4DD1-8D67-A0FC1E140B36}"/>
          </ac:spMkLst>
        </pc:spChg>
        <pc:spChg chg="add del mod">
          <ac:chgData name="Kelly Gustafson" userId="S::kgustafson_alphavsolutions.com#ext#@atomicax.onmicrosoft.com::182dba4c-9a5d-4f38-92b6-79d7afa99c46" providerId="AD" clId="Web-{CAD3DCB0-FD03-4A03-9D6A-746D0E4770A3}" dt="2021-10-07T14:02:34.798" v="267"/>
          <ac:spMkLst>
            <pc:docMk/>
            <pc:sldMk cId="3650897360" sldId="390"/>
            <ac:spMk id="7" creationId="{72BF8B31-9CF4-4897-BA41-BBB3A5436D38}"/>
          </ac:spMkLst>
        </pc:spChg>
        <pc:picChg chg="add del mod ord">
          <ac:chgData name="Kelly Gustafson" userId="S::kgustafson_alphavsolutions.com#ext#@atomicax.onmicrosoft.com::182dba4c-9a5d-4f38-92b6-79d7afa99c46" providerId="AD" clId="Web-{CAD3DCB0-FD03-4A03-9D6A-746D0E4770A3}" dt="2021-10-07T14:02:31.891" v="266"/>
          <ac:picMkLst>
            <pc:docMk/>
            <pc:sldMk cId="3650897360" sldId="390"/>
            <ac:picMk id="5" creationId="{0DDAB1BB-F280-475B-9620-AE7E54606228}"/>
          </ac:picMkLst>
        </pc:picChg>
        <pc:picChg chg="add mod ord">
          <ac:chgData name="Kelly Gustafson" userId="S::kgustafson_alphavsolutions.com#ext#@atomicax.onmicrosoft.com::182dba4c-9a5d-4f38-92b6-79d7afa99c46" providerId="AD" clId="Web-{CAD3DCB0-FD03-4A03-9D6A-746D0E4770A3}" dt="2021-10-07T14:02:37.282" v="268" actId="1076"/>
          <ac:picMkLst>
            <pc:docMk/>
            <pc:sldMk cId="3650897360" sldId="390"/>
            <ac:picMk id="8" creationId="{9C6B7F68-4476-46C9-8CFD-47D09029A64D}"/>
          </ac:picMkLst>
        </pc:picChg>
      </pc:sldChg>
      <pc:sldChg chg="addSp delSp modSp add replId">
        <pc:chgData name="Kelly Gustafson" userId="S::kgustafson_alphavsolutions.com#ext#@atomicax.onmicrosoft.com::182dba4c-9a5d-4f38-92b6-79d7afa99c46" providerId="AD" clId="Web-{CAD3DCB0-FD03-4A03-9D6A-746D0E4770A3}" dt="2021-10-07T14:08:19.025" v="288" actId="1076"/>
        <pc:sldMkLst>
          <pc:docMk/>
          <pc:sldMk cId="3297666632" sldId="391"/>
        </pc:sldMkLst>
        <pc:spChg chg="mod">
          <ac:chgData name="Kelly Gustafson" userId="S::kgustafson_alphavsolutions.com#ext#@atomicax.onmicrosoft.com::182dba4c-9a5d-4f38-92b6-79d7afa99c46" providerId="AD" clId="Web-{CAD3DCB0-FD03-4A03-9D6A-746D0E4770A3}" dt="2021-10-07T13:58:57.651" v="263" actId="20577"/>
          <ac:spMkLst>
            <pc:docMk/>
            <pc:sldMk cId="3297666632" sldId="391"/>
            <ac:spMk id="3" creationId="{1E5DEEEC-3D4F-4C1A-8817-F76FD30BD8F0}"/>
          </ac:spMkLst>
        </pc:spChg>
        <pc:spChg chg="del">
          <ac:chgData name="Kelly Gustafson" userId="S::kgustafson_alphavsolutions.com#ext#@atomicax.onmicrosoft.com::182dba4c-9a5d-4f38-92b6-79d7afa99c46" providerId="AD" clId="Web-{CAD3DCB0-FD03-4A03-9D6A-746D0E4770A3}" dt="2021-10-07T14:08:17.291" v="287"/>
          <ac:spMkLst>
            <pc:docMk/>
            <pc:sldMk cId="3297666632" sldId="391"/>
            <ac:spMk id="4" creationId="{0B5F3A40-3B08-4DD1-8D67-A0FC1E140B36}"/>
          </ac:spMkLst>
        </pc:spChg>
        <pc:picChg chg="add mod ord">
          <ac:chgData name="Kelly Gustafson" userId="S::kgustafson_alphavsolutions.com#ext#@atomicax.onmicrosoft.com::182dba4c-9a5d-4f38-92b6-79d7afa99c46" providerId="AD" clId="Web-{CAD3DCB0-FD03-4A03-9D6A-746D0E4770A3}" dt="2021-10-07T14:08:19.025" v="288" actId="1076"/>
          <ac:picMkLst>
            <pc:docMk/>
            <pc:sldMk cId="3297666632" sldId="391"/>
            <ac:picMk id="5" creationId="{C2AE84A8-A209-4DF8-8732-21D317FCD522}"/>
          </ac:picMkLst>
        </pc:picChg>
      </pc:sldChg>
      <pc:sldChg chg="addSp delSp modSp">
        <pc:chgData name="Kelly Gustafson" userId="S::kgustafson_alphavsolutions.com#ext#@atomicax.onmicrosoft.com::182dba4c-9a5d-4f38-92b6-79d7afa99c46" providerId="AD" clId="Web-{CAD3DCB0-FD03-4A03-9D6A-746D0E4770A3}" dt="2021-10-07T14:13:30.205" v="479" actId="14100"/>
        <pc:sldMkLst>
          <pc:docMk/>
          <pc:sldMk cId="2603147587" sldId="392"/>
        </pc:sldMkLst>
        <pc:spChg chg="del">
          <ac:chgData name="Kelly Gustafson" userId="S::kgustafson_alphavsolutions.com#ext#@atomicax.onmicrosoft.com::182dba4c-9a5d-4f38-92b6-79d7afa99c46" providerId="AD" clId="Web-{CAD3DCB0-FD03-4A03-9D6A-746D0E4770A3}" dt="2021-10-07T13:55:04.849" v="188"/>
          <ac:spMkLst>
            <pc:docMk/>
            <pc:sldMk cId="2603147587" sldId="392"/>
            <ac:spMk id="4" creationId="{66E85286-6B17-48F0-9187-C54C689E3D9E}"/>
          </ac:spMkLst>
        </pc:spChg>
        <pc:picChg chg="add del mod">
          <ac:chgData name="Kelly Gustafson" userId="S::kgustafson_alphavsolutions.com#ext#@atomicax.onmicrosoft.com::182dba4c-9a5d-4f38-92b6-79d7afa99c46" providerId="AD" clId="Web-{CAD3DCB0-FD03-4A03-9D6A-746D0E4770A3}" dt="2021-10-07T14:04:57.067" v="270"/>
          <ac:picMkLst>
            <pc:docMk/>
            <pc:sldMk cId="2603147587" sldId="392"/>
            <ac:picMk id="6" creationId="{A4527651-3FFF-4171-8C0E-ACF8B0D5E2F9}"/>
          </ac:picMkLst>
        </pc:picChg>
        <pc:picChg chg="add del mod">
          <ac:chgData name="Kelly Gustafson" userId="S::kgustafson_alphavsolutions.com#ext#@atomicax.onmicrosoft.com::182dba4c-9a5d-4f38-92b6-79d7afa99c46" providerId="AD" clId="Web-{CAD3DCB0-FD03-4A03-9D6A-746D0E4770A3}" dt="2021-10-07T14:05:22.474" v="274"/>
          <ac:picMkLst>
            <pc:docMk/>
            <pc:sldMk cId="2603147587" sldId="392"/>
            <ac:picMk id="7" creationId="{B4065528-5347-486C-994E-B115BC57D6BC}"/>
          </ac:picMkLst>
        </pc:picChg>
        <pc:picChg chg="add del mod">
          <ac:chgData name="Kelly Gustafson" userId="S::kgustafson_alphavsolutions.com#ext#@atomicax.onmicrosoft.com::182dba4c-9a5d-4f38-92b6-79d7afa99c46" providerId="AD" clId="Web-{CAD3DCB0-FD03-4A03-9D6A-746D0E4770A3}" dt="2021-10-07T14:06:37.991" v="281"/>
          <ac:picMkLst>
            <pc:docMk/>
            <pc:sldMk cId="2603147587" sldId="392"/>
            <ac:picMk id="8" creationId="{6989473D-2B0B-461F-A595-BBB888020A89}"/>
          </ac:picMkLst>
        </pc:picChg>
        <pc:picChg chg="add del mod">
          <ac:chgData name="Kelly Gustafson" userId="S::kgustafson_alphavsolutions.com#ext#@atomicax.onmicrosoft.com::182dba4c-9a5d-4f38-92b6-79d7afa99c46" providerId="AD" clId="Web-{CAD3DCB0-FD03-4A03-9D6A-746D0E4770A3}" dt="2021-10-07T14:13:26.517" v="477"/>
          <ac:picMkLst>
            <pc:docMk/>
            <pc:sldMk cId="2603147587" sldId="392"/>
            <ac:picMk id="9" creationId="{B210CA04-F76E-481F-A894-5C498D240051}"/>
          </ac:picMkLst>
        </pc:picChg>
        <pc:picChg chg="add mod">
          <ac:chgData name="Kelly Gustafson" userId="S::kgustafson_alphavsolutions.com#ext#@atomicax.onmicrosoft.com::182dba4c-9a5d-4f38-92b6-79d7afa99c46" providerId="AD" clId="Web-{CAD3DCB0-FD03-4A03-9D6A-746D0E4770A3}" dt="2021-10-07T14:13:30.205" v="479" actId="14100"/>
          <ac:picMkLst>
            <pc:docMk/>
            <pc:sldMk cId="2603147587" sldId="392"/>
            <ac:picMk id="10" creationId="{219A22A1-33DB-4F1B-A1D2-062E5F41C4FC}"/>
          </ac:picMkLst>
        </pc:picChg>
      </pc:sldChg>
      <pc:sldChg chg="addSp delSp modSp add ord replId">
        <pc:chgData name="Kelly Gustafson" userId="S::kgustafson_alphavsolutions.com#ext#@atomicax.onmicrosoft.com::182dba4c-9a5d-4f38-92b6-79d7afa99c46" providerId="AD" clId="Web-{CAD3DCB0-FD03-4A03-9D6A-746D0E4770A3}" dt="2021-10-07T14:06:34.476" v="280" actId="14100"/>
        <pc:sldMkLst>
          <pc:docMk/>
          <pc:sldMk cId="3693836364" sldId="393"/>
        </pc:sldMkLst>
        <pc:spChg chg="mod">
          <ac:chgData name="Kelly Gustafson" userId="S::kgustafson_alphavsolutions.com#ext#@atomicax.onmicrosoft.com::182dba4c-9a5d-4f38-92b6-79d7afa99c46" providerId="AD" clId="Web-{CAD3DCB0-FD03-4A03-9D6A-746D0E4770A3}" dt="2021-10-07T13:56:17.929" v="217" actId="20577"/>
          <ac:spMkLst>
            <pc:docMk/>
            <pc:sldMk cId="3693836364" sldId="393"/>
            <ac:spMk id="2" creationId="{47D887B6-58D5-42F7-9D31-98FD75895E12}"/>
          </ac:spMkLst>
        </pc:spChg>
        <pc:spChg chg="del">
          <ac:chgData name="Kelly Gustafson" userId="S::kgustafson_alphavsolutions.com#ext#@atomicax.onmicrosoft.com::182dba4c-9a5d-4f38-92b6-79d7afa99c46" providerId="AD" clId="Web-{CAD3DCB0-FD03-4A03-9D6A-746D0E4770A3}" dt="2021-10-07T14:06:31.304" v="279"/>
          <ac:spMkLst>
            <pc:docMk/>
            <pc:sldMk cId="3693836364" sldId="393"/>
            <ac:spMk id="4" creationId="{0B5F3A40-3B08-4DD1-8D67-A0FC1E140B36}"/>
          </ac:spMkLst>
        </pc:spChg>
        <pc:picChg chg="add mod ord">
          <ac:chgData name="Kelly Gustafson" userId="S::kgustafson_alphavsolutions.com#ext#@atomicax.onmicrosoft.com::182dba4c-9a5d-4f38-92b6-79d7afa99c46" providerId="AD" clId="Web-{CAD3DCB0-FD03-4A03-9D6A-746D0E4770A3}" dt="2021-10-07T14:06:34.476" v="280" actId="14100"/>
          <ac:picMkLst>
            <pc:docMk/>
            <pc:sldMk cId="3693836364" sldId="393"/>
            <ac:picMk id="5" creationId="{4AE7393B-4699-4E24-8D4D-21531DB45137}"/>
          </ac:picMkLst>
        </pc:picChg>
      </pc:sldChg>
      <pc:sldChg chg="addSp delSp modSp">
        <pc:chgData name="Kelly Gustafson" userId="S::kgustafson_alphavsolutions.com#ext#@atomicax.onmicrosoft.com::182dba4c-9a5d-4f38-92b6-79d7afa99c46" providerId="AD" clId="Web-{CAD3DCB0-FD03-4A03-9D6A-746D0E4770A3}" dt="2021-10-07T14:03:17.017" v="269"/>
        <pc:sldMkLst>
          <pc:docMk/>
          <pc:sldMk cId="3698658655" sldId="394"/>
        </pc:sldMkLst>
        <pc:spChg chg="del">
          <ac:chgData name="Kelly Gustafson" userId="S::kgustafson_alphavsolutions.com#ext#@atomicax.onmicrosoft.com::182dba4c-9a5d-4f38-92b6-79d7afa99c46" providerId="AD" clId="Web-{CAD3DCB0-FD03-4A03-9D6A-746D0E4770A3}" dt="2021-10-07T14:03:17.017" v="269"/>
          <ac:spMkLst>
            <pc:docMk/>
            <pc:sldMk cId="3698658655" sldId="394"/>
            <ac:spMk id="4" creationId="{3D5A971E-C5CF-4053-B5E5-5C61A5CE76E8}"/>
          </ac:spMkLst>
        </pc:spChg>
        <pc:picChg chg="add mod ord">
          <ac:chgData name="Kelly Gustafson" userId="S::kgustafson_alphavsolutions.com#ext#@atomicax.onmicrosoft.com::182dba4c-9a5d-4f38-92b6-79d7afa99c46" providerId="AD" clId="Web-{CAD3DCB0-FD03-4A03-9D6A-746D0E4770A3}" dt="2021-10-07T14:03:17.017" v="269"/>
          <ac:picMkLst>
            <pc:docMk/>
            <pc:sldMk cId="3698658655" sldId="394"/>
            <ac:picMk id="5" creationId="{E97A8F6B-3229-4EF5-BBE1-FAD47E53F945}"/>
          </ac:picMkLst>
        </pc:picChg>
      </pc:sldChg>
    </pc:docChg>
  </pc:docChgLst>
  <pc:docChgLst>
    <pc:chgData name="Nathan Clouse" userId="60190519-0423-46ec-ac65-f82d83ecfd9c" providerId="ADAL" clId="{CB14A729-5210-4B4C-9175-CF70DA57F79E}"/>
    <pc:docChg chg="custSel addSld delSld modSld sldOrd">
      <pc:chgData name="Nathan Clouse" userId="60190519-0423-46ec-ac65-f82d83ecfd9c" providerId="ADAL" clId="{CB14A729-5210-4B4C-9175-CF70DA57F79E}" dt="2021-10-10T04:31:22.087" v="277" actId="20577"/>
      <pc:docMkLst>
        <pc:docMk/>
      </pc:docMkLst>
      <pc:sldChg chg="modSp mod">
        <pc:chgData name="Nathan Clouse" userId="60190519-0423-46ec-ac65-f82d83ecfd9c" providerId="ADAL" clId="{CB14A729-5210-4B4C-9175-CF70DA57F79E}" dt="2021-10-03T03:23:48.045" v="35" actId="27636"/>
        <pc:sldMkLst>
          <pc:docMk/>
          <pc:sldMk cId="2677310114" sldId="256"/>
        </pc:sldMkLst>
        <pc:spChg chg="mod">
          <ac:chgData name="Nathan Clouse" userId="60190519-0423-46ec-ac65-f82d83ecfd9c" providerId="ADAL" clId="{CB14A729-5210-4B4C-9175-CF70DA57F79E}" dt="2021-10-03T03:23:48.045" v="35" actId="27636"/>
          <ac:spMkLst>
            <pc:docMk/>
            <pc:sldMk cId="2677310114" sldId="256"/>
            <ac:spMk id="2" creationId="{3639132D-C6AF-4868-86BB-AFD11D730A41}"/>
          </ac:spMkLst>
        </pc:spChg>
      </pc:sldChg>
      <pc:sldChg chg="modSp mod">
        <pc:chgData name="Nathan Clouse" userId="60190519-0423-46ec-ac65-f82d83ecfd9c" providerId="ADAL" clId="{CB14A729-5210-4B4C-9175-CF70DA57F79E}" dt="2021-10-10T04:31:22.087" v="277" actId="20577"/>
        <pc:sldMkLst>
          <pc:docMk/>
          <pc:sldMk cId="2188128926" sldId="257"/>
        </pc:sldMkLst>
        <pc:spChg chg="mod">
          <ac:chgData name="Nathan Clouse" userId="60190519-0423-46ec-ac65-f82d83ecfd9c" providerId="ADAL" clId="{CB14A729-5210-4B4C-9175-CF70DA57F79E}" dt="2021-08-23T04:02:00.410" v="29" actId="20577"/>
          <ac:spMkLst>
            <pc:docMk/>
            <pc:sldMk cId="2188128926" sldId="257"/>
            <ac:spMk id="2" creationId="{650B4EFC-E0AE-4829-BAEE-3F5584CB55D3}"/>
          </ac:spMkLst>
        </pc:spChg>
        <pc:spChg chg="mod">
          <ac:chgData name="Nathan Clouse" userId="60190519-0423-46ec-ac65-f82d83ecfd9c" providerId="ADAL" clId="{CB14A729-5210-4B4C-9175-CF70DA57F79E}" dt="2021-10-10T04:31:22.087" v="277" actId="20577"/>
          <ac:spMkLst>
            <pc:docMk/>
            <pc:sldMk cId="2188128926" sldId="257"/>
            <ac:spMk id="3" creationId="{914A226C-99BE-470E-A094-D1878D7487EA}"/>
          </ac:spMkLst>
        </pc:spChg>
      </pc:sldChg>
      <pc:sldChg chg="del">
        <pc:chgData name="Nathan Clouse" userId="60190519-0423-46ec-ac65-f82d83ecfd9c" providerId="ADAL" clId="{CB14A729-5210-4B4C-9175-CF70DA57F79E}" dt="2021-08-23T03:59:53.214" v="2" actId="2696"/>
        <pc:sldMkLst>
          <pc:docMk/>
          <pc:sldMk cId="1779364837" sldId="258"/>
        </pc:sldMkLst>
      </pc:sldChg>
      <pc:sldChg chg="addSp modSp mod modClrScheme chgLayout">
        <pc:chgData name="Nathan Clouse" userId="60190519-0423-46ec-ac65-f82d83ecfd9c" providerId="ADAL" clId="{CB14A729-5210-4B4C-9175-CF70DA57F79E}" dt="2021-10-03T03:43:39.647" v="50" actId="20577"/>
        <pc:sldMkLst>
          <pc:docMk/>
          <pc:sldMk cId="748211040" sldId="262"/>
        </pc:sldMkLst>
        <pc:spChg chg="add mod ord">
          <ac:chgData name="Nathan Clouse" userId="60190519-0423-46ec-ac65-f82d83ecfd9c" providerId="ADAL" clId="{CB14A729-5210-4B4C-9175-CF70DA57F79E}" dt="2021-10-03T03:43:39.647" v="50" actId="20577"/>
          <ac:spMkLst>
            <pc:docMk/>
            <pc:sldMk cId="748211040" sldId="262"/>
            <ac:spMk id="2" creationId="{CA9C003A-76EA-46A4-B063-7794589DDBC7}"/>
          </ac:spMkLst>
        </pc:spChg>
        <pc:spChg chg="mod ord">
          <ac:chgData name="Nathan Clouse" userId="60190519-0423-46ec-ac65-f82d83ecfd9c" providerId="ADAL" clId="{CB14A729-5210-4B4C-9175-CF70DA57F79E}" dt="2021-10-03T03:43:36.430" v="40" actId="700"/>
          <ac:spMkLst>
            <pc:docMk/>
            <pc:sldMk cId="748211040" sldId="262"/>
            <ac:spMk id="3" creationId="{92B25E92-B4A6-4F06-BE39-0B9DE959B34F}"/>
          </ac:spMkLst>
        </pc:spChg>
      </pc:sldChg>
      <pc:sldChg chg="delSp modSp add mod">
        <pc:chgData name="Nathan Clouse" userId="60190519-0423-46ec-ac65-f82d83ecfd9c" providerId="ADAL" clId="{CB14A729-5210-4B4C-9175-CF70DA57F79E}" dt="2021-08-23T04:00:08.002" v="19" actId="478"/>
        <pc:sldMkLst>
          <pc:docMk/>
          <pc:sldMk cId="2021394808" sldId="263"/>
        </pc:sldMkLst>
        <pc:spChg chg="mod">
          <ac:chgData name="Nathan Clouse" userId="60190519-0423-46ec-ac65-f82d83ecfd9c" providerId="ADAL" clId="{CB14A729-5210-4B4C-9175-CF70DA57F79E}" dt="2021-08-23T04:00:00.906" v="17" actId="20577"/>
          <ac:spMkLst>
            <pc:docMk/>
            <pc:sldMk cId="2021394808" sldId="263"/>
            <ac:spMk id="4" creationId="{0CD45047-669F-4531-9BC4-F17969BC60C8}"/>
          </ac:spMkLst>
        </pc:spChg>
        <pc:spChg chg="mod">
          <ac:chgData name="Nathan Clouse" userId="60190519-0423-46ec-ac65-f82d83ecfd9c" providerId="ADAL" clId="{CB14A729-5210-4B4C-9175-CF70DA57F79E}" dt="2021-08-23T04:00:05.747" v="18" actId="20577"/>
          <ac:spMkLst>
            <pc:docMk/>
            <pc:sldMk cId="2021394808" sldId="263"/>
            <ac:spMk id="7" creationId="{522B7C6D-F75F-47B8-9D18-659BD9CA9DA4}"/>
          </ac:spMkLst>
        </pc:spChg>
        <pc:picChg chg="del">
          <ac:chgData name="Nathan Clouse" userId="60190519-0423-46ec-ac65-f82d83ecfd9c" providerId="ADAL" clId="{CB14A729-5210-4B4C-9175-CF70DA57F79E}" dt="2021-08-23T04:00:08.002" v="19" actId="478"/>
          <ac:picMkLst>
            <pc:docMk/>
            <pc:sldMk cId="2021394808" sldId="263"/>
            <ac:picMk id="9" creationId="{F65E8590-14F8-49AD-BBE9-ED82498F8132}"/>
          </ac:picMkLst>
        </pc:picChg>
      </pc:sldChg>
      <pc:sldChg chg="add">
        <pc:chgData name="Nathan Clouse" userId="60190519-0423-46ec-ac65-f82d83ecfd9c" providerId="ADAL" clId="{CB14A729-5210-4B4C-9175-CF70DA57F79E}" dt="2021-08-23T03:59:50.346" v="1"/>
        <pc:sldMkLst>
          <pc:docMk/>
          <pc:sldMk cId="4275523149" sldId="264"/>
        </pc:sldMkLst>
      </pc:sldChg>
      <pc:sldChg chg="add">
        <pc:chgData name="Nathan Clouse" userId="60190519-0423-46ec-ac65-f82d83ecfd9c" providerId="ADAL" clId="{CB14A729-5210-4B4C-9175-CF70DA57F79E}" dt="2021-10-06T10:45:15.705" v="53"/>
        <pc:sldMkLst>
          <pc:docMk/>
          <pc:sldMk cId="159052367" sldId="268"/>
        </pc:sldMkLst>
      </pc:sldChg>
      <pc:sldChg chg="ord">
        <pc:chgData name="Nathan Clouse" userId="60190519-0423-46ec-ac65-f82d83ecfd9c" providerId="ADAL" clId="{CB14A729-5210-4B4C-9175-CF70DA57F79E}" dt="2021-10-09T03:16:56.927" v="267"/>
        <pc:sldMkLst>
          <pc:docMk/>
          <pc:sldMk cId="3475331664" sldId="269"/>
        </pc:sldMkLst>
      </pc:sldChg>
      <pc:sldChg chg="ord">
        <pc:chgData name="Nathan Clouse" userId="60190519-0423-46ec-ac65-f82d83ecfd9c" providerId="ADAL" clId="{CB14A729-5210-4B4C-9175-CF70DA57F79E}" dt="2021-10-09T03:16:58.677" v="269"/>
        <pc:sldMkLst>
          <pc:docMk/>
          <pc:sldMk cId="1275858936" sldId="272"/>
        </pc:sldMkLst>
      </pc:sldChg>
      <pc:sldChg chg="add">
        <pc:chgData name="Nathan Clouse" userId="60190519-0423-46ec-ac65-f82d83ecfd9c" providerId="ADAL" clId="{CB14A729-5210-4B4C-9175-CF70DA57F79E}" dt="2021-10-03T03:43:29.276" v="39"/>
        <pc:sldMkLst>
          <pc:docMk/>
          <pc:sldMk cId="1746630260" sldId="379"/>
        </pc:sldMkLst>
      </pc:sldChg>
      <pc:sldChg chg="add">
        <pc:chgData name="Nathan Clouse" userId="60190519-0423-46ec-ac65-f82d83ecfd9c" providerId="ADAL" clId="{CB14A729-5210-4B4C-9175-CF70DA57F79E}" dt="2021-10-03T03:43:29.276" v="39"/>
        <pc:sldMkLst>
          <pc:docMk/>
          <pc:sldMk cId="3970317164" sldId="381"/>
        </pc:sldMkLst>
      </pc:sldChg>
      <pc:sldChg chg="add del">
        <pc:chgData name="Nathan Clouse" userId="60190519-0423-46ec-ac65-f82d83ecfd9c" providerId="ADAL" clId="{CB14A729-5210-4B4C-9175-CF70DA57F79E}" dt="2021-10-06T10:45:17.854" v="54" actId="47"/>
        <pc:sldMkLst>
          <pc:docMk/>
          <pc:sldMk cId="1320019902" sldId="382"/>
        </pc:sldMkLst>
      </pc:sldChg>
      <pc:sldChg chg="add ord">
        <pc:chgData name="Nathan Clouse" userId="60190519-0423-46ec-ac65-f82d83ecfd9c" providerId="ADAL" clId="{CB14A729-5210-4B4C-9175-CF70DA57F79E}" dt="2021-10-06T10:45:13.977" v="52"/>
        <pc:sldMkLst>
          <pc:docMk/>
          <pc:sldMk cId="2835677275" sldId="383"/>
        </pc:sldMkLst>
      </pc:sldChg>
      <pc:sldChg chg="add del">
        <pc:chgData name="Nathan Clouse" userId="60190519-0423-46ec-ac65-f82d83ecfd9c" providerId="ADAL" clId="{CB14A729-5210-4B4C-9175-CF70DA57F79E}" dt="2021-10-03T03:24:30.445" v="38"/>
        <pc:sldMkLst>
          <pc:docMk/>
          <pc:sldMk cId="2283437559" sldId="384"/>
        </pc:sldMkLst>
      </pc:sldChg>
      <pc:sldChg chg="modSp mod">
        <pc:chgData name="Nathan Clouse" userId="60190519-0423-46ec-ac65-f82d83ecfd9c" providerId="ADAL" clId="{CB14A729-5210-4B4C-9175-CF70DA57F79E}" dt="2021-10-08T00:26:28.125" v="58" actId="20577"/>
        <pc:sldMkLst>
          <pc:docMk/>
          <pc:sldMk cId="3916005887" sldId="386"/>
        </pc:sldMkLst>
        <pc:spChg chg="mod">
          <ac:chgData name="Nathan Clouse" userId="60190519-0423-46ec-ac65-f82d83ecfd9c" providerId="ADAL" clId="{CB14A729-5210-4B4C-9175-CF70DA57F79E}" dt="2021-10-08T00:26:28.125" v="58" actId="20577"/>
          <ac:spMkLst>
            <pc:docMk/>
            <pc:sldMk cId="3916005887" sldId="386"/>
            <ac:spMk id="3" creationId="{2B62794D-9453-4892-9DB0-2383DA8521D4}"/>
          </ac:spMkLst>
        </pc:spChg>
      </pc:sldChg>
      <pc:sldChg chg="modSp mod">
        <pc:chgData name="Nathan Clouse" userId="60190519-0423-46ec-ac65-f82d83ecfd9c" providerId="ADAL" clId="{CB14A729-5210-4B4C-9175-CF70DA57F79E}" dt="2021-10-08T00:59:33.634" v="265" actId="20577"/>
        <pc:sldMkLst>
          <pc:docMk/>
          <pc:sldMk cId="3693836364" sldId="393"/>
        </pc:sldMkLst>
        <pc:spChg chg="mod">
          <ac:chgData name="Nathan Clouse" userId="60190519-0423-46ec-ac65-f82d83ecfd9c" providerId="ADAL" clId="{CB14A729-5210-4B4C-9175-CF70DA57F79E}" dt="2021-10-08T00:59:33.634" v="265" actId="20577"/>
          <ac:spMkLst>
            <pc:docMk/>
            <pc:sldMk cId="3693836364" sldId="393"/>
            <ac:spMk id="3" creationId="{1E5DEEEC-3D4F-4C1A-8817-F76FD30BD8F0}"/>
          </ac:spMkLst>
        </pc:spChg>
      </pc:sldChg>
      <pc:sldChg chg="new del">
        <pc:chgData name="Nathan Clouse" userId="60190519-0423-46ec-ac65-f82d83ecfd9c" providerId="ADAL" clId="{CB14A729-5210-4B4C-9175-CF70DA57F79E}" dt="2021-10-09T17:33:05.883" v="272" actId="47"/>
        <pc:sldMkLst>
          <pc:docMk/>
          <pc:sldMk cId="878425323" sldId="395"/>
        </pc:sldMkLst>
      </pc:sldChg>
      <pc:sldChg chg="add">
        <pc:chgData name="Nathan Clouse" userId="60190519-0423-46ec-ac65-f82d83ecfd9c" providerId="ADAL" clId="{CB14A729-5210-4B4C-9175-CF70DA57F79E}" dt="2021-10-09T17:33:03.379" v="271"/>
        <pc:sldMkLst>
          <pc:docMk/>
          <pc:sldMk cId="595213499" sldId="398"/>
        </pc:sldMkLst>
      </pc:sldChg>
    </pc:docChg>
  </pc:docChgLst>
  <pc:docChgLst>
    <pc:chgData name="Nathan Clouse" userId="S::nathan.clouse@atomicax.com::60190519-0423-46ec-ac65-f82d83ecfd9c" providerId="AD" clId="Web-{E52B9ED5-445E-7AD2-7078-683B9223ACC6}"/>
    <pc:docChg chg="addSld delSld modSld sldOrd">
      <pc:chgData name="Nathan Clouse" userId="S::nathan.clouse@atomicax.com::60190519-0423-46ec-ac65-f82d83ecfd9c" providerId="AD" clId="Web-{E52B9ED5-445E-7AD2-7078-683B9223ACC6}" dt="2021-10-07T14:01:16.795" v="329" actId="20577"/>
      <pc:docMkLst>
        <pc:docMk/>
      </pc:docMkLst>
      <pc:sldChg chg="modSp new">
        <pc:chgData name="Nathan Clouse" userId="S::nathan.clouse@atomicax.com::60190519-0423-46ec-ac65-f82d83ecfd9c" providerId="AD" clId="Web-{E52B9ED5-445E-7AD2-7078-683B9223ACC6}" dt="2021-10-07T13:45:51.248" v="33" actId="20577"/>
        <pc:sldMkLst>
          <pc:docMk/>
          <pc:sldMk cId="1341811527" sldId="385"/>
        </pc:sldMkLst>
        <pc:spChg chg="mod">
          <ac:chgData name="Nathan Clouse" userId="S::nathan.clouse@atomicax.com::60190519-0423-46ec-ac65-f82d83ecfd9c" providerId="AD" clId="Web-{E52B9ED5-445E-7AD2-7078-683B9223ACC6}" dt="2021-10-07T13:45:47.967" v="28" actId="20577"/>
          <ac:spMkLst>
            <pc:docMk/>
            <pc:sldMk cId="1341811527" sldId="385"/>
            <ac:spMk id="2" creationId="{6556C8EB-3F75-4FC7-9A42-B0498D8D0BA2}"/>
          </ac:spMkLst>
        </pc:spChg>
        <pc:spChg chg="mod">
          <ac:chgData name="Nathan Clouse" userId="S::nathan.clouse@atomicax.com::60190519-0423-46ec-ac65-f82d83ecfd9c" providerId="AD" clId="Web-{E52B9ED5-445E-7AD2-7078-683B9223ACC6}" dt="2021-10-07T13:45:51.248" v="33" actId="20577"/>
          <ac:spMkLst>
            <pc:docMk/>
            <pc:sldMk cId="1341811527" sldId="385"/>
            <ac:spMk id="3" creationId="{8A70BD42-5530-4732-AF7B-5BE996140B61}"/>
          </ac:spMkLst>
        </pc:spChg>
      </pc:sldChg>
      <pc:sldChg chg="addSp modSp new mod ord modClrScheme chgLayout">
        <pc:chgData name="Nathan Clouse" userId="S::nathan.clouse@atomicax.com::60190519-0423-46ec-ac65-f82d83ecfd9c" providerId="AD" clId="Web-{E52B9ED5-445E-7AD2-7078-683B9223ACC6}" dt="2021-10-07T13:05:42.437" v="22" actId="20577"/>
        <pc:sldMkLst>
          <pc:docMk/>
          <pc:sldMk cId="3916005887" sldId="386"/>
        </pc:sldMkLst>
        <pc:spChg chg="mod ord">
          <ac:chgData name="Nathan Clouse" userId="S::nathan.clouse@atomicax.com::60190519-0423-46ec-ac65-f82d83ecfd9c" providerId="AD" clId="Web-{E52B9ED5-445E-7AD2-7078-683B9223ACC6}" dt="2021-10-07T13:05:08.577" v="7" actId="20577"/>
          <ac:spMkLst>
            <pc:docMk/>
            <pc:sldMk cId="3916005887" sldId="386"/>
            <ac:spMk id="2" creationId="{43ECA682-94C1-443A-BB3C-8900CB6018EF}"/>
          </ac:spMkLst>
        </pc:spChg>
        <pc:spChg chg="add mod ord">
          <ac:chgData name="Nathan Clouse" userId="S::nathan.clouse@atomicax.com::60190519-0423-46ec-ac65-f82d83ecfd9c" providerId="AD" clId="Web-{E52B9ED5-445E-7AD2-7078-683B9223ACC6}" dt="2021-10-07T13:05:42.437" v="22" actId="20577"/>
          <ac:spMkLst>
            <pc:docMk/>
            <pc:sldMk cId="3916005887" sldId="386"/>
            <ac:spMk id="3" creationId="{2B62794D-9453-4892-9DB0-2383DA8521D4}"/>
          </ac:spMkLst>
        </pc:spChg>
      </pc:sldChg>
      <pc:sldChg chg="addSp delSp modSp add del replId">
        <pc:chgData name="Nathan Clouse" userId="S::nathan.clouse@atomicax.com::60190519-0423-46ec-ac65-f82d83ecfd9c" providerId="AD" clId="Web-{E52B9ED5-445E-7AD2-7078-683B9223ACC6}" dt="2021-10-07T13:56:21.186" v="187"/>
        <pc:sldMkLst>
          <pc:docMk/>
          <pc:sldMk cId="3778971547" sldId="387"/>
        </pc:sldMkLst>
        <pc:spChg chg="mod">
          <ac:chgData name="Nathan Clouse" userId="S::nathan.clouse@atomicax.com::60190519-0423-46ec-ac65-f82d83ecfd9c" providerId="AD" clId="Web-{E52B9ED5-445E-7AD2-7078-683B9223ACC6}" dt="2021-10-07T13:48:47.873" v="52" actId="20577"/>
          <ac:spMkLst>
            <pc:docMk/>
            <pc:sldMk cId="3778971547" sldId="387"/>
            <ac:spMk id="2" creationId="{6556C8EB-3F75-4FC7-9A42-B0498D8D0BA2}"/>
          </ac:spMkLst>
        </pc:spChg>
        <pc:spChg chg="add del">
          <ac:chgData name="Nathan Clouse" userId="S::nathan.clouse@atomicax.com::60190519-0423-46ec-ac65-f82d83ecfd9c" providerId="AD" clId="Web-{E52B9ED5-445E-7AD2-7078-683B9223ACC6}" dt="2021-10-07T13:49:15.264" v="56"/>
          <ac:spMkLst>
            <pc:docMk/>
            <pc:sldMk cId="3778971547" sldId="387"/>
            <ac:spMk id="5" creationId="{39F521EA-FBEE-4B0B-B127-B0385F534F85}"/>
          </ac:spMkLst>
        </pc:spChg>
        <pc:spChg chg="add del">
          <ac:chgData name="Nathan Clouse" userId="S::nathan.clouse@atomicax.com::60190519-0423-46ec-ac65-f82d83ecfd9c" providerId="AD" clId="Web-{E52B9ED5-445E-7AD2-7078-683B9223ACC6}" dt="2021-10-07T13:49:13.967" v="55"/>
          <ac:spMkLst>
            <pc:docMk/>
            <pc:sldMk cId="3778971547" sldId="387"/>
            <ac:spMk id="6" creationId="{1A6CE527-B3B0-495D-B4C4-98B53CA73200}"/>
          </ac:spMkLst>
        </pc:spChg>
      </pc:sldChg>
      <pc:sldChg chg="modSp add ord replId">
        <pc:chgData name="Nathan Clouse" userId="S::nathan.clouse@atomicax.com::60190519-0423-46ec-ac65-f82d83ecfd9c" providerId="AD" clId="Web-{E52B9ED5-445E-7AD2-7078-683B9223ACC6}" dt="2021-10-07T13:47:19.764" v="46" actId="20577"/>
        <pc:sldMkLst>
          <pc:docMk/>
          <pc:sldMk cId="1810038106" sldId="388"/>
        </pc:sldMkLst>
        <pc:spChg chg="mod">
          <ac:chgData name="Nathan Clouse" userId="S::nathan.clouse@atomicax.com::60190519-0423-46ec-ac65-f82d83ecfd9c" providerId="AD" clId="Web-{E52B9ED5-445E-7AD2-7078-683B9223ACC6}" dt="2021-10-07T13:47:19.764" v="46" actId="20577"/>
          <ac:spMkLst>
            <pc:docMk/>
            <pc:sldMk cId="1810038106" sldId="388"/>
            <ac:spMk id="2" creationId="{6556C8EB-3F75-4FC7-9A42-B0498D8D0BA2}"/>
          </ac:spMkLst>
        </pc:spChg>
      </pc:sldChg>
      <pc:sldChg chg="modSp new ord">
        <pc:chgData name="Nathan Clouse" userId="S::nathan.clouse@atomicax.com::60190519-0423-46ec-ac65-f82d83ecfd9c" providerId="AD" clId="Web-{E52B9ED5-445E-7AD2-7078-683B9223ACC6}" dt="2021-10-07T13:47:28.842" v="51" actId="20577"/>
        <pc:sldMkLst>
          <pc:docMk/>
          <pc:sldMk cId="1357688049" sldId="389"/>
        </pc:sldMkLst>
        <pc:spChg chg="mod">
          <ac:chgData name="Nathan Clouse" userId="S::nathan.clouse@atomicax.com::60190519-0423-46ec-ac65-f82d83ecfd9c" providerId="AD" clId="Web-{E52B9ED5-445E-7AD2-7078-683B9223ACC6}" dt="2021-10-07T13:47:28.842" v="51" actId="20577"/>
          <ac:spMkLst>
            <pc:docMk/>
            <pc:sldMk cId="1357688049" sldId="389"/>
            <ac:spMk id="2" creationId="{47D887B6-58D5-42F7-9D31-98FD75895E12}"/>
          </ac:spMkLst>
        </pc:spChg>
      </pc:sldChg>
      <pc:sldChg chg="modSp add ord replId">
        <pc:chgData name="Nathan Clouse" userId="S::nathan.clouse@atomicax.com::60190519-0423-46ec-ac65-f82d83ecfd9c" providerId="AD" clId="Web-{E52B9ED5-445E-7AD2-7078-683B9223ACC6}" dt="2021-10-07T13:51:39.154" v="65" actId="20577"/>
        <pc:sldMkLst>
          <pc:docMk/>
          <pc:sldMk cId="3650897360" sldId="390"/>
        </pc:sldMkLst>
        <pc:spChg chg="mod">
          <ac:chgData name="Nathan Clouse" userId="S::nathan.clouse@atomicax.com::60190519-0423-46ec-ac65-f82d83ecfd9c" providerId="AD" clId="Web-{E52B9ED5-445E-7AD2-7078-683B9223ACC6}" dt="2021-10-07T13:51:39.154" v="65" actId="20577"/>
          <ac:spMkLst>
            <pc:docMk/>
            <pc:sldMk cId="3650897360" sldId="390"/>
            <ac:spMk id="2" creationId="{47D887B6-58D5-42F7-9D31-98FD75895E12}"/>
          </ac:spMkLst>
        </pc:spChg>
      </pc:sldChg>
      <pc:sldChg chg="modSp new">
        <pc:chgData name="Nathan Clouse" userId="S::nathan.clouse@atomicax.com::60190519-0423-46ec-ac65-f82d83ecfd9c" providerId="AD" clId="Web-{E52B9ED5-445E-7AD2-7078-683B9223ACC6}" dt="2021-10-07T13:55:32.373" v="175" actId="20577"/>
        <pc:sldMkLst>
          <pc:docMk/>
          <pc:sldMk cId="2603147587" sldId="392"/>
        </pc:sldMkLst>
        <pc:spChg chg="mod">
          <ac:chgData name="Nathan Clouse" userId="S::nathan.clouse@atomicax.com::60190519-0423-46ec-ac65-f82d83ecfd9c" providerId="AD" clId="Web-{E52B9ED5-445E-7AD2-7078-683B9223ACC6}" dt="2021-10-07T13:54:47.358" v="68" actId="20577"/>
          <ac:spMkLst>
            <pc:docMk/>
            <pc:sldMk cId="2603147587" sldId="392"/>
            <ac:spMk id="2" creationId="{F9008041-28A2-4A9F-AB1D-5778257B7736}"/>
          </ac:spMkLst>
        </pc:spChg>
        <pc:spChg chg="mod">
          <ac:chgData name="Nathan Clouse" userId="S::nathan.clouse@atomicax.com::60190519-0423-46ec-ac65-f82d83ecfd9c" providerId="AD" clId="Web-{E52B9ED5-445E-7AD2-7078-683B9223ACC6}" dt="2021-10-07T13:55:32.373" v="175" actId="20577"/>
          <ac:spMkLst>
            <pc:docMk/>
            <pc:sldMk cId="2603147587" sldId="392"/>
            <ac:spMk id="3" creationId="{6001A047-A634-464D-A93D-D49CA3DBFFD4}"/>
          </ac:spMkLst>
        </pc:spChg>
      </pc:sldChg>
      <pc:sldChg chg="modSp new">
        <pc:chgData name="Nathan Clouse" userId="S::nathan.clouse@atomicax.com::60190519-0423-46ec-ac65-f82d83ecfd9c" providerId="AD" clId="Web-{E52B9ED5-445E-7AD2-7078-683B9223ACC6}" dt="2021-10-07T14:01:16.795" v="329" actId="20577"/>
        <pc:sldMkLst>
          <pc:docMk/>
          <pc:sldMk cId="3698658655" sldId="394"/>
        </pc:sldMkLst>
        <pc:spChg chg="mod">
          <ac:chgData name="Nathan Clouse" userId="S::nathan.clouse@atomicax.com::60190519-0423-46ec-ac65-f82d83ecfd9c" providerId="AD" clId="Web-{E52B9ED5-445E-7AD2-7078-683B9223ACC6}" dt="2021-10-07T13:56:35.780" v="188" actId="20577"/>
          <ac:spMkLst>
            <pc:docMk/>
            <pc:sldMk cId="3698658655" sldId="394"/>
            <ac:spMk id="2" creationId="{5FE7DB9D-B39D-41FB-BA5F-7405C76325F7}"/>
          </ac:spMkLst>
        </pc:spChg>
        <pc:spChg chg="mod">
          <ac:chgData name="Nathan Clouse" userId="S::nathan.clouse@atomicax.com::60190519-0423-46ec-ac65-f82d83ecfd9c" providerId="AD" clId="Web-{E52B9ED5-445E-7AD2-7078-683B9223ACC6}" dt="2021-10-07T14:01:16.795" v="329" actId="20577"/>
          <ac:spMkLst>
            <pc:docMk/>
            <pc:sldMk cId="3698658655" sldId="394"/>
            <ac:spMk id="3" creationId="{6FC76F8E-FDBB-437F-973F-033909C6A485}"/>
          </ac:spMkLst>
        </pc:spChg>
      </pc:sldChg>
    </pc:docChg>
  </pc:docChgLst>
  <pc:docChgLst>
    <pc:chgData name="Kelly Gustafson" userId="S::kgustafson_alphavsolutions.com#ext#@atomicax.onmicrosoft.com::182dba4c-9a5d-4f38-92b6-79d7afa99c46" providerId="AD" clId="Web-{7216ED2A-6122-430C-A8E5-5D2DE52E7651}"/>
    <pc:docChg chg="modSld">
      <pc:chgData name="Kelly Gustafson" userId="S::kgustafson_alphavsolutions.com#ext#@atomicax.onmicrosoft.com::182dba4c-9a5d-4f38-92b6-79d7afa99c46" providerId="AD" clId="Web-{7216ED2A-6122-430C-A8E5-5D2DE52E7651}" dt="2021-10-08T17:30:01.328" v="5"/>
      <pc:docMkLst>
        <pc:docMk/>
      </pc:docMkLst>
      <pc:sldChg chg="addSp delSp modSp">
        <pc:chgData name="Kelly Gustafson" userId="S::kgustafson_alphavsolutions.com#ext#@atomicax.onmicrosoft.com::182dba4c-9a5d-4f38-92b6-79d7afa99c46" providerId="AD" clId="Web-{7216ED2A-6122-430C-A8E5-5D2DE52E7651}" dt="2021-10-08T17:28:24.154" v="1"/>
        <pc:sldMkLst>
          <pc:docMk/>
          <pc:sldMk cId="748211040" sldId="262"/>
        </pc:sldMkLst>
        <pc:picChg chg="add del mod">
          <ac:chgData name="Kelly Gustafson" userId="S::kgustafson_alphavsolutions.com#ext#@atomicax.onmicrosoft.com::182dba4c-9a5d-4f38-92b6-79d7afa99c46" providerId="AD" clId="Web-{7216ED2A-6122-430C-A8E5-5D2DE52E7651}" dt="2021-10-08T17:28:24.154" v="1"/>
          <ac:picMkLst>
            <pc:docMk/>
            <pc:sldMk cId="748211040" sldId="262"/>
            <ac:picMk id="4" creationId="{F7EC3E31-990E-49BA-8AB4-E6B4039BADAB}"/>
          </ac:picMkLst>
        </pc:picChg>
      </pc:sldChg>
      <pc:sldChg chg="addSp delSp modSp">
        <pc:chgData name="Kelly Gustafson" userId="S::kgustafson_alphavsolutions.com#ext#@atomicax.onmicrosoft.com::182dba4c-9a5d-4f38-92b6-79d7afa99c46" providerId="AD" clId="Web-{7216ED2A-6122-430C-A8E5-5D2DE52E7651}" dt="2021-10-08T17:29:07.796" v="3"/>
        <pc:sldMkLst>
          <pc:docMk/>
          <pc:sldMk cId="159052367" sldId="268"/>
        </pc:sldMkLst>
        <pc:picChg chg="add del mod">
          <ac:chgData name="Kelly Gustafson" userId="S::kgustafson_alphavsolutions.com#ext#@atomicax.onmicrosoft.com::182dba4c-9a5d-4f38-92b6-79d7afa99c46" providerId="AD" clId="Web-{7216ED2A-6122-430C-A8E5-5D2DE52E7651}" dt="2021-10-08T17:29:07.796" v="3"/>
          <ac:picMkLst>
            <pc:docMk/>
            <pc:sldMk cId="159052367" sldId="268"/>
            <ac:picMk id="3" creationId="{1A909CDC-BDAC-46F8-934B-15DECD7B6BFF}"/>
          </ac:picMkLst>
        </pc:picChg>
      </pc:sldChg>
      <pc:sldChg chg="modSp">
        <pc:chgData name="Kelly Gustafson" userId="S::kgustafson_alphavsolutions.com#ext#@atomicax.onmicrosoft.com::182dba4c-9a5d-4f38-92b6-79d7afa99c46" providerId="AD" clId="Web-{7216ED2A-6122-430C-A8E5-5D2DE52E7651}" dt="2021-10-08T17:30:01.328" v="5"/>
        <pc:sldMkLst>
          <pc:docMk/>
          <pc:sldMk cId="2283437559" sldId="384"/>
        </pc:sldMkLst>
        <pc:picChg chg="mod">
          <ac:chgData name="Kelly Gustafson" userId="S::kgustafson_alphavsolutions.com#ext#@atomicax.onmicrosoft.com::182dba4c-9a5d-4f38-92b6-79d7afa99c46" providerId="AD" clId="Web-{7216ED2A-6122-430C-A8E5-5D2DE52E7651}" dt="2021-10-08T17:30:01.328" v="5"/>
          <ac:picMkLst>
            <pc:docMk/>
            <pc:sldMk cId="2283437559" sldId="384"/>
            <ac:picMk id="6146" creationId="{CD4BFE49-0574-4028-8054-778E015BD341}"/>
          </ac:picMkLst>
        </pc:picChg>
      </pc:sldChg>
    </pc:docChg>
  </pc:docChgLst>
  <pc:docChgLst>
    <pc:chgData name="Kelly Gustafson" userId="3a2b32ba-a57e-4a82-9fa2-cea5f546abbf" providerId="ADAL" clId="{677B9531-D393-4BAB-97AE-94C46F87DD14}"/>
    <pc:docChg chg="custSel addSld modSld replTag delTag">
      <pc:chgData name="Kelly Gustafson" userId="3a2b32ba-a57e-4a82-9fa2-cea5f546abbf" providerId="ADAL" clId="{677B9531-D393-4BAB-97AE-94C46F87DD14}" dt="2021-10-08T17:32:29.189" v="16"/>
      <pc:docMkLst>
        <pc:docMk/>
      </pc:docMkLst>
      <pc:sldChg chg="replTag delTag">
        <pc:chgData name="Kelly Gustafson" userId="3a2b32ba-a57e-4a82-9fa2-cea5f546abbf" providerId="ADAL" clId="{677B9531-D393-4BAB-97AE-94C46F87DD14}" dt="2021-10-08T17:31:59.345" v="4"/>
        <pc:sldMkLst>
          <pc:docMk/>
          <pc:sldMk cId="2677310114" sldId="256"/>
        </pc:sldMkLst>
      </pc:sldChg>
      <pc:sldChg chg="add replTag delTag">
        <pc:chgData name="Kelly Gustafson" userId="3a2b32ba-a57e-4a82-9fa2-cea5f546abbf" providerId="ADAL" clId="{677B9531-D393-4BAB-97AE-94C46F87DD14}" dt="2021-10-08T17:32:29.188" v="14"/>
        <pc:sldMkLst>
          <pc:docMk/>
          <pc:sldMk cId="3475331664" sldId="269"/>
        </pc:sldMkLst>
      </pc:sldChg>
      <pc:sldChg chg="add replTag delTag">
        <pc:chgData name="Kelly Gustafson" userId="3a2b32ba-a57e-4a82-9fa2-cea5f546abbf" providerId="ADAL" clId="{677B9531-D393-4BAB-97AE-94C46F87DD14}" dt="2021-10-08T17:32:26.919" v="11"/>
        <pc:sldMkLst>
          <pc:docMk/>
          <pc:sldMk cId="1275858936" sldId="272"/>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20252-4A24-477A-A8ED-DF717B2AB8D5}"/>
              </a:ext>
            </a:extLst>
          </p:cNvPr>
          <p:cNvSpPr>
            <a:spLocks noGrp="1"/>
          </p:cNvSpPr>
          <p:nvPr>
            <p:ph type="ctrTitle"/>
          </p:nvPr>
        </p:nvSpPr>
        <p:spPr>
          <a:xfrm>
            <a:off x="1520072" y="1885688"/>
            <a:ext cx="9144000" cy="2387600"/>
          </a:xfrm>
        </p:spPr>
        <p:txBody>
          <a:bodyPr anchor="b"/>
          <a:lstStyle>
            <a:lvl1pPr algn="ctr">
              <a:defRPr sz="6000" b="1">
                <a:solidFill>
                  <a:schemeClr val="bg1"/>
                </a:solidFill>
                <a:latin typeface="Poppins" panose="00000500000000000000" pitchFamily="2" charset="0"/>
                <a:cs typeface="Poppins" panose="00000500000000000000"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0588AD7A-0098-4CA3-A17E-7A88B9E4D070}"/>
              </a:ext>
            </a:extLst>
          </p:cNvPr>
          <p:cNvSpPr>
            <a:spLocks noGrp="1"/>
          </p:cNvSpPr>
          <p:nvPr>
            <p:ph type="subTitle" idx="1"/>
          </p:nvPr>
        </p:nvSpPr>
        <p:spPr>
          <a:xfrm>
            <a:off x="1520072" y="4373315"/>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Picture 7" descr="Text, logo&#10;&#10;Description automatically generated">
            <a:extLst>
              <a:ext uri="{FF2B5EF4-FFF2-40B4-BE49-F238E27FC236}">
                <a16:creationId xmlns:a16="http://schemas.microsoft.com/office/drawing/2014/main" id="{7AC5A463-A76B-48B4-8F44-E4234C783C0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73544" y="347971"/>
            <a:ext cx="5037056" cy="1161957"/>
          </a:xfrm>
          <a:prstGeom prst="rect">
            <a:avLst/>
          </a:prstGeom>
        </p:spPr>
      </p:pic>
      <p:sp>
        <p:nvSpPr>
          <p:cNvPr id="7" name="Slide Number Placeholder 6">
            <a:extLst>
              <a:ext uri="{FF2B5EF4-FFF2-40B4-BE49-F238E27FC236}">
                <a16:creationId xmlns:a16="http://schemas.microsoft.com/office/drawing/2014/main" id="{C4DCBAD7-7C66-4D6C-9BC0-19C9F04578E7}"/>
              </a:ext>
            </a:extLst>
          </p:cNvPr>
          <p:cNvSpPr>
            <a:spLocks noGrp="1"/>
          </p:cNvSpPr>
          <p:nvPr>
            <p:ph type="sldNum" sz="quarter" idx="12"/>
          </p:nvPr>
        </p:nvSpPr>
        <p:spPr/>
        <p:txBody>
          <a:bodyPr/>
          <a:lstStyle/>
          <a:p>
            <a:fld id="{9C407E9F-402D-41C4-B746-5DD0256C5C39}" type="slidenum">
              <a:rPr lang="en-US" smtClean="0"/>
              <a:pPr/>
              <a:t>‹#›</a:t>
            </a:fld>
            <a:endParaRPr lang="en-US"/>
          </a:p>
        </p:txBody>
      </p:sp>
    </p:spTree>
    <p:extLst>
      <p:ext uri="{BB962C8B-B14F-4D97-AF65-F5344CB8AC3E}">
        <p14:creationId xmlns:p14="http://schemas.microsoft.com/office/powerpoint/2010/main" val="4253796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lank">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B02D2B-908D-4E4F-8C77-6ED7C5D9692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590403FA-560B-4B1E-8707-5C73BEE2BB8C}" type="slidenum">
              <a:rPr lang="en-US" smtClean="0"/>
              <a:pPr/>
              <a:t>‹#›</a:t>
            </a:fld>
            <a:endParaRPr lang="en-US"/>
          </a:p>
        </p:txBody>
      </p:sp>
      <p:pic>
        <p:nvPicPr>
          <p:cNvPr id="6" name="Picture 5" descr="Text, logo&#10;&#10;Description automatically generated">
            <a:extLst>
              <a:ext uri="{FF2B5EF4-FFF2-40B4-BE49-F238E27FC236}">
                <a16:creationId xmlns:a16="http://schemas.microsoft.com/office/drawing/2014/main" id="{BAC7A143-6619-4ED9-AC63-3447B4B9C5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7" name="Title 1">
            <a:extLst>
              <a:ext uri="{FF2B5EF4-FFF2-40B4-BE49-F238E27FC236}">
                <a16:creationId xmlns:a16="http://schemas.microsoft.com/office/drawing/2014/main" id="{A06CA5B3-ED61-413E-A51F-129314B83B66}"/>
              </a:ext>
            </a:extLst>
          </p:cNvPr>
          <p:cNvSpPr>
            <a:spLocks noGrp="1"/>
          </p:cNvSpPr>
          <p:nvPr>
            <p:ph type="title" hasCustomPrompt="1"/>
          </p:nvPr>
        </p:nvSpPr>
        <p:spPr>
          <a:xfrm>
            <a:off x="831850" y="2418735"/>
            <a:ext cx="10515600" cy="2143740"/>
          </a:xfrm>
        </p:spPr>
        <p:txBody>
          <a:bodyPr anchor="ctr"/>
          <a:lstStyle>
            <a:lvl1pPr algn="ctr">
              <a:defRPr sz="6000">
                <a:solidFill>
                  <a:schemeClr val="bg1"/>
                </a:solidFill>
              </a:defRPr>
            </a:lvl1pPr>
          </a:lstStyle>
          <a:p>
            <a:r>
              <a:rPr lang="en-US"/>
              <a:t>CLICK TO EDIT MASTER TITLE STYLE</a:t>
            </a:r>
          </a:p>
        </p:txBody>
      </p:sp>
    </p:spTree>
    <p:extLst>
      <p:ext uri="{BB962C8B-B14F-4D97-AF65-F5344CB8AC3E}">
        <p14:creationId xmlns:p14="http://schemas.microsoft.com/office/powerpoint/2010/main" val="2802769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B02D2B-908D-4E4F-8C77-6ED7C5D9692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590403FA-560B-4B1E-8707-5C73BEE2BB8C}" type="slidenum">
              <a:rPr lang="en-US" smtClean="0"/>
              <a:pPr/>
              <a:t>‹#›</a:t>
            </a:fld>
            <a:endParaRPr lang="en-US"/>
          </a:p>
        </p:txBody>
      </p:sp>
      <p:pic>
        <p:nvPicPr>
          <p:cNvPr id="8" name="Picture 7" descr="Text, logo&#10;&#10;Description automatically generated">
            <a:extLst>
              <a:ext uri="{FF2B5EF4-FFF2-40B4-BE49-F238E27FC236}">
                <a16:creationId xmlns:a16="http://schemas.microsoft.com/office/drawing/2014/main" id="{F8AC740E-5EB4-41CC-96FA-A6CCE48A9B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9" name="Title 1">
            <a:extLst>
              <a:ext uri="{FF2B5EF4-FFF2-40B4-BE49-F238E27FC236}">
                <a16:creationId xmlns:a16="http://schemas.microsoft.com/office/drawing/2014/main" id="{AE5C7149-2B59-43C7-BD46-DF5926206260}"/>
              </a:ext>
            </a:extLst>
          </p:cNvPr>
          <p:cNvSpPr>
            <a:spLocks noGrp="1"/>
          </p:cNvSpPr>
          <p:nvPr>
            <p:ph type="title" hasCustomPrompt="1"/>
          </p:nvPr>
        </p:nvSpPr>
        <p:spPr>
          <a:xfrm>
            <a:off x="831850" y="2418735"/>
            <a:ext cx="10515600" cy="2143740"/>
          </a:xfrm>
        </p:spPr>
        <p:txBody>
          <a:bodyPr anchor="ctr"/>
          <a:lstStyle>
            <a:lvl1pPr algn="ctr">
              <a:defRPr sz="6000">
                <a:solidFill>
                  <a:schemeClr val="bg1"/>
                </a:solidFill>
              </a:defRPr>
            </a:lvl1pPr>
          </a:lstStyle>
          <a:p>
            <a:r>
              <a:rPr lang="en-US"/>
              <a:t>CLICK TO EDIT MASTER TITLE STYLE</a:t>
            </a:r>
          </a:p>
        </p:txBody>
      </p:sp>
    </p:spTree>
    <p:extLst>
      <p:ext uri="{BB962C8B-B14F-4D97-AF65-F5344CB8AC3E}">
        <p14:creationId xmlns:p14="http://schemas.microsoft.com/office/powerpoint/2010/main" val="3676772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3_Blank">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B02D2B-908D-4E4F-8C77-6ED7C5D9692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590403FA-560B-4B1E-8707-5C73BEE2BB8C}" type="slidenum">
              <a:rPr lang="en-US" smtClean="0"/>
              <a:pPr/>
              <a:t>‹#›</a:t>
            </a:fld>
            <a:endParaRPr lang="en-US"/>
          </a:p>
        </p:txBody>
      </p:sp>
      <p:pic>
        <p:nvPicPr>
          <p:cNvPr id="6" name="Picture 5" descr="Text, logo&#10;&#10;Description automatically generated">
            <a:extLst>
              <a:ext uri="{FF2B5EF4-FFF2-40B4-BE49-F238E27FC236}">
                <a16:creationId xmlns:a16="http://schemas.microsoft.com/office/drawing/2014/main" id="{BAC7A143-6619-4ED9-AC63-3447B4B9C5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Tree>
    <p:extLst>
      <p:ext uri="{BB962C8B-B14F-4D97-AF65-F5344CB8AC3E}">
        <p14:creationId xmlns:p14="http://schemas.microsoft.com/office/powerpoint/2010/main" val="218615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4_Blank">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B02D2B-908D-4E4F-8C77-6ED7C5D96926}"/>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defRPr>
            </a:lvl1pPr>
          </a:lstStyle>
          <a:p>
            <a:fld id="{590403FA-560B-4B1E-8707-5C73BEE2BB8C}" type="slidenum">
              <a:rPr lang="en-US" smtClean="0"/>
              <a:pPr/>
              <a:t>‹#›</a:t>
            </a:fld>
            <a:endParaRPr lang="en-US"/>
          </a:p>
        </p:txBody>
      </p:sp>
      <p:pic>
        <p:nvPicPr>
          <p:cNvPr id="8" name="Picture 7" descr="Text, logo&#10;&#10;Description automatically generated">
            <a:extLst>
              <a:ext uri="{FF2B5EF4-FFF2-40B4-BE49-F238E27FC236}">
                <a16:creationId xmlns:a16="http://schemas.microsoft.com/office/drawing/2014/main" id="{F8AC740E-5EB4-41CC-96FA-A6CCE48A9B4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Tree>
    <p:extLst>
      <p:ext uri="{BB962C8B-B14F-4D97-AF65-F5344CB8AC3E}">
        <p14:creationId xmlns:p14="http://schemas.microsoft.com/office/powerpoint/2010/main" val="42139944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A357DD-178D-4A8F-9414-DACC702E9B1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10" name="Picture 9" descr="Text, logo&#10;&#10;Description automatically generated">
            <a:extLst>
              <a:ext uri="{FF2B5EF4-FFF2-40B4-BE49-F238E27FC236}">
                <a16:creationId xmlns:a16="http://schemas.microsoft.com/office/drawing/2014/main" id="{2348C62F-DA34-4D35-B705-D3FED25B38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2" name="Title 1">
            <a:extLst>
              <a:ext uri="{FF2B5EF4-FFF2-40B4-BE49-F238E27FC236}">
                <a16:creationId xmlns:a16="http://schemas.microsoft.com/office/drawing/2014/main" id="{228B71B8-FBF0-4E2D-A385-3A7C95897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178079-8D44-4E3C-BB2C-9E301B9FBA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1E896C-FF2F-4039-A07C-8F078C355E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DC949CCF-4CCB-4225-8A9A-17796B3F2F88}"/>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7" name="Slide Number Placeholder 6">
            <a:extLst>
              <a:ext uri="{FF2B5EF4-FFF2-40B4-BE49-F238E27FC236}">
                <a16:creationId xmlns:a16="http://schemas.microsoft.com/office/drawing/2014/main" id="{BE56B361-11D8-4905-AEC7-74C6378D02CD}"/>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pic>
        <p:nvPicPr>
          <p:cNvPr id="8" name="Picture 7">
            <a:extLst>
              <a:ext uri="{FF2B5EF4-FFF2-40B4-BE49-F238E27FC236}">
                <a16:creationId xmlns:a16="http://schemas.microsoft.com/office/drawing/2014/main" id="{219E7A5B-EE9E-4864-8F9F-3F001C9F2850}"/>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Tree>
    <p:extLst>
      <p:ext uri="{BB962C8B-B14F-4D97-AF65-F5344CB8AC3E}">
        <p14:creationId xmlns:p14="http://schemas.microsoft.com/office/powerpoint/2010/main" val="31759569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751809A-5F5D-439D-A4B8-8D718EAE7B5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10" name="Picture 9" descr="Text, logo&#10;&#10;Description automatically generated">
            <a:extLst>
              <a:ext uri="{FF2B5EF4-FFF2-40B4-BE49-F238E27FC236}">
                <a16:creationId xmlns:a16="http://schemas.microsoft.com/office/drawing/2014/main" id="{9D01BCEF-54EB-4C7C-BDD5-EF31432EA58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2" name="Title 1">
            <a:extLst>
              <a:ext uri="{FF2B5EF4-FFF2-40B4-BE49-F238E27FC236}">
                <a16:creationId xmlns:a16="http://schemas.microsoft.com/office/drawing/2014/main" id="{628C016A-35BE-49EA-9A2F-9D594A573B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F67A987-EDB1-4368-BD55-5CF61D182B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73FC1C-D836-4D85-83F4-8397146A34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4ADD2C82-674F-4B16-B28F-47E0BE936025}"/>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7" name="Slide Number Placeholder 6">
            <a:extLst>
              <a:ext uri="{FF2B5EF4-FFF2-40B4-BE49-F238E27FC236}">
                <a16:creationId xmlns:a16="http://schemas.microsoft.com/office/drawing/2014/main" id="{CE27C55C-C689-4AD3-AE66-CF51365DDA55}"/>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pic>
        <p:nvPicPr>
          <p:cNvPr id="8" name="Picture 7">
            <a:extLst>
              <a:ext uri="{FF2B5EF4-FFF2-40B4-BE49-F238E27FC236}">
                <a16:creationId xmlns:a16="http://schemas.microsoft.com/office/drawing/2014/main" id="{54836203-3DB4-4173-8B83-5CBCBB75ACDF}"/>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Tree>
    <p:extLst>
      <p:ext uri="{BB962C8B-B14F-4D97-AF65-F5344CB8AC3E}">
        <p14:creationId xmlns:p14="http://schemas.microsoft.com/office/powerpoint/2010/main" val="3650065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DC7AF54-A7D1-4BFA-902B-36720896ACB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10" name="Picture 9" descr="Text, logo&#10;&#10;Description automatically generated">
            <a:extLst>
              <a:ext uri="{FF2B5EF4-FFF2-40B4-BE49-F238E27FC236}">
                <a16:creationId xmlns:a16="http://schemas.microsoft.com/office/drawing/2014/main" id="{80EA7AA4-8FD9-4B9E-ABFF-9C0856F389D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pic>
        <p:nvPicPr>
          <p:cNvPr id="8" name="Picture 7">
            <a:extLst>
              <a:ext uri="{FF2B5EF4-FFF2-40B4-BE49-F238E27FC236}">
                <a16:creationId xmlns:a16="http://schemas.microsoft.com/office/drawing/2014/main" id="{E3D33583-9DE9-4216-A4EF-BBFB6FB2E6D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772333"/>
          </a:xfrm>
          <a:prstGeom prst="rect">
            <a:avLst/>
          </a:prstGeom>
        </p:spPr>
      </p:pic>
      <p:sp>
        <p:nvSpPr>
          <p:cNvPr id="3" name="Content Placeholder 2">
            <a:extLst>
              <a:ext uri="{FF2B5EF4-FFF2-40B4-BE49-F238E27FC236}">
                <a16:creationId xmlns:a16="http://schemas.microsoft.com/office/drawing/2014/main" id="{041D0080-746A-43DF-9F73-F2A70E7F5D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D4E352D-785A-47A6-98F5-B4745B5AD642}"/>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6" name="Slide Number Placeholder 5">
            <a:extLst>
              <a:ext uri="{FF2B5EF4-FFF2-40B4-BE49-F238E27FC236}">
                <a16:creationId xmlns:a16="http://schemas.microsoft.com/office/drawing/2014/main" id="{E3984883-CF85-4ED0-B476-D8ECDC5DB06D}"/>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sp>
        <p:nvSpPr>
          <p:cNvPr id="11" name="Title 10">
            <a:extLst>
              <a:ext uri="{FF2B5EF4-FFF2-40B4-BE49-F238E27FC236}">
                <a16:creationId xmlns:a16="http://schemas.microsoft.com/office/drawing/2014/main" id="{C86BF9BF-948B-4299-BE04-5035A1CC72B9}"/>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3901663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8365AA-77CC-446A-970F-5484D1B4BE9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10" name="Picture 9" descr="Text, logo&#10;&#10;Description automatically generated">
            <a:extLst>
              <a:ext uri="{FF2B5EF4-FFF2-40B4-BE49-F238E27FC236}">
                <a16:creationId xmlns:a16="http://schemas.microsoft.com/office/drawing/2014/main" id="{DDABA3FC-2E85-4CAD-8376-FD0304F544D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pic>
        <p:nvPicPr>
          <p:cNvPr id="8" name="Picture 7">
            <a:extLst>
              <a:ext uri="{FF2B5EF4-FFF2-40B4-BE49-F238E27FC236}">
                <a16:creationId xmlns:a16="http://schemas.microsoft.com/office/drawing/2014/main" id="{E3D33583-9DE9-4216-A4EF-BBFB6FB2E6D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
        <p:nvSpPr>
          <p:cNvPr id="2" name="Title 1">
            <a:extLst>
              <a:ext uri="{FF2B5EF4-FFF2-40B4-BE49-F238E27FC236}">
                <a16:creationId xmlns:a16="http://schemas.microsoft.com/office/drawing/2014/main" id="{B65616E2-50D0-49CD-BAAB-5692171D0C62}"/>
              </a:ext>
            </a:extLst>
          </p:cNvPr>
          <p:cNvSpPr>
            <a:spLocks noGrp="1"/>
          </p:cNvSpPr>
          <p:nvPr>
            <p:ph type="title" hasCustomPrompt="1"/>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1D0080-746A-43DF-9F73-F2A70E7F5D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D4E352D-785A-47A6-98F5-B4745B5AD642}"/>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6" name="Slide Number Placeholder 5">
            <a:extLst>
              <a:ext uri="{FF2B5EF4-FFF2-40B4-BE49-F238E27FC236}">
                <a16:creationId xmlns:a16="http://schemas.microsoft.com/office/drawing/2014/main" id="{E3984883-CF85-4ED0-B476-D8ECDC5DB06D}"/>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spTree>
    <p:extLst>
      <p:ext uri="{BB962C8B-B14F-4D97-AF65-F5344CB8AC3E}">
        <p14:creationId xmlns:p14="http://schemas.microsoft.com/office/powerpoint/2010/main" val="2502158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3410BC-02F6-426C-8327-AFC05CAE615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9" name="Picture 8" descr="Text, logo&#10;&#10;Description automatically generated">
            <a:extLst>
              <a:ext uri="{FF2B5EF4-FFF2-40B4-BE49-F238E27FC236}">
                <a16:creationId xmlns:a16="http://schemas.microsoft.com/office/drawing/2014/main" id="{0E41019B-8280-48F2-9557-DEDEF387D1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2" name="Title 1">
            <a:extLst>
              <a:ext uri="{FF2B5EF4-FFF2-40B4-BE49-F238E27FC236}">
                <a16:creationId xmlns:a16="http://schemas.microsoft.com/office/drawing/2014/main" id="{A1520169-79E9-4A7B-A1B4-53D45C41BDC0}"/>
              </a:ext>
            </a:extLst>
          </p:cNvPr>
          <p:cNvSpPr>
            <a:spLocks noGrp="1"/>
          </p:cNvSpPr>
          <p:nvPr>
            <p:ph type="title" hasCustomPrompt="1"/>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EABEE0-E57C-4447-85D9-4BCC1C1258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FFFEB086-C251-45D5-BE50-0B84731853A5}"/>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6" name="Slide Number Placeholder 5">
            <a:extLst>
              <a:ext uri="{FF2B5EF4-FFF2-40B4-BE49-F238E27FC236}">
                <a16:creationId xmlns:a16="http://schemas.microsoft.com/office/drawing/2014/main" id="{5CFDE75E-BC7E-42FF-ADA7-6DD6059A7DE4}"/>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pic>
        <p:nvPicPr>
          <p:cNvPr id="7" name="Picture 6">
            <a:extLst>
              <a:ext uri="{FF2B5EF4-FFF2-40B4-BE49-F238E27FC236}">
                <a16:creationId xmlns:a16="http://schemas.microsoft.com/office/drawing/2014/main" id="{C15A6FF9-68C3-4D5F-A0FB-C28DC708509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Tree>
    <p:extLst>
      <p:ext uri="{BB962C8B-B14F-4D97-AF65-F5344CB8AC3E}">
        <p14:creationId xmlns:p14="http://schemas.microsoft.com/office/powerpoint/2010/main" val="5520086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D735BFB-E12A-421E-81EA-49749249BB2D}"/>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10" name="Picture 9" descr="Text, logo&#10;&#10;Description automatically generated">
            <a:extLst>
              <a:ext uri="{FF2B5EF4-FFF2-40B4-BE49-F238E27FC236}">
                <a16:creationId xmlns:a16="http://schemas.microsoft.com/office/drawing/2014/main" id="{67A9F9A3-F48C-4A8A-A38A-DDAA3AE7E3A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2" name="Title 1">
            <a:extLst>
              <a:ext uri="{FF2B5EF4-FFF2-40B4-BE49-F238E27FC236}">
                <a16:creationId xmlns:a16="http://schemas.microsoft.com/office/drawing/2014/main" id="{32250626-C7C3-4823-986F-FB484203FF55}"/>
              </a:ext>
            </a:extLst>
          </p:cNvPr>
          <p:cNvSpPr>
            <a:spLocks noGrp="1"/>
          </p:cNvSpPr>
          <p:nvPr>
            <p:ph type="title" hasCustomPrompt="1"/>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6FE966-6C23-447E-A7FB-52462CDDE9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F890D9B-C140-41B3-972B-5C8EBB9D8BE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5955072-B915-4227-AE1B-F75262991202}"/>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7" name="Slide Number Placeholder 6">
            <a:extLst>
              <a:ext uri="{FF2B5EF4-FFF2-40B4-BE49-F238E27FC236}">
                <a16:creationId xmlns:a16="http://schemas.microsoft.com/office/drawing/2014/main" id="{69A6A667-7DCB-4C7F-AF72-10D4D848A634}"/>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pic>
        <p:nvPicPr>
          <p:cNvPr id="8" name="Picture 7">
            <a:extLst>
              <a:ext uri="{FF2B5EF4-FFF2-40B4-BE49-F238E27FC236}">
                <a16:creationId xmlns:a16="http://schemas.microsoft.com/office/drawing/2014/main" id="{53650329-C577-4886-BAB4-4EED6496B12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Tree>
    <p:extLst>
      <p:ext uri="{BB962C8B-B14F-4D97-AF65-F5344CB8AC3E}">
        <p14:creationId xmlns:p14="http://schemas.microsoft.com/office/powerpoint/2010/main" val="132360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A95F90C7-B209-475D-B6E7-5A65A294B22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12" name="Picture 11" descr="Text, logo&#10;&#10;Description automatically generated">
            <a:extLst>
              <a:ext uri="{FF2B5EF4-FFF2-40B4-BE49-F238E27FC236}">
                <a16:creationId xmlns:a16="http://schemas.microsoft.com/office/drawing/2014/main" id="{9C4588AD-91EF-4D5A-8D99-4B8CF7C269A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2" name="Title 1">
            <a:extLst>
              <a:ext uri="{FF2B5EF4-FFF2-40B4-BE49-F238E27FC236}">
                <a16:creationId xmlns:a16="http://schemas.microsoft.com/office/drawing/2014/main" id="{F2B135F4-CED2-4C45-9A4D-8DAAE0A11EA1}"/>
              </a:ext>
            </a:extLst>
          </p:cNvPr>
          <p:cNvSpPr>
            <a:spLocks noGrp="1"/>
          </p:cNvSpPr>
          <p:nvPr>
            <p:ph type="title" hasCustomPrompt="1"/>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F48F72-F09A-460B-8240-171984041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1C1481-E7D5-4E11-9007-F028C50844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C7EF08-B750-41F6-920D-379E4C10BD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9027ED-1C76-4874-9B36-B89343D715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FEB0681F-3E10-4F30-A658-3EDCA6961452}"/>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9" name="Slide Number Placeholder 8">
            <a:extLst>
              <a:ext uri="{FF2B5EF4-FFF2-40B4-BE49-F238E27FC236}">
                <a16:creationId xmlns:a16="http://schemas.microsoft.com/office/drawing/2014/main" id="{A518B4BC-59B7-44FA-870B-1C10827EE70F}"/>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pic>
        <p:nvPicPr>
          <p:cNvPr id="10" name="Picture 9">
            <a:extLst>
              <a:ext uri="{FF2B5EF4-FFF2-40B4-BE49-F238E27FC236}">
                <a16:creationId xmlns:a16="http://schemas.microsoft.com/office/drawing/2014/main" id="{2F6A71A9-EC6C-423D-BC71-706D9C78EC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Tree>
    <p:extLst>
      <p:ext uri="{BB962C8B-B14F-4D97-AF65-F5344CB8AC3E}">
        <p14:creationId xmlns:p14="http://schemas.microsoft.com/office/powerpoint/2010/main" val="3992531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47188CB-982D-4076-80B0-71B35FD2B7F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9" name="Picture 8" descr="Text, logo&#10;&#10;Description automatically generated">
            <a:extLst>
              <a:ext uri="{FF2B5EF4-FFF2-40B4-BE49-F238E27FC236}">
                <a16:creationId xmlns:a16="http://schemas.microsoft.com/office/drawing/2014/main" id="{2A0C6D7B-D7C4-41D0-93F2-A8399BC4F45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pic>
        <p:nvPicPr>
          <p:cNvPr id="7" name="Picture 6">
            <a:extLst>
              <a:ext uri="{FF2B5EF4-FFF2-40B4-BE49-F238E27FC236}">
                <a16:creationId xmlns:a16="http://schemas.microsoft.com/office/drawing/2014/main" id="{A33DDD76-0D7F-4C6B-B6BF-B70CF6624D2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772333"/>
          </a:xfrm>
          <a:prstGeom prst="rect">
            <a:avLst/>
          </a:prstGeom>
        </p:spPr>
      </p:pic>
      <p:sp>
        <p:nvSpPr>
          <p:cNvPr id="2" name="Title 1">
            <a:extLst>
              <a:ext uri="{FF2B5EF4-FFF2-40B4-BE49-F238E27FC236}">
                <a16:creationId xmlns:a16="http://schemas.microsoft.com/office/drawing/2014/main" id="{34F97F28-E0FD-469C-BAA3-28F32696E015}"/>
              </a:ext>
            </a:extLst>
          </p:cNvPr>
          <p:cNvSpPr>
            <a:spLocks noGrp="1"/>
          </p:cNvSpPr>
          <p:nvPr>
            <p:ph type="title" hasCustomPrompt="1"/>
          </p:nvPr>
        </p:nvSpPr>
        <p:spPr/>
        <p:txBody>
          <a:bodyPr/>
          <a:lstStyle>
            <a:lvl1pPr>
              <a:defRPr>
                <a:solidFill>
                  <a:schemeClr val="bg1"/>
                </a:solidFill>
              </a:defRPr>
            </a:lvl1pPr>
          </a:lstStyle>
          <a:p>
            <a:r>
              <a:rPr lang="en-US"/>
              <a:t>CLICK TO EDIT MASTER TITLE STYLE</a:t>
            </a:r>
          </a:p>
        </p:txBody>
      </p:sp>
      <p:sp>
        <p:nvSpPr>
          <p:cNvPr id="4" name="Footer Placeholder 3">
            <a:extLst>
              <a:ext uri="{FF2B5EF4-FFF2-40B4-BE49-F238E27FC236}">
                <a16:creationId xmlns:a16="http://schemas.microsoft.com/office/drawing/2014/main" id="{7EF1A516-F570-406E-9042-65A139BB1AC5}"/>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5" name="Slide Number Placeholder 4">
            <a:extLst>
              <a:ext uri="{FF2B5EF4-FFF2-40B4-BE49-F238E27FC236}">
                <a16:creationId xmlns:a16="http://schemas.microsoft.com/office/drawing/2014/main" id="{248231DE-5BC5-4026-9DDA-4DEB6E776380}"/>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spTree>
    <p:extLst>
      <p:ext uri="{BB962C8B-B14F-4D97-AF65-F5344CB8AC3E}">
        <p14:creationId xmlns:p14="http://schemas.microsoft.com/office/powerpoint/2010/main" val="2893769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FADB9B4-6194-482E-A791-D9BC0428521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8" name="Picture 7" descr="Text, logo&#10;&#10;Description automatically generated">
            <a:extLst>
              <a:ext uri="{FF2B5EF4-FFF2-40B4-BE49-F238E27FC236}">
                <a16:creationId xmlns:a16="http://schemas.microsoft.com/office/drawing/2014/main" id="{09572107-055E-4097-B9D4-0AA9BD67D20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2" name="Title 1">
            <a:extLst>
              <a:ext uri="{FF2B5EF4-FFF2-40B4-BE49-F238E27FC236}">
                <a16:creationId xmlns:a16="http://schemas.microsoft.com/office/drawing/2014/main" id="{34F97F28-E0FD-469C-BAA3-28F32696E015}"/>
              </a:ext>
            </a:extLst>
          </p:cNvPr>
          <p:cNvSpPr>
            <a:spLocks noGrp="1"/>
          </p:cNvSpPr>
          <p:nvPr>
            <p:ph type="title" hasCustomPrompt="1"/>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7EF1A516-F570-406E-9042-65A139BB1AC5}"/>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5" name="Slide Number Placeholder 4">
            <a:extLst>
              <a:ext uri="{FF2B5EF4-FFF2-40B4-BE49-F238E27FC236}">
                <a16:creationId xmlns:a16="http://schemas.microsoft.com/office/drawing/2014/main" id="{248231DE-5BC5-4026-9DDA-4DEB6E776380}"/>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pic>
        <p:nvPicPr>
          <p:cNvPr id="6" name="Picture 5">
            <a:extLst>
              <a:ext uri="{FF2B5EF4-FFF2-40B4-BE49-F238E27FC236}">
                <a16:creationId xmlns:a16="http://schemas.microsoft.com/office/drawing/2014/main" id="{B32FADC0-1C49-4764-9428-01EB3FD2104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144"/>
            <a:ext cx="12192000" cy="143669"/>
          </a:xfrm>
          <a:prstGeom prst="rect">
            <a:avLst/>
          </a:prstGeom>
        </p:spPr>
      </p:pic>
    </p:spTree>
    <p:extLst>
      <p:ext uri="{BB962C8B-B14F-4D97-AF65-F5344CB8AC3E}">
        <p14:creationId xmlns:p14="http://schemas.microsoft.com/office/powerpoint/2010/main" val="79175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CAD3B34-DEEA-4B8C-ABEF-215829BAEF94}"/>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69819"/>
            <a:ext cx="12192000" cy="688181"/>
          </a:xfrm>
          <a:prstGeom prst="rect">
            <a:avLst/>
          </a:prstGeom>
        </p:spPr>
      </p:pic>
      <p:pic>
        <p:nvPicPr>
          <p:cNvPr id="6" name="Picture 5" descr="Text, logo&#10;&#10;Description automatically generated">
            <a:extLst>
              <a:ext uri="{FF2B5EF4-FFF2-40B4-BE49-F238E27FC236}">
                <a16:creationId xmlns:a16="http://schemas.microsoft.com/office/drawing/2014/main" id="{1ACAE487-42CD-44B4-A3AB-61F2CD5545C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6645" y="6291012"/>
            <a:ext cx="1750142" cy="403726"/>
          </a:xfrm>
          <a:prstGeom prst="rect">
            <a:avLst/>
          </a:prstGeom>
        </p:spPr>
      </p:pic>
      <p:sp>
        <p:nvSpPr>
          <p:cNvPr id="3" name="Footer Placeholder 2">
            <a:extLst>
              <a:ext uri="{FF2B5EF4-FFF2-40B4-BE49-F238E27FC236}">
                <a16:creationId xmlns:a16="http://schemas.microsoft.com/office/drawing/2014/main" id="{30296E1A-C89A-4EB3-8078-66282B583A46}"/>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4" name="Slide Number Placeholder 3">
            <a:extLst>
              <a:ext uri="{FF2B5EF4-FFF2-40B4-BE49-F238E27FC236}">
                <a16:creationId xmlns:a16="http://schemas.microsoft.com/office/drawing/2014/main" id="{CDB02D2B-908D-4E4F-8C77-6ED7C5D96926}"/>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a:t>
            </a:fld>
            <a:endParaRPr lang="en-US"/>
          </a:p>
        </p:txBody>
      </p:sp>
    </p:spTree>
    <p:extLst>
      <p:ext uri="{BB962C8B-B14F-4D97-AF65-F5344CB8AC3E}">
        <p14:creationId xmlns:p14="http://schemas.microsoft.com/office/powerpoint/2010/main" val="2389248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F6DDE3-C76D-4A80-9FE6-AA3E612315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5A8BA8-5E38-4648-A6BD-04D32B467D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9">
            <a:extLst>
              <a:ext uri="{FF2B5EF4-FFF2-40B4-BE49-F238E27FC236}">
                <a16:creationId xmlns:a16="http://schemas.microsoft.com/office/drawing/2014/main" id="{DB44EC45-6711-4846-93E8-4492FF44FA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a:p>
        </p:txBody>
      </p:sp>
      <p:sp>
        <p:nvSpPr>
          <p:cNvPr id="11" name="Slide Number Placeholder 10">
            <a:extLst>
              <a:ext uri="{FF2B5EF4-FFF2-40B4-BE49-F238E27FC236}">
                <a16:creationId xmlns:a16="http://schemas.microsoft.com/office/drawing/2014/main" id="{769D19E8-389E-412B-A288-1BF4BDFAFE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bg1"/>
                </a:solidFill>
              </a:defRPr>
            </a:lvl1pPr>
          </a:lstStyle>
          <a:p>
            <a:fld id="{9C407E9F-402D-41C4-B746-5DD0256C5C39}" type="slidenum">
              <a:rPr lang="en-US" smtClean="0"/>
              <a:pPr/>
              <a:t>‹#›</a:t>
            </a:fld>
            <a:endParaRPr lang="en-US"/>
          </a:p>
        </p:txBody>
      </p:sp>
      <p:sp>
        <p:nvSpPr>
          <p:cNvPr id="6" name="Footer Placeholder 4">
            <a:extLst>
              <a:ext uri="{FF2B5EF4-FFF2-40B4-BE49-F238E27FC236}">
                <a16:creationId xmlns:a16="http://schemas.microsoft.com/office/drawing/2014/main" id="{FC5AE9AD-5171-47E6-933D-1170422A582B}"/>
              </a:ext>
            </a:extLst>
          </p:cNvPr>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a:t>© 2021 Dynamic Communities</a:t>
            </a:r>
          </a:p>
        </p:txBody>
      </p:sp>
    </p:spTree>
    <p:extLst>
      <p:ext uri="{BB962C8B-B14F-4D97-AF65-F5344CB8AC3E}">
        <p14:creationId xmlns:p14="http://schemas.microsoft.com/office/powerpoint/2010/main" val="2470985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8" r:id="rId3"/>
    <p:sldLayoutId id="2147483651" r:id="rId4"/>
    <p:sldLayoutId id="2147483652" r:id="rId5"/>
    <p:sldLayoutId id="2147483653" r:id="rId6"/>
    <p:sldLayoutId id="2147483654" r:id="rId7"/>
    <p:sldLayoutId id="2147483659" r:id="rId8"/>
    <p:sldLayoutId id="2147483655" r:id="rId9"/>
    <p:sldLayoutId id="2147483660" r:id="rId10"/>
    <p:sldLayoutId id="2147483661" r:id="rId11"/>
    <p:sldLayoutId id="2147483662" r:id="rId12"/>
    <p:sldLayoutId id="2147483663" r:id="rId13"/>
    <p:sldLayoutId id="2147483656" r:id="rId14"/>
    <p:sldLayoutId id="2147483657" r:id="rId15"/>
  </p:sldLayoutIdLst>
  <p:txStyles>
    <p:titleStyle>
      <a:lvl1pPr algn="l" defTabSz="914400" rtl="0" eaLnBrk="1" latinLnBrk="0" hangingPunct="1">
        <a:lnSpc>
          <a:spcPct val="90000"/>
        </a:lnSpc>
        <a:spcBef>
          <a:spcPct val="0"/>
        </a:spcBef>
        <a:buNone/>
        <a:defRPr sz="4400" b="1" kern="1200">
          <a:solidFill>
            <a:srgbClr val="232832"/>
          </a:solidFill>
          <a:latin typeface="Poppins" panose="00000500000000000000" pitchFamily="2" charset="0"/>
          <a:ea typeface="+mj-ea"/>
          <a:cs typeface="Poppins" panose="00000500000000000000"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NathanClouseAX/CommunityPresentations/tree/master/2021"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d365fandom.com" TargetMode="External"/><Relationship Id="rId2" Type="http://schemas.openxmlformats.org/officeDocument/2006/relationships/hyperlink" Target="mailto:Kgustafson@alphavsolutions.com" TargetMode="Externa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www.atomicax.com/" TargetMode="External"/><Relationship Id="rId2" Type="http://schemas.openxmlformats.org/officeDocument/2006/relationships/hyperlink" Target="mailto:nclouse@envistacorp.com" TargetMode="Externa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dynamics365/fin-ops-core/fin-ops/get-started/mainstream-support-ax-2009-2012" TargetMode="External"/><Relationship Id="rId2" Type="http://schemas.openxmlformats.org/officeDocument/2006/relationships/slideLayout" Target="../slideLayouts/slideLayout6.xml"/><Relationship Id="rId1" Type="http://schemas.openxmlformats.org/officeDocument/2006/relationships/tags" Target="../tags/tag3.xml"/><Relationship Id="rId5" Type="http://schemas.openxmlformats.org/officeDocument/2006/relationships/image" Target="../media/image9.sv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000" r="-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132D-C6AF-4868-86BB-AFD11D730A41}"/>
              </a:ext>
            </a:extLst>
          </p:cNvPr>
          <p:cNvSpPr>
            <a:spLocks noGrp="1"/>
          </p:cNvSpPr>
          <p:nvPr>
            <p:ph type="ctrTitle"/>
          </p:nvPr>
        </p:nvSpPr>
        <p:spPr/>
        <p:txBody>
          <a:bodyPr>
            <a:normAutofit/>
          </a:bodyPr>
          <a:lstStyle/>
          <a:p>
            <a:r>
              <a:rPr lang="en-US"/>
              <a:t>How To Get The Most Out of Your Upgrade</a:t>
            </a:r>
          </a:p>
        </p:txBody>
      </p:sp>
      <p:sp>
        <p:nvSpPr>
          <p:cNvPr id="3" name="Subtitle 2">
            <a:extLst>
              <a:ext uri="{FF2B5EF4-FFF2-40B4-BE49-F238E27FC236}">
                <a16:creationId xmlns:a16="http://schemas.microsoft.com/office/drawing/2014/main" id="{CBB849F4-389E-49C1-8FCC-78160B4DE3EB}"/>
              </a:ext>
            </a:extLst>
          </p:cNvPr>
          <p:cNvSpPr>
            <a:spLocks noGrp="1"/>
          </p:cNvSpPr>
          <p:nvPr>
            <p:ph type="subTitle" idx="1"/>
          </p:nvPr>
        </p:nvSpPr>
        <p:spPr/>
        <p:txBody>
          <a:bodyPr/>
          <a:lstStyle/>
          <a:p>
            <a:endParaRPr lang="en-US"/>
          </a:p>
        </p:txBody>
      </p:sp>
    </p:spTree>
    <p:custDataLst>
      <p:tags r:id="rId1"/>
    </p:custDataLst>
    <p:extLst>
      <p:ext uri="{BB962C8B-B14F-4D97-AF65-F5344CB8AC3E}">
        <p14:creationId xmlns:p14="http://schemas.microsoft.com/office/powerpoint/2010/main" val="2677310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87B6-58D5-42F7-9D31-98FD75895E12}"/>
              </a:ext>
            </a:extLst>
          </p:cNvPr>
          <p:cNvSpPr>
            <a:spLocks noGrp="1"/>
          </p:cNvSpPr>
          <p:nvPr>
            <p:ph type="title"/>
          </p:nvPr>
        </p:nvSpPr>
        <p:spPr/>
        <p:txBody>
          <a:bodyPr/>
          <a:lstStyle/>
          <a:p>
            <a:r>
              <a:rPr lang="en-US">
                <a:latin typeface="Poppins"/>
                <a:cs typeface="Poppins"/>
              </a:rPr>
              <a:t>Integrations</a:t>
            </a:r>
            <a:endParaRPr lang="en-US"/>
          </a:p>
        </p:txBody>
      </p:sp>
      <p:sp>
        <p:nvSpPr>
          <p:cNvPr id="3" name="Content Placeholder 2">
            <a:extLst>
              <a:ext uri="{FF2B5EF4-FFF2-40B4-BE49-F238E27FC236}">
                <a16:creationId xmlns:a16="http://schemas.microsoft.com/office/drawing/2014/main" id="{1E5DEEEC-3D4F-4C1A-8817-F76FD30BD8F0}"/>
              </a:ext>
            </a:extLst>
          </p:cNvPr>
          <p:cNvSpPr>
            <a:spLocks noGrp="1"/>
          </p:cNvSpPr>
          <p:nvPr>
            <p:ph sz="half" idx="1"/>
          </p:nvPr>
        </p:nvSpPr>
        <p:spPr/>
        <p:txBody>
          <a:bodyPr/>
          <a:lstStyle/>
          <a:p>
            <a:r>
              <a:rPr lang="en-US"/>
              <a:t>Cloud First Technologies</a:t>
            </a:r>
          </a:p>
          <a:p>
            <a:pPr lvl="1"/>
            <a:r>
              <a:rPr lang="en-US"/>
              <a:t>OData</a:t>
            </a:r>
          </a:p>
          <a:p>
            <a:pPr lvl="1"/>
            <a:r>
              <a:rPr lang="en-US"/>
              <a:t>Dual-Write / </a:t>
            </a:r>
            <a:r>
              <a:rPr lang="en-US" err="1"/>
              <a:t>Dataverse</a:t>
            </a:r>
            <a:endParaRPr lang="en-US"/>
          </a:p>
          <a:p>
            <a:pPr lvl="1"/>
            <a:r>
              <a:rPr lang="en-US"/>
              <a:t>Batch Data API</a:t>
            </a:r>
          </a:p>
          <a:p>
            <a:pPr lvl="1"/>
            <a:r>
              <a:rPr lang="en-US"/>
              <a:t>Power Platform</a:t>
            </a:r>
          </a:p>
          <a:p>
            <a:pPr lvl="1"/>
            <a:r>
              <a:rPr lang="en-US"/>
              <a:t>Bring Your Own Database (BYOD)</a:t>
            </a:r>
          </a:p>
          <a:p>
            <a:pPr lvl="1"/>
            <a:r>
              <a:rPr lang="en-US"/>
              <a:t>Azure Data Lake</a:t>
            </a:r>
          </a:p>
          <a:p>
            <a:r>
              <a:rPr lang="en-US"/>
              <a:t>All of the Azure Platform Tools</a:t>
            </a:r>
          </a:p>
          <a:p>
            <a:pPr lvl="1"/>
            <a:endParaRPr lang="en-US"/>
          </a:p>
        </p:txBody>
      </p:sp>
      <p:pic>
        <p:nvPicPr>
          <p:cNvPr id="5" name="Picture 5" descr="Chart&#10;&#10;Description automatically generated">
            <a:extLst>
              <a:ext uri="{FF2B5EF4-FFF2-40B4-BE49-F238E27FC236}">
                <a16:creationId xmlns:a16="http://schemas.microsoft.com/office/drawing/2014/main" id="{4AE7393B-4699-4E24-8D4D-21531DB45137}"/>
              </a:ext>
            </a:extLst>
          </p:cNvPr>
          <p:cNvPicPr>
            <a:picLocks noGrp="1" noChangeAspect="1"/>
          </p:cNvPicPr>
          <p:nvPr>
            <p:ph sz="half" idx="2"/>
          </p:nvPr>
        </p:nvPicPr>
        <p:blipFill>
          <a:blip r:embed="rId2"/>
          <a:stretch>
            <a:fillRect/>
          </a:stretch>
        </p:blipFill>
        <p:spPr>
          <a:xfrm>
            <a:off x="7667625" y="1497929"/>
            <a:ext cx="3011365" cy="3932115"/>
          </a:xfrm>
        </p:spPr>
      </p:pic>
    </p:spTree>
    <p:extLst>
      <p:ext uri="{BB962C8B-B14F-4D97-AF65-F5344CB8AC3E}">
        <p14:creationId xmlns:p14="http://schemas.microsoft.com/office/powerpoint/2010/main" val="3693836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87B6-58D5-42F7-9D31-98FD75895E12}"/>
              </a:ext>
            </a:extLst>
          </p:cNvPr>
          <p:cNvSpPr>
            <a:spLocks noGrp="1"/>
          </p:cNvSpPr>
          <p:nvPr>
            <p:ph type="title"/>
          </p:nvPr>
        </p:nvSpPr>
        <p:spPr/>
        <p:txBody>
          <a:bodyPr/>
          <a:lstStyle/>
          <a:p>
            <a:r>
              <a:rPr lang="en-US">
                <a:latin typeface="Poppins"/>
                <a:cs typeface="Poppins"/>
              </a:rPr>
              <a:t>Managing People</a:t>
            </a:r>
            <a:endParaRPr lang="en-US"/>
          </a:p>
        </p:txBody>
      </p:sp>
      <p:sp>
        <p:nvSpPr>
          <p:cNvPr id="3" name="Content Placeholder 2">
            <a:extLst>
              <a:ext uri="{FF2B5EF4-FFF2-40B4-BE49-F238E27FC236}">
                <a16:creationId xmlns:a16="http://schemas.microsoft.com/office/drawing/2014/main" id="{1E5DEEEC-3D4F-4C1A-8817-F76FD30BD8F0}"/>
              </a:ext>
            </a:extLst>
          </p:cNvPr>
          <p:cNvSpPr>
            <a:spLocks noGrp="1"/>
          </p:cNvSpPr>
          <p:nvPr>
            <p:ph sz="half" idx="1"/>
          </p:nvPr>
        </p:nvSpPr>
        <p:spPr/>
        <p:txBody>
          <a:bodyPr vert="horz" lIns="91440" tIns="45720" rIns="91440" bIns="45720" rtlCol="0" anchor="t">
            <a:normAutofit/>
          </a:bodyPr>
          <a:lstStyle/>
          <a:p>
            <a:r>
              <a:rPr lang="en-US">
                <a:latin typeface="Open Sans"/>
                <a:ea typeface="Open Sans"/>
                <a:cs typeface="Open Sans"/>
              </a:rPr>
              <a:t>Managing people doesn't have to be a maze or a trap!</a:t>
            </a:r>
            <a:endParaRPr lang="en-US"/>
          </a:p>
          <a:p>
            <a:r>
              <a:rPr lang="en-US">
                <a:latin typeface="Open Sans"/>
                <a:ea typeface="Open Sans"/>
                <a:cs typeface="Open Sans"/>
              </a:rPr>
              <a:t>Manage expectations</a:t>
            </a:r>
          </a:p>
          <a:p>
            <a:r>
              <a:rPr lang="en-US">
                <a:latin typeface="Open Sans"/>
                <a:ea typeface="Open Sans"/>
                <a:cs typeface="Open Sans"/>
              </a:rPr>
              <a:t>Give them the resources they need</a:t>
            </a:r>
          </a:p>
        </p:txBody>
      </p:sp>
      <p:pic>
        <p:nvPicPr>
          <p:cNvPr id="8" name="Picture 8" descr="A screenshot of a video game&#10;&#10;Description automatically generated">
            <a:extLst>
              <a:ext uri="{FF2B5EF4-FFF2-40B4-BE49-F238E27FC236}">
                <a16:creationId xmlns:a16="http://schemas.microsoft.com/office/drawing/2014/main" id="{D7E24DA1-A7FA-4552-B25F-ECD13B0B3ACF}"/>
              </a:ext>
            </a:extLst>
          </p:cNvPr>
          <p:cNvPicPr>
            <a:picLocks noGrp="1" noChangeAspect="1"/>
          </p:cNvPicPr>
          <p:nvPr>
            <p:ph sz="half" idx="2"/>
          </p:nvPr>
        </p:nvPicPr>
        <p:blipFill>
          <a:blip r:embed="rId2"/>
          <a:stretch>
            <a:fillRect/>
          </a:stretch>
        </p:blipFill>
        <p:spPr>
          <a:xfrm>
            <a:off x="6172200" y="2543969"/>
            <a:ext cx="5181600" cy="2914650"/>
          </a:xfrm>
        </p:spPr>
      </p:pic>
    </p:spTree>
    <p:extLst>
      <p:ext uri="{BB962C8B-B14F-4D97-AF65-F5344CB8AC3E}">
        <p14:creationId xmlns:p14="http://schemas.microsoft.com/office/powerpoint/2010/main" val="1357688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87B6-58D5-42F7-9D31-98FD75895E12}"/>
              </a:ext>
            </a:extLst>
          </p:cNvPr>
          <p:cNvSpPr>
            <a:spLocks noGrp="1"/>
          </p:cNvSpPr>
          <p:nvPr>
            <p:ph type="title"/>
          </p:nvPr>
        </p:nvSpPr>
        <p:spPr/>
        <p:txBody>
          <a:bodyPr/>
          <a:lstStyle/>
          <a:p>
            <a:r>
              <a:rPr lang="en-US">
                <a:latin typeface="Poppins"/>
                <a:cs typeface="Poppins"/>
              </a:rPr>
              <a:t>Training</a:t>
            </a:r>
            <a:endParaRPr lang="en-US"/>
          </a:p>
        </p:txBody>
      </p:sp>
      <p:sp>
        <p:nvSpPr>
          <p:cNvPr id="3" name="Content Placeholder 2">
            <a:extLst>
              <a:ext uri="{FF2B5EF4-FFF2-40B4-BE49-F238E27FC236}">
                <a16:creationId xmlns:a16="http://schemas.microsoft.com/office/drawing/2014/main" id="{1E5DEEEC-3D4F-4C1A-8817-F76FD30BD8F0}"/>
              </a:ext>
            </a:extLst>
          </p:cNvPr>
          <p:cNvSpPr>
            <a:spLocks noGrp="1"/>
          </p:cNvSpPr>
          <p:nvPr>
            <p:ph sz="half" idx="1"/>
          </p:nvPr>
        </p:nvSpPr>
        <p:spPr/>
        <p:txBody>
          <a:bodyPr vert="horz" lIns="91440" tIns="45720" rIns="91440" bIns="45720" rtlCol="0" anchor="t">
            <a:normAutofit/>
          </a:bodyPr>
          <a:lstStyle/>
          <a:p>
            <a:r>
              <a:rPr lang="en-US">
                <a:latin typeface="Open Sans"/>
                <a:ea typeface="Open Sans"/>
                <a:cs typeface="Open Sans"/>
              </a:rPr>
              <a:t>OOTB tools</a:t>
            </a:r>
          </a:p>
          <a:p>
            <a:r>
              <a:rPr lang="en-US">
                <a:latin typeface="Open Sans"/>
                <a:ea typeface="Open Sans"/>
                <a:cs typeface="Open Sans"/>
              </a:rPr>
              <a:t>Partners</a:t>
            </a:r>
          </a:p>
          <a:p>
            <a:r>
              <a:rPr lang="en-US">
                <a:latin typeface="Open Sans"/>
                <a:ea typeface="Open Sans"/>
                <a:cs typeface="Open Sans"/>
              </a:rPr>
              <a:t>Train-the-trainer</a:t>
            </a:r>
          </a:p>
          <a:p>
            <a:r>
              <a:rPr lang="en-US">
                <a:latin typeface="Open Sans"/>
                <a:ea typeface="Open Sans"/>
                <a:cs typeface="Open Sans"/>
              </a:rPr>
              <a:t>Microsoft Learn</a:t>
            </a:r>
            <a:endParaRPr lang="en-US"/>
          </a:p>
        </p:txBody>
      </p:sp>
      <p:pic>
        <p:nvPicPr>
          <p:cNvPr id="5" name="Picture 5">
            <a:extLst>
              <a:ext uri="{FF2B5EF4-FFF2-40B4-BE49-F238E27FC236}">
                <a16:creationId xmlns:a16="http://schemas.microsoft.com/office/drawing/2014/main" id="{C2AE84A8-A209-4DF8-8732-21D317FCD522}"/>
              </a:ext>
            </a:extLst>
          </p:cNvPr>
          <p:cNvPicPr>
            <a:picLocks noGrp="1" noChangeAspect="1"/>
          </p:cNvPicPr>
          <p:nvPr>
            <p:ph sz="half" idx="2"/>
          </p:nvPr>
        </p:nvPicPr>
        <p:blipFill>
          <a:blip r:embed="rId2"/>
          <a:stretch>
            <a:fillRect/>
          </a:stretch>
        </p:blipFill>
        <p:spPr>
          <a:xfrm>
            <a:off x="7467113" y="1024548"/>
            <a:ext cx="2435465" cy="4351338"/>
          </a:xfrm>
        </p:spPr>
      </p:pic>
    </p:spTree>
    <p:extLst>
      <p:ext uri="{BB962C8B-B14F-4D97-AF65-F5344CB8AC3E}">
        <p14:creationId xmlns:p14="http://schemas.microsoft.com/office/powerpoint/2010/main" val="329766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6D270-E1D4-49C8-B9CC-52E81EA43F64}"/>
              </a:ext>
            </a:extLst>
          </p:cNvPr>
          <p:cNvSpPr>
            <a:spLocks noGrp="1"/>
          </p:cNvSpPr>
          <p:nvPr>
            <p:ph type="title"/>
          </p:nvPr>
        </p:nvSpPr>
        <p:spPr/>
        <p:txBody>
          <a:bodyPr/>
          <a:lstStyle/>
          <a:p>
            <a:r>
              <a:rPr lang="en-US">
                <a:latin typeface="Poppins"/>
                <a:cs typeface="Poppins"/>
              </a:rPr>
              <a:t>THANK YOU!</a:t>
            </a:r>
          </a:p>
        </p:txBody>
      </p:sp>
      <p:sp>
        <p:nvSpPr>
          <p:cNvPr id="4" name="Slide Number Placeholder 6">
            <a:extLst>
              <a:ext uri="{FF2B5EF4-FFF2-40B4-BE49-F238E27FC236}">
                <a16:creationId xmlns:a16="http://schemas.microsoft.com/office/drawing/2014/main" id="{601806D5-126B-42F6-BDC1-93A248C6EE5B}"/>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13</a:t>
            </a:fld>
            <a:endParaRPr lang="en-US"/>
          </a:p>
        </p:txBody>
      </p:sp>
    </p:spTree>
    <p:extLst>
      <p:ext uri="{BB962C8B-B14F-4D97-AF65-F5344CB8AC3E}">
        <p14:creationId xmlns:p14="http://schemas.microsoft.com/office/powerpoint/2010/main" val="2417375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62794D-9453-4892-9DB0-2383DA8521D4}"/>
              </a:ext>
            </a:extLst>
          </p:cNvPr>
          <p:cNvSpPr>
            <a:spLocks noGrp="1"/>
          </p:cNvSpPr>
          <p:nvPr>
            <p:ph idx="1"/>
          </p:nvPr>
        </p:nvSpPr>
        <p:spPr/>
        <p:txBody>
          <a:bodyPr vert="horz" lIns="91440" tIns="45720" rIns="91440" bIns="45720" rtlCol="0" anchor="t">
            <a:normAutofit/>
          </a:bodyPr>
          <a:lstStyle/>
          <a:p>
            <a:r>
              <a:rPr lang="en-US">
                <a:latin typeface="Open Sans"/>
                <a:ea typeface="Open Sans"/>
                <a:cs typeface="Open Sans"/>
              </a:rPr>
              <a:t>If you deliver too early, you'll find yourself constantly running behind</a:t>
            </a:r>
            <a:endParaRPr lang="en-US"/>
          </a:p>
        </p:txBody>
      </p:sp>
      <p:sp>
        <p:nvSpPr>
          <p:cNvPr id="2" name="Title 1">
            <a:extLst>
              <a:ext uri="{FF2B5EF4-FFF2-40B4-BE49-F238E27FC236}">
                <a16:creationId xmlns:a16="http://schemas.microsoft.com/office/drawing/2014/main" id="{43ECA682-94C1-443A-BB3C-8900CB6018EF}"/>
              </a:ext>
            </a:extLst>
          </p:cNvPr>
          <p:cNvSpPr>
            <a:spLocks noGrp="1"/>
          </p:cNvSpPr>
          <p:nvPr>
            <p:ph type="title"/>
          </p:nvPr>
        </p:nvSpPr>
        <p:spPr/>
        <p:txBody>
          <a:bodyPr/>
          <a:lstStyle/>
          <a:p>
            <a:r>
              <a:rPr lang="en-US">
                <a:latin typeface="Poppins"/>
                <a:cs typeface="Poppins"/>
              </a:rPr>
              <a:t>Final Wisdom</a:t>
            </a:r>
            <a:endParaRPr lang="en-US"/>
          </a:p>
        </p:txBody>
      </p:sp>
    </p:spTree>
    <p:extLst>
      <p:ext uri="{BB962C8B-B14F-4D97-AF65-F5344CB8AC3E}">
        <p14:creationId xmlns:p14="http://schemas.microsoft.com/office/powerpoint/2010/main" val="3916005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6">
            <a:extLst>
              <a:ext uri="{FF2B5EF4-FFF2-40B4-BE49-F238E27FC236}">
                <a16:creationId xmlns:a16="http://schemas.microsoft.com/office/drawing/2014/main" id="{92B25E92-B4A6-4F06-BE39-0B9DE959B34F}"/>
              </a:ext>
            </a:extLst>
          </p:cNvPr>
          <p:cNvSpPr>
            <a:spLocks noGrp="1"/>
          </p:cNvSpPr>
          <p:nvPr>
            <p:ph type="sldNum" sz="quarter" idx="12"/>
          </p:nvPr>
        </p:nvSpPr>
        <p:spPr>
          <a:prstGeom prst="rect">
            <a:avLst/>
          </a:prstGeom>
        </p:spPr>
        <p:txBody>
          <a:bodyPr/>
          <a:lstStyle/>
          <a:p>
            <a:fld id="{590403FA-560B-4B1E-8707-5C73BEE2BB8C}" type="slidenum">
              <a:rPr lang="en-US" smtClean="0"/>
              <a:t>15</a:t>
            </a:fld>
            <a:endParaRPr lang="en-US"/>
          </a:p>
        </p:txBody>
      </p:sp>
      <p:sp>
        <p:nvSpPr>
          <p:cNvPr id="2" name="Title 1">
            <a:extLst>
              <a:ext uri="{FF2B5EF4-FFF2-40B4-BE49-F238E27FC236}">
                <a16:creationId xmlns:a16="http://schemas.microsoft.com/office/drawing/2014/main" id="{CA9C003A-76EA-46A4-B063-7794589DDBC7}"/>
              </a:ext>
            </a:extLst>
          </p:cNvPr>
          <p:cNvSpPr>
            <a:spLocks noGrp="1"/>
          </p:cNvSpPr>
          <p:nvPr>
            <p:ph type="title"/>
          </p:nvPr>
        </p:nvSpPr>
        <p:spPr/>
        <p:txBody>
          <a:bodyPr/>
          <a:lstStyle/>
          <a:p>
            <a:r>
              <a:rPr lang="en-US"/>
              <a:t>Questions?</a:t>
            </a:r>
          </a:p>
        </p:txBody>
      </p:sp>
    </p:spTree>
    <p:extLst>
      <p:ext uri="{BB962C8B-B14F-4D97-AF65-F5344CB8AC3E}">
        <p14:creationId xmlns:p14="http://schemas.microsoft.com/office/powerpoint/2010/main" val="7482110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5A4986-382C-4283-AAA0-73B0FFB2A187}"/>
              </a:ext>
            </a:extLst>
          </p:cNvPr>
          <p:cNvSpPr>
            <a:spLocks noGrp="1"/>
          </p:cNvSpPr>
          <p:nvPr>
            <p:ph idx="1"/>
          </p:nvPr>
        </p:nvSpPr>
        <p:spPr>
          <a:xfrm>
            <a:off x="838200" y="301658"/>
            <a:ext cx="10515600" cy="5875305"/>
          </a:xfrm>
        </p:spPr>
        <p:txBody>
          <a:bodyPr>
            <a:normAutofit fontScale="92500" lnSpcReduction="20000"/>
          </a:bodyPr>
          <a:lstStyle/>
          <a:p>
            <a:r>
              <a:rPr lang="en-US"/>
              <a:t>Dynamics 365: Let’s talk Upgrade Rollout Approach (AX 2012 Upgrade Series: Part 6) – Tuesday @ 2:00 </a:t>
            </a:r>
          </a:p>
          <a:p>
            <a:r>
              <a:rPr lang="en-US"/>
              <a:t>Dynamics 365 F&amp;O Licensing, Upgrades, Costs and More (Part 2) – Tuesday @ 3:00</a:t>
            </a:r>
          </a:p>
          <a:p>
            <a:r>
              <a:rPr lang="en-US"/>
              <a:t>Retail and Warehousing: The Biggest Areas for Change in Dynamics 365 F&amp;O (AX 2012 Upgrade Series: Part 3) – Wednesday @ 9:30</a:t>
            </a:r>
          </a:p>
          <a:p>
            <a:r>
              <a:rPr lang="en-US"/>
              <a:t>AX Sucks. Let’s talk Upgrades (AX 2012 Upgrade Series: Part 1)– Wednesday @ 10:30</a:t>
            </a:r>
          </a:p>
          <a:p>
            <a:r>
              <a:rPr lang="en-US"/>
              <a:t>An AX2012 Upgrade Journey - Wednesday @ 11:30</a:t>
            </a:r>
          </a:p>
          <a:p>
            <a:r>
              <a:rPr lang="en-US"/>
              <a:t>Dynamics 365 F&amp;O Business Events From End to Start to End – Wednesday @ 1:40</a:t>
            </a:r>
          </a:p>
          <a:p>
            <a:r>
              <a:rPr lang="en-US"/>
              <a:t>Dynamics 365 F&amp;O Upgrade Tech Talk: Code, Customizations, Extension and Power Platform (AX 2012 Upgrade Series: Part 5) – Thursday @ 10:00</a:t>
            </a:r>
          </a:p>
          <a:p>
            <a:r>
              <a:rPr lang="en-US"/>
              <a:t>How To Get The Most Out of Your Upgrade (AX 2012 Upgrade Series: Part 2) – Thursday @ 1:10</a:t>
            </a:r>
          </a:p>
          <a:p>
            <a:endParaRPr lang="en-US"/>
          </a:p>
          <a:p>
            <a:endParaRPr lang="en-US"/>
          </a:p>
          <a:p>
            <a:pPr marL="0" indent="0">
              <a:buNone/>
            </a:pPr>
            <a:endParaRPr lang="en-US"/>
          </a:p>
        </p:txBody>
      </p:sp>
    </p:spTree>
    <p:extLst>
      <p:ext uri="{BB962C8B-B14F-4D97-AF65-F5344CB8AC3E}">
        <p14:creationId xmlns:p14="http://schemas.microsoft.com/office/powerpoint/2010/main" val="174663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E2EAFF5-F1A3-46C4-B749-9385231FA531}"/>
              </a:ext>
            </a:extLst>
          </p:cNvPr>
          <p:cNvSpPr>
            <a:spLocks noGrp="1"/>
          </p:cNvSpPr>
          <p:nvPr>
            <p:ph type="title"/>
          </p:nvPr>
        </p:nvSpPr>
        <p:spPr/>
        <p:txBody>
          <a:bodyPr/>
          <a:lstStyle/>
          <a:p>
            <a:r>
              <a:rPr lang="en-US"/>
              <a:t>My Other Presentations</a:t>
            </a:r>
          </a:p>
        </p:txBody>
      </p:sp>
      <p:sp>
        <p:nvSpPr>
          <p:cNvPr id="3" name="Content Placeholder 2">
            <a:extLst>
              <a:ext uri="{FF2B5EF4-FFF2-40B4-BE49-F238E27FC236}">
                <a16:creationId xmlns:a16="http://schemas.microsoft.com/office/drawing/2014/main" id="{AC5A4986-382C-4283-AAA0-73B0FFB2A187}"/>
              </a:ext>
            </a:extLst>
          </p:cNvPr>
          <p:cNvSpPr>
            <a:spLocks noGrp="1"/>
          </p:cNvSpPr>
          <p:nvPr>
            <p:ph idx="1"/>
          </p:nvPr>
        </p:nvSpPr>
        <p:spPr/>
        <p:txBody>
          <a:bodyPr>
            <a:normAutofit/>
          </a:bodyPr>
          <a:lstStyle/>
          <a:p>
            <a:r>
              <a:rPr lang="en-US"/>
              <a:t>Dynamics 365 F&amp;O Business Events From End to Start to End – Wednesday @ 1:40</a:t>
            </a:r>
          </a:p>
          <a:p>
            <a:r>
              <a:rPr lang="pl-PL"/>
              <a:t>Dynamics 365 F&amp;O OData From Zero To Hero</a:t>
            </a:r>
            <a:r>
              <a:rPr lang="en-US"/>
              <a:t> – Thursday @ 9:00</a:t>
            </a:r>
          </a:p>
          <a:p>
            <a:r>
              <a:rPr lang="en-US"/>
              <a:t>F&amp;O Integration Roundup - Thursday @ 11:00</a:t>
            </a:r>
          </a:p>
          <a:p>
            <a:r>
              <a:rPr lang="en-US"/>
              <a:t>X++ Development Tips and Tricks plus D365FO.Tools! – Thursday @ 2:10</a:t>
            </a:r>
          </a:p>
          <a:p>
            <a:pPr marL="0" indent="0">
              <a:buNone/>
            </a:pPr>
            <a:endParaRPr lang="en-US"/>
          </a:p>
        </p:txBody>
      </p:sp>
    </p:spTree>
    <p:extLst>
      <p:ext uri="{BB962C8B-B14F-4D97-AF65-F5344CB8AC3E}">
        <p14:creationId xmlns:p14="http://schemas.microsoft.com/office/powerpoint/2010/main" val="3970317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A32B0-C6AD-4EAD-B2E4-1A850F732A61}"/>
              </a:ext>
            </a:extLst>
          </p:cNvPr>
          <p:cNvSpPr>
            <a:spLocks noGrp="1"/>
          </p:cNvSpPr>
          <p:nvPr>
            <p:ph type="title"/>
          </p:nvPr>
        </p:nvSpPr>
        <p:spPr/>
        <p:txBody>
          <a:bodyPr/>
          <a:lstStyle/>
          <a:p>
            <a:r>
              <a:rPr lang="en-US"/>
              <a:t>Give Away!</a:t>
            </a:r>
          </a:p>
        </p:txBody>
      </p:sp>
      <p:sp>
        <p:nvSpPr>
          <p:cNvPr id="3" name="Content Placeholder 2">
            <a:extLst>
              <a:ext uri="{FF2B5EF4-FFF2-40B4-BE49-F238E27FC236}">
                <a16:creationId xmlns:a16="http://schemas.microsoft.com/office/drawing/2014/main" id="{CD7437A0-36EA-48E1-AF1C-F685A3D4990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5677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5" descr="Icon&#10;&#10;Description automatically generated">
            <a:extLst>
              <a:ext uri="{FF2B5EF4-FFF2-40B4-BE49-F238E27FC236}">
                <a16:creationId xmlns:a16="http://schemas.microsoft.com/office/drawing/2014/main" id="{0E90F019-638F-4A75-B905-07415DADAE1B}"/>
              </a:ext>
            </a:extLst>
          </p:cNvPr>
          <p:cNvPicPr>
            <a:picLocks noChangeAspect="1"/>
          </p:cNvPicPr>
          <p:nvPr/>
        </p:nvPicPr>
        <p:blipFill>
          <a:blip r:embed="rId3"/>
          <a:stretch>
            <a:fillRect/>
          </a:stretch>
        </p:blipFill>
        <p:spPr>
          <a:xfrm>
            <a:off x="1259114" y="2036075"/>
            <a:ext cx="1228272" cy="1171137"/>
          </a:xfrm>
          <a:prstGeom prst="rect">
            <a:avLst/>
          </a:prstGeom>
        </p:spPr>
      </p:pic>
      <p:pic>
        <p:nvPicPr>
          <p:cNvPr id="14" name="Picture 14" descr="Icon&#10;&#10;Description automatically generated">
            <a:extLst>
              <a:ext uri="{FF2B5EF4-FFF2-40B4-BE49-F238E27FC236}">
                <a16:creationId xmlns:a16="http://schemas.microsoft.com/office/drawing/2014/main" id="{7FEFEFDD-4F82-4FC4-82EA-0AB358A03EE0}"/>
              </a:ext>
            </a:extLst>
          </p:cNvPr>
          <p:cNvPicPr>
            <a:picLocks noChangeAspect="1"/>
          </p:cNvPicPr>
          <p:nvPr/>
        </p:nvPicPr>
        <p:blipFill>
          <a:blip r:embed="rId4"/>
          <a:stretch>
            <a:fillRect/>
          </a:stretch>
        </p:blipFill>
        <p:spPr>
          <a:xfrm>
            <a:off x="5531757" y="1952050"/>
            <a:ext cx="1273630" cy="1257543"/>
          </a:xfrm>
          <a:prstGeom prst="rect">
            <a:avLst/>
          </a:prstGeom>
        </p:spPr>
      </p:pic>
      <p:sp>
        <p:nvSpPr>
          <p:cNvPr id="2" name="Title 1">
            <a:extLst>
              <a:ext uri="{FF2B5EF4-FFF2-40B4-BE49-F238E27FC236}">
                <a16:creationId xmlns:a16="http://schemas.microsoft.com/office/drawing/2014/main" id="{3F2EBB4F-D439-447F-859C-4822BF1A525D}"/>
              </a:ext>
            </a:extLst>
          </p:cNvPr>
          <p:cNvSpPr>
            <a:spLocks noGrp="1"/>
          </p:cNvSpPr>
          <p:nvPr>
            <p:ph type="title"/>
          </p:nvPr>
        </p:nvSpPr>
        <p:spPr>
          <a:xfrm>
            <a:off x="402771" y="283482"/>
            <a:ext cx="10515600" cy="1325563"/>
          </a:xfrm>
        </p:spPr>
        <p:txBody>
          <a:bodyPr/>
          <a:lstStyle/>
          <a:p>
            <a:r>
              <a:rPr lang="en-US">
                <a:latin typeface="Poppins"/>
                <a:cs typeface="Poppins"/>
              </a:rPr>
              <a:t>About AVS</a:t>
            </a:r>
            <a:endParaRPr lang="en-US"/>
          </a:p>
        </p:txBody>
      </p:sp>
      <p:sp>
        <p:nvSpPr>
          <p:cNvPr id="3" name="Content Placeholder 2">
            <a:extLst>
              <a:ext uri="{FF2B5EF4-FFF2-40B4-BE49-F238E27FC236}">
                <a16:creationId xmlns:a16="http://schemas.microsoft.com/office/drawing/2014/main" id="{1F0B3AC4-F231-45DD-A420-F921D8FEBEFA}"/>
              </a:ext>
            </a:extLst>
          </p:cNvPr>
          <p:cNvSpPr>
            <a:spLocks noGrp="1"/>
          </p:cNvSpPr>
          <p:nvPr>
            <p:ph sz="half" idx="1"/>
          </p:nvPr>
        </p:nvSpPr>
        <p:spPr>
          <a:xfrm>
            <a:off x="402772" y="3131910"/>
            <a:ext cx="2931886" cy="1085625"/>
          </a:xfrm>
        </p:spPr>
        <p:txBody>
          <a:bodyPr vert="horz" lIns="91440" tIns="45720" rIns="91440" bIns="45720" rtlCol="0" anchor="t">
            <a:normAutofit/>
          </a:bodyPr>
          <a:lstStyle/>
          <a:p>
            <a:pPr marL="0" indent="0" algn="ctr">
              <a:buNone/>
            </a:pPr>
            <a:r>
              <a:rPr lang="en-US">
                <a:latin typeface="Open Sans"/>
                <a:ea typeface="Open Sans"/>
                <a:cs typeface="Open Sans"/>
              </a:rPr>
              <a:t>Founded 2015 | New York</a:t>
            </a:r>
            <a:endParaRPr lang="en-US"/>
          </a:p>
          <a:p>
            <a:pPr marL="0" indent="0" algn="ctr">
              <a:buNone/>
            </a:pPr>
            <a:endParaRPr lang="en-US">
              <a:latin typeface="Open Sans"/>
              <a:ea typeface="Open Sans"/>
              <a:cs typeface="Open Sans"/>
            </a:endParaRPr>
          </a:p>
        </p:txBody>
      </p:sp>
      <p:sp>
        <p:nvSpPr>
          <p:cNvPr id="5" name="Footer Placeholder 5">
            <a:extLst>
              <a:ext uri="{FF2B5EF4-FFF2-40B4-BE49-F238E27FC236}">
                <a16:creationId xmlns:a16="http://schemas.microsoft.com/office/drawing/2014/main" id="{F2F6A5DB-FB12-40E2-8450-F2DF9499F037}"/>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6" name="Slide Number Placeholder 6">
            <a:extLst>
              <a:ext uri="{FF2B5EF4-FFF2-40B4-BE49-F238E27FC236}">
                <a16:creationId xmlns:a16="http://schemas.microsoft.com/office/drawing/2014/main" id="{C9F55E0C-BE09-43A6-864F-3F890BCB4791}"/>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19</a:t>
            </a:fld>
            <a:endParaRPr lang="en-US"/>
          </a:p>
        </p:txBody>
      </p:sp>
      <p:sp>
        <p:nvSpPr>
          <p:cNvPr id="10" name="Content Placeholder 2">
            <a:extLst>
              <a:ext uri="{FF2B5EF4-FFF2-40B4-BE49-F238E27FC236}">
                <a16:creationId xmlns:a16="http://schemas.microsoft.com/office/drawing/2014/main" id="{C38D3B6F-697E-47FC-8542-A96D1DCA948A}"/>
              </a:ext>
            </a:extLst>
          </p:cNvPr>
          <p:cNvSpPr txBox="1">
            <a:spLocks/>
          </p:cNvSpPr>
          <p:nvPr/>
        </p:nvSpPr>
        <p:spPr>
          <a:xfrm>
            <a:off x="4628243" y="3130096"/>
            <a:ext cx="2931886" cy="840696"/>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a:latin typeface="Open Sans"/>
                <a:ea typeface="Open Sans"/>
                <a:cs typeface="Open Sans"/>
              </a:rPr>
              <a:t>Woman-Owned Business</a:t>
            </a:r>
            <a:endParaRPr lang="en-US"/>
          </a:p>
        </p:txBody>
      </p:sp>
      <p:pic>
        <p:nvPicPr>
          <p:cNvPr id="13" name="Picture 13" descr="Icon&#10;&#10;Description automatically generated">
            <a:extLst>
              <a:ext uri="{FF2B5EF4-FFF2-40B4-BE49-F238E27FC236}">
                <a16:creationId xmlns:a16="http://schemas.microsoft.com/office/drawing/2014/main" id="{1E4D8F70-C0B7-4027-9806-B446054D9225}"/>
              </a:ext>
            </a:extLst>
          </p:cNvPr>
          <p:cNvPicPr>
            <a:picLocks noChangeAspect="1"/>
          </p:cNvPicPr>
          <p:nvPr/>
        </p:nvPicPr>
        <p:blipFill>
          <a:blip r:embed="rId5"/>
          <a:stretch>
            <a:fillRect/>
          </a:stretch>
        </p:blipFill>
        <p:spPr>
          <a:xfrm>
            <a:off x="9396185" y="2035233"/>
            <a:ext cx="1355272" cy="1181894"/>
          </a:xfrm>
          <a:prstGeom prst="rect">
            <a:avLst/>
          </a:prstGeom>
        </p:spPr>
      </p:pic>
      <p:sp>
        <p:nvSpPr>
          <p:cNvPr id="11" name="Content Placeholder 2">
            <a:extLst>
              <a:ext uri="{FF2B5EF4-FFF2-40B4-BE49-F238E27FC236}">
                <a16:creationId xmlns:a16="http://schemas.microsoft.com/office/drawing/2014/main" id="{1BAC88DD-A968-4F83-9617-DA95CC0E384E}"/>
              </a:ext>
            </a:extLst>
          </p:cNvPr>
          <p:cNvSpPr txBox="1">
            <a:spLocks/>
          </p:cNvSpPr>
          <p:nvPr/>
        </p:nvSpPr>
        <p:spPr>
          <a:xfrm>
            <a:off x="8610599" y="3130095"/>
            <a:ext cx="2931886" cy="1103768"/>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atin typeface="Open Sans"/>
                <a:ea typeface="Open Sans"/>
                <a:cs typeface="Open Sans"/>
              </a:rPr>
              <a:t>Microsoft Gold Partner |</a:t>
            </a:r>
            <a:endParaRPr lang="en-US"/>
          </a:p>
          <a:p>
            <a:pPr marL="0" indent="0" algn="ctr">
              <a:buNone/>
            </a:pPr>
            <a:r>
              <a:rPr lang="en-US">
                <a:latin typeface="Open Sans"/>
                <a:ea typeface="Open Sans"/>
                <a:cs typeface="Open Sans"/>
              </a:rPr>
              <a:t> Direct CSP </a:t>
            </a:r>
            <a:endParaRPr lang="en-US"/>
          </a:p>
          <a:p>
            <a:pPr marL="0" indent="0">
              <a:buFont typeface="Arial" panose="020B0604020202020204" pitchFamily="34" charset="0"/>
              <a:buNone/>
            </a:pPr>
            <a:endParaRPr lang="en-US">
              <a:latin typeface="Open Sans"/>
              <a:ea typeface="Open Sans"/>
              <a:cs typeface="Open Sans"/>
            </a:endParaRPr>
          </a:p>
        </p:txBody>
      </p:sp>
      <p:pic>
        <p:nvPicPr>
          <p:cNvPr id="19" name="Picture 19">
            <a:extLst>
              <a:ext uri="{FF2B5EF4-FFF2-40B4-BE49-F238E27FC236}">
                <a16:creationId xmlns:a16="http://schemas.microsoft.com/office/drawing/2014/main" id="{D66C9DED-1352-4C0A-9A8F-CD6993E59986}"/>
              </a:ext>
            </a:extLst>
          </p:cNvPr>
          <p:cNvPicPr>
            <a:picLocks noChangeAspect="1"/>
          </p:cNvPicPr>
          <p:nvPr/>
        </p:nvPicPr>
        <p:blipFill>
          <a:blip r:embed="rId6"/>
          <a:stretch>
            <a:fillRect/>
          </a:stretch>
        </p:blipFill>
        <p:spPr>
          <a:xfrm>
            <a:off x="11539990" y="131080"/>
            <a:ext cx="551090" cy="599622"/>
          </a:xfrm>
          <a:prstGeom prst="rect">
            <a:avLst/>
          </a:prstGeom>
        </p:spPr>
      </p:pic>
      <p:sp>
        <p:nvSpPr>
          <p:cNvPr id="4" name="Content Placeholder 2">
            <a:extLst>
              <a:ext uri="{FF2B5EF4-FFF2-40B4-BE49-F238E27FC236}">
                <a16:creationId xmlns:a16="http://schemas.microsoft.com/office/drawing/2014/main" id="{D4C6D219-8CE8-4C33-BAD8-976F0D2B71C8}"/>
              </a:ext>
            </a:extLst>
          </p:cNvPr>
          <p:cNvSpPr txBox="1">
            <a:spLocks/>
          </p:cNvSpPr>
          <p:nvPr/>
        </p:nvSpPr>
        <p:spPr>
          <a:xfrm>
            <a:off x="3521527" y="4599665"/>
            <a:ext cx="5299529" cy="831625"/>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23283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500">
                <a:latin typeface="Open Sans"/>
                <a:ea typeface="Open Sans"/>
                <a:cs typeface="Open Sans"/>
              </a:rPr>
              <a:t>New York |Düsseldorf |Bangalore</a:t>
            </a:r>
            <a:endParaRPr lang="en-US" sz="2500"/>
          </a:p>
          <a:p>
            <a:pPr marL="0" indent="0" algn="ctr">
              <a:buNone/>
            </a:pPr>
            <a:r>
              <a:rPr lang="en-US" sz="2500">
                <a:latin typeface="Open Sans"/>
                <a:ea typeface="Open Sans"/>
                <a:cs typeface="Open Sans"/>
              </a:rPr>
              <a:t>Booth #756</a:t>
            </a:r>
          </a:p>
          <a:p>
            <a:pPr marL="0" indent="0">
              <a:buNone/>
            </a:pPr>
            <a:endParaRPr lang="en-US">
              <a:latin typeface="Open Sans"/>
              <a:ea typeface="Open Sans"/>
              <a:cs typeface="Open Sans"/>
            </a:endParaRPr>
          </a:p>
        </p:txBody>
      </p:sp>
    </p:spTree>
    <p:custDataLst>
      <p:tags r:id="rId1"/>
    </p:custDataLst>
    <p:extLst>
      <p:ext uri="{BB962C8B-B14F-4D97-AF65-F5344CB8AC3E}">
        <p14:creationId xmlns:p14="http://schemas.microsoft.com/office/powerpoint/2010/main" val="3475331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B4EFC-E0AE-4829-BAEE-3F5584CB55D3}"/>
              </a:ext>
            </a:extLst>
          </p:cNvPr>
          <p:cNvSpPr>
            <a:spLocks noGrp="1"/>
          </p:cNvSpPr>
          <p:nvPr>
            <p:ph type="title"/>
          </p:nvPr>
        </p:nvSpPr>
        <p:spPr>
          <a:xfrm>
            <a:off x="838200" y="365125"/>
            <a:ext cx="10515600" cy="1325563"/>
          </a:xfrm>
        </p:spPr>
        <p:txBody>
          <a:bodyPr/>
          <a:lstStyle/>
          <a:p>
            <a:r>
              <a:rPr lang="en-US"/>
              <a:t>Synopsis</a:t>
            </a:r>
          </a:p>
        </p:txBody>
      </p:sp>
      <p:sp>
        <p:nvSpPr>
          <p:cNvPr id="3" name="Content Placeholder 2">
            <a:extLst>
              <a:ext uri="{FF2B5EF4-FFF2-40B4-BE49-F238E27FC236}">
                <a16:creationId xmlns:a16="http://schemas.microsoft.com/office/drawing/2014/main" id="{914A226C-99BE-470E-A094-D1878D7487EA}"/>
              </a:ext>
            </a:extLst>
          </p:cNvPr>
          <p:cNvSpPr>
            <a:spLocks noGrp="1"/>
          </p:cNvSpPr>
          <p:nvPr>
            <p:ph idx="1"/>
          </p:nvPr>
        </p:nvSpPr>
        <p:spPr/>
        <p:txBody>
          <a:bodyPr/>
          <a:lstStyle/>
          <a:p>
            <a:r>
              <a:rPr lang="en-US" dirty="0"/>
              <a:t>We’ll discuss strategic differentiators available so you can get the most for the business out of your upgrade. We’ll discuss where to focus your efforts for business processes, reporting, data management, integrations. We’ll also talk about managing people and training for those that may be displaced.</a:t>
            </a:r>
          </a:p>
          <a:p>
            <a:r>
              <a:rPr lang="en-US">
                <a:solidFill>
                  <a:srgbClr val="32333C"/>
                </a:solidFill>
                <a:latin typeface="Titillium Web"/>
              </a:rPr>
              <a:t>PowerPoint available for download at </a:t>
            </a:r>
            <a:r>
              <a:rPr lang="en-US">
                <a:solidFill>
                  <a:srgbClr val="32333C"/>
                </a:solidFill>
                <a:latin typeface="Titillium Web"/>
                <a:hlinkClick r:id="rId2"/>
              </a:rPr>
              <a:t>https://github.com/NathanClouseAX/CommunityPresentations/tree/master/2021</a:t>
            </a:r>
            <a:endParaRPr lang="en-US">
              <a:solidFill>
                <a:srgbClr val="32333C"/>
              </a:solidFill>
              <a:latin typeface="Titillium Web"/>
            </a:endParaRPr>
          </a:p>
        </p:txBody>
      </p:sp>
      <p:sp>
        <p:nvSpPr>
          <p:cNvPr id="5" name="Footer Placeholder 5">
            <a:extLst>
              <a:ext uri="{FF2B5EF4-FFF2-40B4-BE49-F238E27FC236}">
                <a16:creationId xmlns:a16="http://schemas.microsoft.com/office/drawing/2014/main" id="{DC22291E-EA0F-425D-BC09-2F67AB9FBA25}"/>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6" name="Slide Number Placeholder 6">
            <a:extLst>
              <a:ext uri="{FF2B5EF4-FFF2-40B4-BE49-F238E27FC236}">
                <a16:creationId xmlns:a16="http://schemas.microsoft.com/office/drawing/2014/main" id="{25DE8F28-7CDF-4369-BE66-D5C99D3D348F}"/>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2</a:t>
            </a:fld>
            <a:endParaRPr lang="en-US"/>
          </a:p>
        </p:txBody>
      </p:sp>
    </p:spTree>
    <p:extLst>
      <p:ext uri="{BB962C8B-B14F-4D97-AF65-F5344CB8AC3E}">
        <p14:creationId xmlns:p14="http://schemas.microsoft.com/office/powerpoint/2010/main" val="2188128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EBB4F-D439-447F-859C-4822BF1A525D}"/>
              </a:ext>
            </a:extLst>
          </p:cNvPr>
          <p:cNvSpPr>
            <a:spLocks noGrp="1"/>
          </p:cNvSpPr>
          <p:nvPr>
            <p:ph type="title"/>
          </p:nvPr>
        </p:nvSpPr>
        <p:spPr/>
        <p:txBody>
          <a:bodyPr>
            <a:normAutofit/>
          </a:bodyPr>
          <a:lstStyle/>
          <a:p>
            <a:r>
              <a:rPr lang="en-US" sz="6000"/>
              <a:t>Please visit our booth</a:t>
            </a:r>
          </a:p>
        </p:txBody>
      </p:sp>
      <p:sp>
        <p:nvSpPr>
          <p:cNvPr id="5" name="Footer Placeholder 5">
            <a:extLst>
              <a:ext uri="{FF2B5EF4-FFF2-40B4-BE49-F238E27FC236}">
                <a16:creationId xmlns:a16="http://schemas.microsoft.com/office/drawing/2014/main" id="{F2F6A5DB-FB12-40E2-8450-F2DF9499F037}"/>
              </a:ext>
            </a:extLst>
          </p:cNvPr>
          <p:cNvSpPr>
            <a:spLocks noGrp="1"/>
          </p:cNvSpPr>
          <p:nvPr>
            <p:ph type="ftr" sz="quarter" idx="11"/>
          </p:nvPr>
        </p:nvSpPr>
        <p:spPr>
          <a:xfrm>
            <a:off x="4038600" y="6356350"/>
            <a:ext cx="4114800" cy="365125"/>
          </a:xfrm>
          <a:prstGeom prst="rect">
            <a:avLst/>
          </a:prstGeom>
        </p:spPr>
        <p:txBody>
          <a:bodyPr/>
          <a:lstStyle/>
          <a:p>
            <a:r>
              <a:rPr lang="en-US"/>
              <a:t>© 2021 Dynamic Communities</a:t>
            </a:r>
          </a:p>
        </p:txBody>
      </p:sp>
      <p:sp>
        <p:nvSpPr>
          <p:cNvPr id="6" name="Slide Number Placeholder 6">
            <a:extLst>
              <a:ext uri="{FF2B5EF4-FFF2-40B4-BE49-F238E27FC236}">
                <a16:creationId xmlns:a16="http://schemas.microsoft.com/office/drawing/2014/main" id="{C9F55E0C-BE09-43A6-864F-3F890BCB4791}"/>
              </a:ext>
            </a:extLst>
          </p:cNvPr>
          <p:cNvSpPr>
            <a:spLocks noGrp="1"/>
          </p:cNvSpPr>
          <p:nvPr>
            <p:ph type="sldNum" sz="quarter" idx="12"/>
          </p:nvPr>
        </p:nvSpPr>
        <p:spPr>
          <a:xfrm>
            <a:off x="8610600" y="6356350"/>
            <a:ext cx="2743200" cy="365125"/>
          </a:xfrm>
          <a:prstGeom prst="rect">
            <a:avLst/>
          </a:prstGeom>
        </p:spPr>
        <p:txBody>
          <a:bodyPr/>
          <a:lstStyle/>
          <a:p>
            <a:fld id="{590403FA-560B-4B1E-8707-5C73BEE2BB8C}" type="slidenum">
              <a:rPr lang="en-US" smtClean="0"/>
              <a:t>20</a:t>
            </a:fld>
            <a:endParaRPr lang="en-US"/>
          </a:p>
        </p:txBody>
      </p:sp>
      <p:sp>
        <p:nvSpPr>
          <p:cNvPr id="7" name="Content Placeholder 2">
            <a:extLst>
              <a:ext uri="{FF2B5EF4-FFF2-40B4-BE49-F238E27FC236}">
                <a16:creationId xmlns:a16="http://schemas.microsoft.com/office/drawing/2014/main" id="{153840C5-8ABD-4B8B-9776-D2B220500E0B}"/>
              </a:ext>
            </a:extLst>
          </p:cNvPr>
          <p:cNvSpPr>
            <a:spLocks noGrp="1"/>
          </p:cNvSpPr>
          <p:nvPr>
            <p:ph sz="half" idx="1"/>
          </p:nvPr>
        </p:nvSpPr>
        <p:spPr>
          <a:xfrm>
            <a:off x="838200" y="1499961"/>
            <a:ext cx="8236969" cy="4351338"/>
          </a:xfrm>
        </p:spPr>
        <p:txBody>
          <a:bodyPr>
            <a:normAutofit/>
          </a:bodyPr>
          <a:lstStyle/>
          <a:p>
            <a:r>
              <a:rPr lang="en-US"/>
              <a:t>enVista booth #700</a:t>
            </a:r>
          </a:p>
          <a:p>
            <a:r>
              <a:rPr lang="en-US"/>
              <a:t>Meet with our experts</a:t>
            </a:r>
          </a:p>
          <a:p>
            <a:r>
              <a:rPr lang="en-US"/>
              <a:t>Learn about industry-leading practices</a:t>
            </a:r>
          </a:p>
          <a:p>
            <a:r>
              <a:rPr lang="en-US"/>
              <a:t>Get the most from your Microsoft investments</a:t>
            </a:r>
          </a:p>
          <a:p>
            <a:r>
              <a:rPr lang="en-US"/>
              <a:t>Register to win a YETI™ cooler</a:t>
            </a:r>
            <a:br>
              <a:rPr lang="en-US"/>
            </a:br>
            <a:endParaRPr lang="en-US"/>
          </a:p>
        </p:txBody>
      </p:sp>
      <p:pic>
        <p:nvPicPr>
          <p:cNvPr id="9" name="Picture 8">
            <a:extLst>
              <a:ext uri="{FF2B5EF4-FFF2-40B4-BE49-F238E27FC236}">
                <a16:creationId xmlns:a16="http://schemas.microsoft.com/office/drawing/2014/main" id="{9E4CBA89-2A85-4AD7-86A7-5A77796397B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541761" y="4286086"/>
            <a:ext cx="3108477" cy="1358848"/>
          </a:xfrm>
          <a:prstGeom prst="rect">
            <a:avLst/>
          </a:prstGeom>
        </p:spPr>
      </p:pic>
      <p:sp>
        <p:nvSpPr>
          <p:cNvPr id="11" name="TextBox 10">
            <a:extLst>
              <a:ext uri="{FF2B5EF4-FFF2-40B4-BE49-F238E27FC236}">
                <a16:creationId xmlns:a16="http://schemas.microsoft.com/office/drawing/2014/main" id="{8F873D38-DE1F-4C61-97F5-FDF39CE4D86A}"/>
              </a:ext>
            </a:extLst>
          </p:cNvPr>
          <p:cNvSpPr txBox="1"/>
          <p:nvPr/>
        </p:nvSpPr>
        <p:spPr>
          <a:xfrm>
            <a:off x="9697002" y="5394335"/>
            <a:ext cx="1425390" cy="369332"/>
          </a:xfrm>
          <a:prstGeom prst="rect">
            <a:avLst/>
          </a:prstGeom>
          <a:noFill/>
        </p:spPr>
        <p:txBody>
          <a:bodyPr wrap="none" rtlCol="0">
            <a:spAutoFit/>
          </a:bodyPr>
          <a:lstStyle/>
          <a:p>
            <a:r>
              <a:rPr lang="en-US"/>
              <a:t>Hall C Entry</a:t>
            </a:r>
          </a:p>
        </p:txBody>
      </p:sp>
      <p:sp>
        <p:nvSpPr>
          <p:cNvPr id="12" name="Arrow: Up 11">
            <a:extLst>
              <a:ext uri="{FF2B5EF4-FFF2-40B4-BE49-F238E27FC236}">
                <a16:creationId xmlns:a16="http://schemas.microsoft.com/office/drawing/2014/main" id="{D6B9FBDC-CDB9-4785-99D5-50C9D4BD9EC2}"/>
              </a:ext>
            </a:extLst>
          </p:cNvPr>
          <p:cNvSpPr/>
          <p:nvPr/>
        </p:nvSpPr>
        <p:spPr>
          <a:xfrm>
            <a:off x="10140560" y="4556741"/>
            <a:ext cx="484632" cy="681267"/>
          </a:xfrm>
          <a:prstGeom prst="up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F93537E3-49F9-4535-8E59-EE95CFE2BE70}"/>
              </a:ext>
            </a:extLst>
          </p:cNvPr>
          <p:cNvCxnSpPr/>
          <p:nvPr/>
        </p:nvCxnSpPr>
        <p:spPr>
          <a:xfrm>
            <a:off x="8882354" y="4704977"/>
            <a:ext cx="113968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131C3D0-D212-40C1-9791-D15E83B5F037}"/>
              </a:ext>
            </a:extLst>
          </p:cNvPr>
          <p:cNvCxnSpPr/>
          <p:nvPr/>
        </p:nvCxnSpPr>
        <p:spPr>
          <a:xfrm>
            <a:off x="10694575" y="4713068"/>
            <a:ext cx="113968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443C3282-9420-4DA6-A278-64C38E12D7B7}"/>
              </a:ext>
            </a:extLst>
          </p:cNvPr>
          <p:cNvSpPr/>
          <p:nvPr/>
        </p:nvSpPr>
        <p:spPr>
          <a:xfrm>
            <a:off x="10574423" y="3235870"/>
            <a:ext cx="1139681" cy="1019975"/>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enVista</a:t>
            </a:r>
          </a:p>
          <a:p>
            <a:pPr algn="ctr"/>
            <a:r>
              <a:rPr lang="en-US"/>
              <a:t>Booth</a:t>
            </a:r>
          </a:p>
        </p:txBody>
      </p:sp>
    </p:spTree>
    <p:extLst>
      <p:ext uri="{BB962C8B-B14F-4D97-AF65-F5344CB8AC3E}">
        <p14:creationId xmlns:p14="http://schemas.microsoft.com/office/powerpoint/2010/main" val="159052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AB1FC-D74E-48F8-8B13-43203BCFB690}"/>
              </a:ext>
            </a:extLst>
          </p:cNvPr>
          <p:cNvSpPr>
            <a:spLocks noGrp="1"/>
          </p:cNvSpPr>
          <p:nvPr>
            <p:ph type="ctrTitle"/>
          </p:nvPr>
        </p:nvSpPr>
        <p:spPr>
          <a:xfrm>
            <a:off x="1520072" y="1876357"/>
            <a:ext cx="9144000" cy="742102"/>
          </a:xfrm>
        </p:spPr>
        <p:txBody>
          <a:bodyPr>
            <a:normAutofit fontScale="90000"/>
          </a:bodyPr>
          <a:lstStyle/>
          <a:p>
            <a:r>
              <a:rPr lang="en-US"/>
              <a:t>Survey Code</a:t>
            </a:r>
          </a:p>
        </p:txBody>
      </p:sp>
      <p:pic>
        <p:nvPicPr>
          <p:cNvPr id="5" name="Picture 4" descr="Qr code&#10;&#10;Description automatically generated">
            <a:extLst>
              <a:ext uri="{FF2B5EF4-FFF2-40B4-BE49-F238E27FC236}">
                <a16:creationId xmlns:a16="http://schemas.microsoft.com/office/drawing/2014/main" id="{4C744D20-2240-47BB-96E2-D9DDE6DBA4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3249" y="2945493"/>
            <a:ext cx="2377646" cy="2385267"/>
          </a:xfrm>
          <a:prstGeom prst="rect">
            <a:avLst/>
          </a:prstGeom>
        </p:spPr>
      </p:pic>
    </p:spTree>
    <p:custDataLst>
      <p:tags r:id="rId1"/>
    </p:custDataLst>
    <p:extLst>
      <p:ext uri="{BB962C8B-B14F-4D97-AF65-F5344CB8AC3E}">
        <p14:creationId xmlns:p14="http://schemas.microsoft.com/office/powerpoint/2010/main" val="1275858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520EF1-244D-4450-BE25-75B7A56CDAE7}"/>
              </a:ext>
            </a:extLst>
          </p:cNvPr>
          <p:cNvSpPr>
            <a:spLocks noGrp="1"/>
          </p:cNvSpPr>
          <p:nvPr>
            <p:ph idx="1"/>
          </p:nvPr>
        </p:nvSpPr>
        <p:spPr/>
        <p:txBody>
          <a:bodyPr/>
          <a:lstStyle/>
          <a:p>
            <a:r>
              <a:rPr lang="en-US"/>
              <a:t>Gift Card Give Away!</a:t>
            </a:r>
          </a:p>
          <a:p>
            <a:pPr lvl="1"/>
            <a:endParaRPr lang="en-US"/>
          </a:p>
        </p:txBody>
      </p:sp>
      <p:sp>
        <p:nvSpPr>
          <p:cNvPr id="3" name="Title 2">
            <a:extLst>
              <a:ext uri="{FF2B5EF4-FFF2-40B4-BE49-F238E27FC236}">
                <a16:creationId xmlns:a16="http://schemas.microsoft.com/office/drawing/2014/main" id="{BAE284BA-DA44-4845-A4F3-B037977AEDE0}"/>
              </a:ext>
            </a:extLst>
          </p:cNvPr>
          <p:cNvSpPr>
            <a:spLocks noGrp="1"/>
          </p:cNvSpPr>
          <p:nvPr>
            <p:ph type="title"/>
          </p:nvPr>
        </p:nvSpPr>
        <p:spPr/>
        <p:txBody>
          <a:bodyPr/>
          <a:lstStyle/>
          <a:p>
            <a:r>
              <a:rPr lang="en-US"/>
              <a:t>Free Stuff</a:t>
            </a:r>
          </a:p>
        </p:txBody>
      </p:sp>
      <p:pic>
        <p:nvPicPr>
          <p:cNvPr id="6146" name="Picture 2" descr="Jim Carrey Limo - Did someone say free stuff?">
            <a:extLst>
              <a:ext uri="{FF2B5EF4-FFF2-40B4-BE49-F238E27FC236}">
                <a16:creationId xmlns:a16="http://schemas.microsoft.com/office/drawing/2014/main" id="{CD4BFE49-0574-4028-8054-778E015BD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163" y="2570040"/>
            <a:ext cx="4355674" cy="32299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283437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45047-669F-4531-9BC4-F17969BC60C8}"/>
              </a:ext>
            </a:extLst>
          </p:cNvPr>
          <p:cNvSpPr>
            <a:spLocks noGrp="1"/>
          </p:cNvSpPr>
          <p:nvPr>
            <p:ph type="title"/>
          </p:nvPr>
        </p:nvSpPr>
        <p:spPr/>
        <p:txBody>
          <a:bodyPr/>
          <a:lstStyle/>
          <a:p>
            <a:r>
              <a:rPr lang="en-US"/>
              <a:t>Kelly Gustafson</a:t>
            </a:r>
          </a:p>
        </p:txBody>
      </p:sp>
      <p:sp>
        <p:nvSpPr>
          <p:cNvPr id="7" name="Content Placeholder 6">
            <a:extLst>
              <a:ext uri="{FF2B5EF4-FFF2-40B4-BE49-F238E27FC236}">
                <a16:creationId xmlns:a16="http://schemas.microsoft.com/office/drawing/2014/main" id="{522B7C6D-F75F-47B8-9D18-659BD9CA9DA4}"/>
              </a:ext>
            </a:extLst>
          </p:cNvPr>
          <p:cNvSpPr>
            <a:spLocks noGrp="1"/>
          </p:cNvSpPr>
          <p:nvPr>
            <p:ph sz="half" idx="1"/>
          </p:nvPr>
        </p:nvSpPr>
        <p:spPr>
          <a:xfrm>
            <a:off x="838200" y="1825625"/>
            <a:ext cx="6011984" cy="4351338"/>
          </a:xfrm>
        </p:spPr>
        <p:txBody>
          <a:bodyPr vert="horz" lIns="91440" tIns="45720" rIns="91440" bIns="45720" rtlCol="0" anchor="t">
            <a:normAutofit/>
          </a:bodyPr>
          <a:lstStyle/>
          <a:p>
            <a:r>
              <a:rPr lang="en-US">
                <a:latin typeface="Open Sans"/>
                <a:ea typeface="Open Sans"/>
                <a:cs typeface="Open Sans"/>
              </a:rPr>
              <a:t>Sr. Functional Consultant/Engagement Manager at Alpha Variance Solutions</a:t>
            </a:r>
          </a:p>
          <a:p>
            <a:r>
              <a:rPr lang="en-US">
                <a:latin typeface="Open Sans"/>
                <a:ea typeface="Open Sans"/>
                <a:cs typeface="Open Sans"/>
              </a:rPr>
              <a:t>Microsoft MVP/MCT</a:t>
            </a:r>
          </a:p>
          <a:p>
            <a:r>
              <a:rPr lang="en-US">
                <a:latin typeface="Open Sans"/>
                <a:ea typeface="Open Sans"/>
                <a:cs typeface="Open Sans"/>
                <a:hlinkClick r:id="rId2"/>
              </a:rPr>
              <a:t>Kgustafson@alphavsolutions.com</a:t>
            </a:r>
            <a:endParaRPr lang="en-US"/>
          </a:p>
          <a:p>
            <a:r>
              <a:rPr lang="en-US">
                <a:latin typeface="Open Sans"/>
                <a:ea typeface="Open Sans"/>
                <a:cs typeface="Open Sans"/>
                <a:hlinkClick r:id="rId3"/>
              </a:rPr>
              <a:t>www.d365fandom.com</a:t>
            </a:r>
            <a:endParaRPr lang="en-US"/>
          </a:p>
          <a:p>
            <a:r>
              <a:rPr lang="en-US">
                <a:latin typeface="Open Sans"/>
                <a:ea typeface="Open Sans"/>
                <a:cs typeface="Open Sans"/>
              </a:rPr>
              <a:t>@KellyLappG</a:t>
            </a:r>
            <a:endParaRPr lang="en-US"/>
          </a:p>
        </p:txBody>
      </p:sp>
      <p:pic>
        <p:nvPicPr>
          <p:cNvPr id="2" name="Picture 2">
            <a:extLst>
              <a:ext uri="{FF2B5EF4-FFF2-40B4-BE49-F238E27FC236}">
                <a16:creationId xmlns:a16="http://schemas.microsoft.com/office/drawing/2014/main" id="{8D80F0EC-832D-4BD8-903E-08FF02DEA9B3}"/>
              </a:ext>
            </a:extLst>
          </p:cNvPr>
          <p:cNvPicPr>
            <a:picLocks noGrp="1" noChangeAspect="1"/>
          </p:cNvPicPr>
          <p:nvPr>
            <p:ph sz="half" idx="2"/>
          </p:nvPr>
        </p:nvPicPr>
        <p:blipFill>
          <a:blip r:embed="rId4"/>
          <a:stretch>
            <a:fillRect/>
          </a:stretch>
        </p:blipFill>
        <p:spPr>
          <a:xfrm>
            <a:off x="7498850" y="847148"/>
            <a:ext cx="3099800" cy="5329815"/>
          </a:xfrm>
        </p:spPr>
      </p:pic>
      <p:sp>
        <p:nvSpPr>
          <p:cNvPr id="5" name="Footer Placeholder 5">
            <a:extLst>
              <a:ext uri="{FF2B5EF4-FFF2-40B4-BE49-F238E27FC236}">
                <a16:creationId xmlns:a16="http://schemas.microsoft.com/office/drawing/2014/main" id="{DC22291E-EA0F-425D-BC09-2F67AB9FBA25}"/>
              </a:ext>
            </a:extLst>
          </p:cNvPr>
          <p:cNvSpPr>
            <a:spLocks noGrp="1"/>
          </p:cNvSpPr>
          <p:nvPr>
            <p:ph type="ftr" sz="quarter" idx="11"/>
          </p:nvPr>
        </p:nvSpPr>
        <p:spPr>
          <a:prstGeom prst="rect">
            <a:avLst/>
          </a:prstGeom>
        </p:spPr>
        <p:txBody>
          <a:bodyPr/>
          <a:lstStyle/>
          <a:p>
            <a:r>
              <a:rPr lang="en-US"/>
              <a:t>© 2021 Dynamic Communities</a:t>
            </a:r>
          </a:p>
        </p:txBody>
      </p:sp>
      <p:sp>
        <p:nvSpPr>
          <p:cNvPr id="6" name="Slide Number Placeholder 6">
            <a:extLst>
              <a:ext uri="{FF2B5EF4-FFF2-40B4-BE49-F238E27FC236}">
                <a16:creationId xmlns:a16="http://schemas.microsoft.com/office/drawing/2014/main" id="{25DE8F28-7CDF-4369-BE66-D5C99D3D348F}"/>
              </a:ext>
            </a:extLst>
          </p:cNvPr>
          <p:cNvSpPr>
            <a:spLocks noGrp="1"/>
          </p:cNvSpPr>
          <p:nvPr>
            <p:ph type="sldNum" sz="quarter" idx="12"/>
          </p:nvPr>
        </p:nvSpPr>
        <p:spPr>
          <a:prstGeom prst="rect">
            <a:avLst/>
          </a:prstGeom>
        </p:spPr>
        <p:txBody>
          <a:bodyPr/>
          <a:lstStyle/>
          <a:p>
            <a:fld id="{590403FA-560B-4B1E-8707-5C73BEE2BB8C}" type="slidenum">
              <a:rPr lang="en-US" smtClean="0"/>
              <a:t>4</a:t>
            </a:fld>
            <a:endParaRPr lang="en-US"/>
          </a:p>
        </p:txBody>
      </p:sp>
    </p:spTree>
    <p:extLst>
      <p:ext uri="{BB962C8B-B14F-4D97-AF65-F5344CB8AC3E}">
        <p14:creationId xmlns:p14="http://schemas.microsoft.com/office/powerpoint/2010/main" val="202139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45047-669F-4531-9BC4-F17969BC60C8}"/>
              </a:ext>
            </a:extLst>
          </p:cNvPr>
          <p:cNvSpPr>
            <a:spLocks noGrp="1"/>
          </p:cNvSpPr>
          <p:nvPr>
            <p:ph type="title"/>
          </p:nvPr>
        </p:nvSpPr>
        <p:spPr/>
        <p:txBody>
          <a:bodyPr/>
          <a:lstStyle/>
          <a:p>
            <a:r>
              <a:rPr lang="en-US"/>
              <a:t>Nathan Clouse</a:t>
            </a:r>
          </a:p>
        </p:txBody>
      </p:sp>
      <p:sp>
        <p:nvSpPr>
          <p:cNvPr id="7" name="Content Placeholder 6">
            <a:extLst>
              <a:ext uri="{FF2B5EF4-FFF2-40B4-BE49-F238E27FC236}">
                <a16:creationId xmlns:a16="http://schemas.microsoft.com/office/drawing/2014/main" id="{522B7C6D-F75F-47B8-9D18-659BD9CA9DA4}"/>
              </a:ext>
            </a:extLst>
          </p:cNvPr>
          <p:cNvSpPr>
            <a:spLocks noGrp="1"/>
          </p:cNvSpPr>
          <p:nvPr>
            <p:ph sz="half" idx="1"/>
          </p:nvPr>
        </p:nvSpPr>
        <p:spPr/>
        <p:txBody>
          <a:bodyPr/>
          <a:lstStyle/>
          <a:p>
            <a:r>
              <a:rPr lang="en-US" sz="2800">
                <a:solidFill>
                  <a:schemeClr val="tx1"/>
                </a:solidFill>
              </a:rPr>
              <a:t>Technical Architect </a:t>
            </a:r>
            <a:br>
              <a:rPr lang="en-US" sz="2800">
                <a:solidFill>
                  <a:schemeClr val="tx1"/>
                </a:solidFill>
              </a:rPr>
            </a:br>
            <a:r>
              <a:rPr lang="en-US" sz="2800" err="1">
                <a:solidFill>
                  <a:schemeClr val="tx1"/>
                </a:solidFill>
              </a:rPr>
              <a:t>enVista</a:t>
            </a:r>
            <a:r>
              <a:rPr lang="en-US" sz="2800">
                <a:solidFill>
                  <a:schemeClr val="tx1"/>
                </a:solidFill>
              </a:rPr>
              <a:t> Corp.</a:t>
            </a:r>
          </a:p>
          <a:p>
            <a:r>
              <a:rPr lang="en-US" sz="2800">
                <a:solidFill>
                  <a:schemeClr val="tx1"/>
                </a:solidFill>
              </a:rPr>
              <a:t>Microsoft Business Applications MVP</a:t>
            </a:r>
          </a:p>
          <a:p>
            <a:r>
              <a:rPr lang="en-US" sz="2800">
                <a:solidFill>
                  <a:schemeClr val="tx1"/>
                </a:solidFill>
                <a:hlinkClick r:id="rId2"/>
              </a:rPr>
              <a:t>nclouse@envistacorp.com</a:t>
            </a:r>
            <a:endParaRPr lang="en-US" sz="2800">
              <a:solidFill>
                <a:schemeClr val="tx1"/>
              </a:solidFill>
            </a:endParaRPr>
          </a:p>
          <a:p>
            <a:r>
              <a:rPr lang="en-US" sz="2800">
                <a:hlinkClick r:id="rId3"/>
              </a:rPr>
              <a:t>www.atomicax.com</a:t>
            </a:r>
            <a:endParaRPr lang="en-US" sz="2800"/>
          </a:p>
          <a:p>
            <a:r>
              <a:rPr lang="en-US" sz="2800"/>
              <a:t>@NathanClouseAX</a:t>
            </a:r>
          </a:p>
        </p:txBody>
      </p:sp>
      <p:sp>
        <p:nvSpPr>
          <p:cNvPr id="8" name="Content Placeholder 7">
            <a:extLst>
              <a:ext uri="{FF2B5EF4-FFF2-40B4-BE49-F238E27FC236}">
                <a16:creationId xmlns:a16="http://schemas.microsoft.com/office/drawing/2014/main" id="{34C5CEF0-CA7C-44B2-B36C-7D62FF4D5470}"/>
              </a:ext>
            </a:extLst>
          </p:cNvPr>
          <p:cNvSpPr>
            <a:spLocks noGrp="1"/>
          </p:cNvSpPr>
          <p:nvPr>
            <p:ph sz="half" idx="2"/>
          </p:nvPr>
        </p:nvSpPr>
        <p:spPr/>
        <p:txBody>
          <a:bodyPr/>
          <a:lstStyle/>
          <a:p>
            <a:endParaRPr lang="en-US"/>
          </a:p>
        </p:txBody>
      </p:sp>
      <p:sp>
        <p:nvSpPr>
          <p:cNvPr id="5" name="Footer Placeholder 5">
            <a:extLst>
              <a:ext uri="{FF2B5EF4-FFF2-40B4-BE49-F238E27FC236}">
                <a16:creationId xmlns:a16="http://schemas.microsoft.com/office/drawing/2014/main" id="{DC22291E-EA0F-425D-BC09-2F67AB9FBA25}"/>
              </a:ext>
            </a:extLst>
          </p:cNvPr>
          <p:cNvSpPr>
            <a:spLocks noGrp="1"/>
          </p:cNvSpPr>
          <p:nvPr>
            <p:ph type="ftr" sz="quarter" idx="11"/>
          </p:nvPr>
        </p:nvSpPr>
        <p:spPr>
          <a:prstGeom prst="rect">
            <a:avLst/>
          </a:prstGeom>
        </p:spPr>
        <p:txBody>
          <a:bodyPr/>
          <a:lstStyle/>
          <a:p>
            <a:r>
              <a:rPr lang="en-US"/>
              <a:t>© 2021 Dynamic Communities</a:t>
            </a:r>
          </a:p>
        </p:txBody>
      </p:sp>
      <p:sp>
        <p:nvSpPr>
          <p:cNvPr id="6" name="Slide Number Placeholder 6">
            <a:extLst>
              <a:ext uri="{FF2B5EF4-FFF2-40B4-BE49-F238E27FC236}">
                <a16:creationId xmlns:a16="http://schemas.microsoft.com/office/drawing/2014/main" id="{25DE8F28-7CDF-4369-BE66-D5C99D3D348F}"/>
              </a:ext>
            </a:extLst>
          </p:cNvPr>
          <p:cNvSpPr>
            <a:spLocks noGrp="1"/>
          </p:cNvSpPr>
          <p:nvPr>
            <p:ph type="sldNum" sz="quarter" idx="12"/>
          </p:nvPr>
        </p:nvSpPr>
        <p:spPr>
          <a:prstGeom prst="rect">
            <a:avLst/>
          </a:prstGeom>
        </p:spPr>
        <p:txBody>
          <a:bodyPr/>
          <a:lstStyle/>
          <a:p>
            <a:fld id="{590403FA-560B-4B1E-8707-5C73BEE2BB8C}" type="slidenum">
              <a:rPr lang="en-US" smtClean="0"/>
              <a:t>5</a:t>
            </a:fld>
            <a:endParaRPr lang="en-US"/>
          </a:p>
        </p:txBody>
      </p:sp>
      <p:pic>
        <p:nvPicPr>
          <p:cNvPr id="9" name="Picture 8">
            <a:extLst>
              <a:ext uri="{FF2B5EF4-FFF2-40B4-BE49-F238E27FC236}">
                <a16:creationId xmlns:a16="http://schemas.microsoft.com/office/drawing/2014/main" id="{F65E8590-14F8-49AD-BBE9-ED82498F8132}"/>
              </a:ext>
            </a:extLst>
          </p:cNvPr>
          <p:cNvPicPr>
            <a:picLocks noChangeAspect="1"/>
          </p:cNvPicPr>
          <p:nvPr/>
        </p:nvPicPr>
        <p:blipFill>
          <a:blip r:embed="rId4"/>
          <a:stretch>
            <a:fillRect/>
          </a:stretch>
        </p:blipFill>
        <p:spPr>
          <a:xfrm>
            <a:off x="7530026" y="1416933"/>
            <a:ext cx="2637203" cy="33500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275523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E5C7A-F604-4170-939C-F065D019985E}"/>
              </a:ext>
            </a:extLst>
          </p:cNvPr>
          <p:cNvSpPr>
            <a:spLocks noGrp="1"/>
          </p:cNvSpPr>
          <p:nvPr>
            <p:ph type="title"/>
          </p:nvPr>
        </p:nvSpPr>
        <p:spPr/>
        <p:txBody>
          <a:bodyPr/>
          <a:lstStyle/>
          <a:p>
            <a:r>
              <a:rPr lang="en-US" dirty="0"/>
              <a:t>Upgrades – Why do I need this?</a:t>
            </a:r>
          </a:p>
        </p:txBody>
      </p:sp>
      <p:sp>
        <p:nvSpPr>
          <p:cNvPr id="3" name="Text Placeholder 2">
            <a:extLst>
              <a:ext uri="{FF2B5EF4-FFF2-40B4-BE49-F238E27FC236}">
                <a16:creationId xmlns:a16="http://schemas.microsoft.com/office/drawing/2014/main" id="{23385E72-5927-4B31-9AF4-17DFFCE224D3}"/>
              </a:ext>
            </a:extLst>
          </p:cNvPr>
          <p:cNvSpPr>
            <a:spLocks noGrp="1"/>
          </p:cNvSpPr>
          <p:nvPr>
            <p:ph type="body" idx="1"/>
          </p:nvPr>
        </p:nvSpPr>
        <p:spPr>
          <a:xfrm>
            <a:off x="839788" y="1681162"/>
            <a:ext cx="5157787" cy="583065"/>
          </a:xfrm>
        </p:spPr>
        <p:txBody>
          <a:bodyPr/>
          <a:lstStyle/>
          <a:p>
            <a:pPr algn="ctr"/>
            <a:r>
              <a:rPr lang="en-US" dirty="0"/>
              <a:t>AX 2009</a:t>
            </a:r>
          </a:p>
        </p:txBody>
      </p:sp>
      <p:sp>
        <p:nvSpPr>
          <p:cNvPr id="4" name="Content Placeholder 3">
            <a:extLst>
              <a:ext uri="{FF2B5EF4-FFF2-40B4-BE49-F238E27FC236}">
                <a16:creationId xmlns:a16="http://schemas.microsoft.com/office/drawing/2014/main" id="{FDF6E588-9542-4BF4-A651-4421E5C8B304}"/>
              </a:ext>
            </a:extLst>
          </p:cNvPr>
          <p:cNvSpPr>
            <a:spLocks noGrp="1"/>
          </p:cNvSpPr>
          <p:nvPr>
            <p:ph sz="half" idx="2"/>
          </p:nvPr>
        </p:nvSpPr>
        <p:spPr>
          <a:xfrm>
            <a:off x="839788" y="2264229"/>
            <a:ext cx="5157787" cy="3925434"/>
          </a:xfrm>
        </p:spPr>
        <p:txBody>
          <a:bodyPr>
            <a:normAutofit/>
          </a:bodyPr>
          <a:lstStyle/>
          <a:p>
            <a:r>
              <a:rPr lang="en-US" sz="2000" dirty="0"/>
              <a:t>Mainstream support ended October 9, 2018</a:t>
            </a:r>
          </a:p>
          <a:p>
            <a:r>
              <a:rPr lang="en-US" sz="2000" dirty="0"/>
              <a:t>Extended support ends – April 12, 2022</a:t>
            </a:r>
          </a:p>
          <a:p>
            <a:endParaRPr lang="en-US" dirty="0"/>
          </a:p>
        </p:txBody>
      </p:sp>
      <p:sp>
        <p:nvSpPr>
          <p:cNvPr id="5" name="Text Placeholder 4">
            <a:extLst>
              <a:ext uri="{FF2B5EF4-FFF2-40B4-BE49-F238E27FC236}">
                <a16:creationId xmlns:a16="http://schemas.microsoft.com/office/drawing/2014/main" id="{C2B7E43C-C742-42F7-BE5D-1B9D61C1A4A0}"/>
              </a:ext>
            </a:extLst>
          </p:cNvPr>
          <p:cNvSpPr>
            <a:spLocks noGrp="1"/>
          </p:cNvSpPr>
          <p:nvPr>
            <p:ph type="body" sz="quarter" idx="3"/>
          </p:nvPr>
        </p:nvSpPr>
        <p:spPr>
          <a:xfrm>
            <a:off x="6172200" y="1681163"/>
            <a:ext cx="5183188" cy="583066"/>
          </a:xfrm>
        </p:spPr>
        <p:txBody>
          <a:bodyPr/>
          <a:lstStyle/>
          <a:p>
            <a:pPr algn="ctr"/>
            <a:r>
              <a:rPr lang="en-US" dirty="0"/>
              <a:t>AX 2012</a:t>
            </a:r>
          </a:p>
        </p:txBody>
      </p:sp>
      <p:sp>
        <p:nvSpPr>
          <p:cNvPr id="6" name="Content Placeholder 5">
            <a:extLst>
              <a:ext uri="{FF2B5EF4-FFF2-40B4-BE49-F238E27FC236}">
                <a16:creationId xmlns:a16="http://schemas.microsoft.com/office/drawing/2014/main" id="{7BB774B3-26D8-4A75-BFAD-A5FD4E8636DA}"/>
              </a:ext>
            </a:extLst>
          </p:cNvPr>
          <p:cNvSpPr>
            <a:spLocks noGrp="1"/>
          </p:cNvSpPr>
          <p:nvPr>
            <p:ph sz="quarter" idx="4"/>
          </p:nvPr>
        </p:nvSpPr>
        <p:spPr>
          <a:xfrm>
            <a:off x="6172200" y="2264229"/>
            <a:ext cx="5183188" cy="3925434"/>
          </a:xfrm>
        </p:spPr>
        <p:txBody>
          <a:bodyPr>
            <a:normAutofit/>
          </a:bodyPr>
          <a:lstStyle/>
          <a:p>
            <a:r>
              <a:rPr lang="en-US" sz="2000" dirty="0"/>
              <a:t>AX 2012 RTM &amp; R2 – Mainstream support ended Oct 9, 2018</a:t>
            </a:r>
          </a:p>
          <a:p>
            <a:r>
              <a:rPr lang="en-US" sz="2000" dirty="0"/>
              <a:t>AX 2012 RTM &amp; R2 – Extended support ends April 12, 2022</a:t>
            </a:r>
          </a:p>
          <a:p>
            <a:r>
              <a:rPr lang="en-US" sz="2000" dirty="0"/>
              <a:t>AX 2012 R3 – Mainstream support ends </a:t>
            </a:r>
            <a:r>
              <a:rPr lang="en-US" sz="2000" dirty="0">
                <a:highlight>
                  <a:srgbClr val="FFFF00"/>
                </a:highlight>
              </a:rPr>
              <a:t>October 12, 2021 (2 DAYS AGO)</a:t>
            </a:r>
          </a:p>
          <a:p>
            <a:r>
              <a:rPr lang="en-US" sz="2000" dirty="0"/>
              <a:t>AX 2012 R3 – Extended support ends January 10, 2023</a:t>
            </a:r>
          </a:p>
        </p:txBody>
      </p:sp>
      <p:sp>
        <p:nvSpPr>
          <p:cNvPr id="7" name="TextBox 6">
            <a:extLst>
              <a:ext uri="{FF2B5EF4-FFF2-40B4-BE49-F238E27FC236}">
                <a16:creationId xmlns:a16="http://schemas.microsoft.com/office/drawing/2014/main" id="{E832D215-D9FD-40CD-85E7-EB9E3A659541}"/>
              </a:ext>
            </a:extLst>
          </p:cNvPr>
          <p:cNvSpPr txBox="1"/>
          <p:nvPr/>
        </p:nvSpPr>
        <p:spPr>
          <a:xfrm>
            <a:off x="500743" y="5410200"/>
            <a:ext cx="11255828" cy="646331"/>
          </a:xfrm>
          <a:prstGeom prst="rect">
            <a:avLst/>
          </a:prstGeom>
          <a:noFill/>
        </p:spPr>
        <p:txBody>
          <a:bodyPr wrap="square" rtlCol="0">
            <a:spAutoFit/>
          </a:bodyPr>
          <a:lstStyle/>
          <a:p>
            <a:r>
              <a:rPr lang="en-US" dirty="0">
                <a:hlinkClick r:id="rId3"/>
              </a:rPr>
              <a:t>End of mainstream support for Microsoft Dynamics AX 2009, Dynamics AX 2012, and Dynamics AX 2012 R2 - Finance &amp; Operations | Dynamics 365 | Microsoft Docs</a:t>
            </a:r>
            <a:endParaRPr lang="en-US" dirty="0"/>
          </a:p>
        </p:txBody>
      </p:sp>
      <p:sp>
        <p:nvSpPr>
          <p:cNvPr id="8" name="TextBox 7">
            <a:extLst>
              <a:ext uri="{FF2B5EF4-FFF2-40B4-BE49-F238E27FC236}">
                <a16:creationId xmlns:a16="http://schemas.microsoft.com/office/drawing/2014/main" id="{FEB0BD9E-EE64-4A57-B373-88E9DE55BDD0}"/>
              </a:ext>
            </a:extLst>
          </p:cNvPr>
          <p:cNvSpPr txBox="1"/>
          <p:nvPr/>
        </p:nvSpPr>
        <p:spPr>
          <a:xfrm>
            <a:off x="500743" y="1387922"/>
            <a:ext cx="10851469" cy="369332"/>
          </a:xfrm>
          <a:prstGeom prst="rect">
            <a:avLst/>
          </a:prstGeom>
          <a:noFill/>
        </p:spPr>
        <p:txBody>
          <a:bodyPr wrap="square" rtlCol="0">
            <a:spAutoFit/>
          </a:bodyPr>
          <a:lstStyle/>
          <a:p>
            <a:pPr algn="ctr"/>
            <a:r>
              <a:rPr lang="en-US" dirty="0"/>
              <a:t>Your system is nearing the end of Microsoft support!</a:t>
            </a:r>
          </a:p>
        </p:txBody>
      </p:sp>
      <p:pic>
        <p:nvPicPr>
          <p:cNvPr id="10" name="Graphic 9" descr="Clock with solid fill">
            <a:extLst>
              <a:ext uri="{FF2B5EF4-FFF2-40B4-BE49-F238E27FC236}">
                <a16:creationId xmlns:a16="http://schemas.microsoft.com/office/drawing/2014/main" id="{87C15623-4CDB-46CA-ACA3-FD00295FD50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71624" y="3595574"/>
            <a:ext cx="1436348" cy="1436348"/>
          </a:xfrm>
          <a:prstGeom prst="rect">
            <a:avLst/>
          </a:prstGeom>
        </p:spPr>
      </p:pic>
    </p:spTree>
    <p:custDataLst>
      <p:tags r:id="rId1"/>
    </p:custDataLst>
    <p:extLst>
      <p:ext uri="{BB962C8B-B14F-4D97-AF65-F5344CB8AC3E}">
        <p14:creationId xmlns:p14="http://schemas.microsoft.com/office/powerpoint/2010/main" val="595213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887B6-58D5-42F7-9D31-98FD75895E12}"/>
              </a:ext>
            </a:extLst>
          </p:cNvPr>
          <p:cNvSpPr>
            <a:spLocks noGrp="1"/>
          </p:cNvSpPr>
          <p:nvPr>
            <p:ph type="title"/>
          </p:nvPr>
        </p:nvSpPr>
        <p:spPr/>
        <p:txBody>
          <a:bodyPr/>
          <a:lstStyle/>
          <a:p>
            <a:r>
              <a:rPr lang="en-US">
                <a:latin typeface="Poppins"/>
                <a:cs typeface="Poppins"/>
              </a:rPr>
              <a:t>Business Processes</a:t>
            </a:r>
            <a:endParaRPr lang="en-US"/>
          </a:p>
        </p:txBody>
      </p:sp>
      <p:sp>
        <p:nvSpPr>
          <p:cNvPr id="3" name="Content Placeholder 2">
            <a:extLst>
              <a:ext uri="{FF2B5EF4-FFF2-40B4-BE49-F238E27FC236}">
                <a16:creationId xmlns:a16="http://schemas.microsoft.com/office/drawing/2014/main" id="{1E5DEEEC-3D4F-4C1A-8817-F76FD30BD8F0}"/>
              </a:ext>
            </a:extLst>
          </p:cNvPr>
          <p:cNvSpPr>
            <a:spLocks noGrp="1"/>
          </p:cNvSpPr>
          <p:nvPr>
            <p:ph sz="half" idx="1"/>
          </p:nvPr>
        </p:nvSpPr>
        <p:spPr/>
        <p:txBody>
          <a:bodyPr vert="horz" lIns="91440" tIns="45720" rIns="91440" bIns="45720" rtlCol="0" anchor="t">
            <a:normAutofit/>
          </a:bodyPr>
          <a:lstStyle/>
          <a:p>
            <a:r>
              <a:rPr lang="en-US">
                <a:latin typeface="Open Sans"/>
                <a:ea typeface="Open Sans"/>
                <a:cs typeface="Open Sans"/>
              </a:rPr>
              <a:t>NOW is the time to consider:</a:t>
            </a:r>
            <a:endParaRPr lang="en-US"/>
          </a:p>
          <a:p>
            <a:pPr lvl="1"/>
            <a:r>
              <a:rPr lang="en-US">
                <a:latin typeface="Open Sans"/>
                <a:ea typeface="Open Sans"/>
                <a:cs typeface="Open Sans"/>
              </a:rPr>
              <a:t>WHY</a:t>
            </a:r>
          </a:p>
          <a:p>
            <a:pPr lvl="2"/>
            <a:r>
              <a:rPr lang="en-US">
                <a:latin typeface="Open Sans"/>
                <a:ea typeface="Open Sans"/>
                <a:cs typeface="Open Sans"/>
              </a:rPr>
              <a:t>Why do we do it this way? </a:t>
            </a:r>
          </a:p>
          <a:p>
            <a:pPr lvl="2"/>
            <a:r>
              <a:rPr lang="en-US">
                <a:latin typeface="Open Sans"/>
                <a:ea typeface="Open Sans"/>
                <a:cs typeface="Open Sans"/>
              </a:rPr>
              <a:t>Could there be a better way?</a:t>
            </a:r>
          </a:p>
          <a:p>
            <a:pPr lvl="1"/>
            <a:r>
              <a:rPr lang="en-US">
                <a:latin typeface="Open Sans"/>
                <a:ea typeface="Open Sans"/>
                <a:cs typeface="Open Sans"/>
              </a:rPr>
              <a:t>HOW</a:t>
            </a:r>
          </a:p>
          <a:p>
            <a:pPr lvl="2"/>
            <a:r>
              <a:rPr lang="en-US">
                <a:latin typeface="Open Sans"/>
                <a:ea typeface="Open Sans"/>
                <a:cs typeface="Open Sans"/>
              </a:rPr>
              <a:t>What is our process today?</a:t>
            </a:r>
          </a:p>
          <a:p>
            <a:pPr lvl="2"/>
            <a:r>
              <a:rPr lang="en-US">
                <a:latin typeface="Open Sans"/>
                <a:ea typeface="Open Sans"/>
                <a:cs typeface="Open Sans"/>
              </a:rPr>
              <a:t>Could we streamline our process?</a:t>
            </a:r>
          </a:p>
          <a:p>
            <a:pPr lvl="1"/>
            <a:r>
              <a:rPr lang="en-US">
                <a:latin typeface="Open Sans"/>
                <a:ea typeface="Open Sans"/>
                <a:cs typeface="Open Sans"/>
              </a:rPr>
              <a:t>WHO</a:t>
            </a:r>
          </a:p>
          <a:p>
            <a:pPr lvl="2"/>
            <a:r>
              <a:rPr lang="en-US">
                <a:latin typeface="Open Sans"/>
                <a:ea typeface="Open Sans"/>
                <a:cs typeface="Open Sans"/>
              </a:rPr>
              <a:t>Define who does what</a:t>
            </a:r>
          </a:p>
          <a:p>
            <a:pPr lvl="2"/>
            <a:r>
              <a:rPr lang="en-US">
                <a:latin typeface="Open Sans"/>
                <a:ea typeface="Open Sans"/>
                <a:cs typeface="Open Sans"/>
              </a:rPr>
              <a:t>Be clear in expectations</a:t>
            </a:r>
            <a:endParaRPr lang="en-US"/>
          </a:p>
        </p:txBody>
      </p:sp>
      <p:pic>
        <p:nvPicPr>
          <p:cNvPr id="8" name="Picture 8" descr="Logo&#10;&#10;Description automatically generated">
            <a:extLst>
              <a:ext uri="{FF2B5EF4-FFF2-40B4-BE49-F238E27FC236}">
                <a16:creationId xmlns:a16="http://schemas.microsoft.com/office/drawing/2014/main" id="{9C6B7F68-4476-46C9-8CFD-47D09029A64D}"/>
              </a:ext>
            </a:extLst>
          </p:cNvPr>
          <p:cNvPicPr>
            <a:picLocks noGrp="1" noChangeAspect="1"/>
          </p:cNvPicPr>
          <p:nvPr>
            <p:ph sz="half" idx="2"/>
          </p:nvPr>
        </p:nvPicPr>
        <p:blipFill>
          <a:blip r:embed="rId2"/>
          <a:stretch>
            <a:fillRect/>
          </a:stretch>
        </p:blipFill>
        <p:spPr>
          <a:xfrm>
            <a:off x="7237965" y="1259010"/>
            <a:ext cx="3167300" cy="4351338"/>
          </a:xfrm>
        </p:spPr>
      </p:pic>
    </p:spTree>
    <p:extLst>
      <p:ext uri="{BB962C8B-B14F-4D97-AF65-F5344CB8AC3E}">
        <p14:creationId xmlns:p14="http://schemas.microsoft.com/office/powerpoint/2010/main" val="3650897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08041-28A2-4A9F-AB1D-5778257B7736}"/>
              </a:ext>
            </a:extLst>
          </p:cNvPr>
          <p:cNvSpPr>
            <a:spLocks noGrp="1"/>
          </p:cNvSpPr>
          <p:nvPr>
            <p:ph type="title"/>
          </p:nvPr>
        </p:nvSpPr>
        <p:spPr/>
        <p:txBody>
          <a:bodyPr/>
          <a:lstStyle/>
          <a:p>
            <a:r>
              <a:rPr lang="en-US">
                <a:latin typeface="Poppins"/>
                <a:cs typeface="Poppins"/>
              </a:rPr>
              <a:t>Reporting</a:t>
            </a:r>
            <a:endParaRPr lang="en-US"/>
          </a:p>
        </p:txBody>
      </p:sp>
      <p:sp>
        <p:nvSpPr>
          <p:cNvPr id="3" name="Content Placeholder 2">
            <a:extLst>
              <a:ext uri="{FF2B5EF4-FFF2-40B4-BE49-F238E27FC236}">
                <a16:creationId xmlns:a16="http://schemas.microsoft.com/office/drawing/2014/main" id="{6001A047-A634-464D-A93D-D49CA3DBFFD4}"/>
              </a:ext>
            </a:extLst>
          </p:cNvPr>
          <p:cNvSpPr>
            <a:spLocks noGrp="1"/>
          </p:cNvSpPr>
          <p:nvPr>
            <p:ph sz="half" idx="1"/>
          </p:nvPr>
        </p:nvSpPr>
        <p:spPr/>
        <p:txBody>
          <a:bodyPr vert="horz" lIns="91440" tIns="45720" rIns="91440" bIns="45720" rtlCol="0" anchor="t">
            <a:normAutofit/>
          </a:bodyPr>
          <a:lstStyle/>
          <a:p>
            <a:r>
              <a:rPr lang="en-US">
                <a:latin typeface="Open Sans"/>
                <a:ea typeface="Open Sans"/>
                <a:cs typeface="Open Sans"/>
              </a:rPr>
              <a:t>Power BI</a:t>
            </a:r>
          </a:p>
          <a:p>
            <a:r>
              <a:rPr lang="en-US">
                <a:latin typeface="Open Sans"/>
                <a:ea typeface="Open Sans"/>
                <a:cs typeface="Open Sans"/>
              </a:rPr>
              <a:t>BYOD – Bring your own database</a:t>
            </a:r>
          </a:p>
          <a:p>
            <a:r>
              <a:rPr lang="en-US">
                <a:latin typeface="Open Sans"/>
                <a:ea typeface="Open Sans"/>
                <a:cs typeface="Open Sans"/>
              </a:rPr>
              <a:t>Data Lake</a:t>
            </a:r>
          </a:p>
          <a:p>
            <a:r>
              <a:rPr lang="en-US">
                <a:latin typeface="Open Sans"/>
                <a:ea typeface="Open Sans"/>
                <a:cs typeface="Open Sans"/>
              </a:rPr>
              <a:t>Build your own Power BI reports</a:t>
            </a:r>
          </a:p>
          <a:p>
            <a:r>
              <a:rPr lang="en-US">
                <a:latin typeface="Open Sans"/>
                <a:ea typeface="Open Sans"/>
                <a:cs typeface="Open Sans"/>
              </a:rPr>
              <a:t>Build whatever you want from external sources</a:t>
            </a:r>
          </a:p>
        </p:txBody>
      </p:sp>
      <p:pic>
        <p:nvPicPr>
          <p:cNvPr id="10" name="Picture 10">
            <a:extLst>
              <a:ext uri="{FF2B5EF4-FFF2-40B4-BE49-F238E27FC236}">
                <a16:creationId xmlns:a16="http://schemas.microsoft.com/office/drawing/2014/main" id="{219A22A1-33DB-4F1B-A1D2-062E5F41C4FC}"/>
              </a:ext>
            </a:extLst>
          </p:cNvPr>
          <p:cNvPicPr>
            <a:picLocks noChangeAspect="1"/>
          </p:cNvPicPr>
          <p:nvPr/>
        </p:nvPicPr>
        <p:blipFill>
          <a:blip r:embed="rId2"/>
          <a:stretch>
            <a:fillRect/>
          </a:stretch>
        </p:blipFill>
        <p:spPr>
          <a:xfrm>
            <a:off x="7235093" y="1969106"/>
            <a:ext cx="3778738" cy="3242172"/>
          </a:xfrm>
          <a:prstGeom prst="rect">
            <a:avLst/>
          </a:prstGeom>
        </p:spPr>
      </p:pic>
    </p:spTree>
    <p:extLst>
      <p:ext uri="{BB962C8B-B14F-4D97-AF65-F5344CB8AC3E}">
        <p14:creationId xmlns:p14="http://schemas.microsoft.com/office/powerpoint/2010/main" val="260314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7DB9D-B39D-41FB-BA5F-7405C76325F7}"/>
              </a:ext>
            </a:extLst>
          </p:cNvPr>
          <p:cNvSpPr>
            <a:spLocks noGrp="1"/>
          </p:cNvSpPr>
          <p:nvPr>
            <p:ph type="title"/>
          </p:nvPr>
        </p:nvSpPr>
        <p:spPr/>
        <p:txBody>
          <a:bodyPr/>
          <a:lstStyle/>
          <a:p>
            <a:r>
              <a:rPr lang="en-US">
                <a:latin typeface="Poppins"/>
                <a:cs typeface="Poppins"/>
              </a:rPr>
              <a:t>Data Management</a:t>
            </a:r>
          </a:p>
        </p:txBody>
      </p:sp>
      <p:sp>
        <p:nvSpPr>
          <p:cNvPr id="3" name="Content Placeholder 2">
            <a:extLst>
              <a:ext uri="{FF2B5EF4-FFF2-40B4-BE49-F238E27FC236}">
                <a16:creationId xmlns:a16="http://schemas.microsoft.com/office/drawing/2014/main" id="{6FC76F8E-FDBB-437F-973F-033909C6A485}"/>
              </a:ext>
            </a:extLst>
          </p:cNvPr>
          <p:cNvSpPr>
            <a:spLocks noGrp="1"/>
          </p:cNvSpPr>
          <p:nvPr>
            <p:ph sz="half" idx="1"/>
          </p:nvPr>
        </p:nvSpPr>
        <p:spPr/>
        <p:txBody>
          <a:bodyPr vert="horz" lIns="91440" tIns="45720" rIns="91440" bIns="45720" rtlCol="0" anchor="t">
            <a:normAutofit/>
          </a:bodyPr>
          <a:lstStyle/>
          <a:p>
            <a:r>
              <a:rPr lang="en-US">
                <a:latin typeface="Open Sans"/>
                <a:ea typeface="Open Sans"/>
                <a:cs typeface="Open Sans"/>
              </a:rPr>
              <a:t>Replacement for DIXF</a:t>
            </a:r>
          </a:p>
          <a:p>
            <a:r>
              <a:rPr lang="en-US">
                <a:latin typeface="Open Sans"/>
                <a:ea typeface="Open Sans"/>
                <a:cs typeface="Open Sans"/>
              </a:rPr>
              <a:t>"first class citizen" now</a:t>
            </a:r>
          </a:p>
          <a:p>
            <a:r>
              <a:rPr lang="en-US">
                <a:latin typeface="Open Sans"/>
                <a:ea typeface="Open Sans"/>
                <a:cs typeface="Open Sans"/>
              </a:rPr>
              <a:t>Full featured and enterprise ready</a:t>
            </a:r>
          </a:p>
          <a:p>
            <a:r>
              <a:rPr lang="en-US">
                <a:latin typeface="Open Sans"/>
                <a:ea typeface="Open Sans"/>
                <a:cs typeface="Open Sans"/>
              </a:rPr>
              <a:t>Import and Export</a:t>
            </a:r>
          </a:p>
          <a:p>
            <a:r>
              <a:rPr lang="en-US">
                <a:latin typeface="Open Sans"/>
                <a:ea typeface="Open Sans"/>
                <a:cs typeface="Open Sans"/>
              </a:rPr>
              <a:t>UI, APIs, OData</a:t>
            </a:r>
          </a:p>
          <a:p>
            <a:r>
              <a:rPr lang="en-US">
                <a:latin typeface="Open Sans"/>
                <a:ea typeface="Open Sans"/>
                <a:cs typeface="Open Sans"/>
              </a:rPr>
              <a:t>Manage and own your data</a:t>
            </a:r>
          </a:p>
          <a:p>
            <a:endParaRPr lang="en-US"/>
          </a:p>
        </p:txBody>
      </p:sp>
      <p:pic>
        <p:nvPicPr>
          <p:cNvPr id="5" name="Picture 5">
            <a:extLst>
              <a:ext uri="{FF2B5EF4-FFF2-40B4-BE49-F238E27FC236}">
                <a16:creationId xmlns:a16="http://schemas.microsoft.com/office/drawing/2014/main" id="{E97A8F6B-3229-4EF5-BBE1-FAD47E53F945}"/>
              </a:ext>
            </a:extLst>
          </p:cNvPr>
          <p:cNvPicPr>
            <a:picLocks noGrp="1" noChangeAspect="1"/>
          </p:cNvPicPr>
          <p:nvPr>
            <p:ph sz="half" idx="2"/>
          </p:nvPr>
        </p:nvPicPr>
        <p:blipFill>
          <a:blip r:embed="rId2"/>
          <a:stretch>
            <a:fillRect/>
          </a:stretch>
        </p:blipFill>
        <p:spPr>
          <a:xfrm>
            <a:off x="6587331" y="1825625"/>
            <a:ext cx="4351338" cy="4351338"/>
          </a:xfrm>
        </p:spPr>
      </p:pic>
    </p:spTree>
    <p:extLst>
      <p:ext uri="{BB962C8B-B14F-4D97-AF65-F5344CB8AC3E}">
        <p14:creationId xmlns:p14="http://schemas.microsoft.com/office/powerpoint/2010/main" val="36986586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Custom 2">
      <a:dk1>
        <a:srgbClr val="232832"/>
      </a:dk1>
      <a:lt1>
        <a:srgbClr val="FFFFFF"/>
      </a:lt1>
      <a:dk2>
        <a:srgbClr val="232832"/>
      </a:dk2>
      <a:lt2>
        <a:srgbClr val="FFFFFF"/>
      </a:lt2>
      <a:accent1>
        <a:srgbClr val="7FBE41"/>
      </a:accent1>
      <a:accent2>
        <a:srgbClr val="4141BE"/>
      </a:accent2>
      <a:accent3>
        <a:srgbClr val="8041BE"/>
      </a:accent3>
      <a:accent4>
        <a:srgbClr val="BE41BE"/>
      </a:accent4>
      <a:accent5>
        <a:srgbClr val="7FBE41"/>
      </a:accent5>
      <a:accent6>
        <a:srgbClr val="8041BE"/>
      </a:accent6>
      <a:hlink>
        <a:srgbClr val="7FBE41"/>
      </a:hlink>
      <a:folHlink>
        <a:srgbClr val="BE41BE"/>
      </a:folHlink>
    </a:clrScheme>
    <a:fontScheme name="Summit">
      <a:majorFont>
        <a:latin typeface="Poppins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BA75DAF83DD3048B0119C871633221C" ma:contentTypeVersion="4" ma:contentTypeDescription="Create a new document." ma:contentTypeScope="" ma:versionID="c13cf9f499e509de452691631a922a1f">
  <xsd:schema xmlns:xsd="http://www.w3.org/2001/XMLSchema" xmlns:xs="http://www.w3.org/2001/XMLSchema" xmlns:p="http://schemas.microsoft.com/office/2006/metadata/properties" xmlns:ns2="81f9c791-4e7e-42f3-b110-f2d048dfe1f4" xmlns:ns3="c32e8f56-b4af-4143-8a45-c6aec7ec7059" targetNamespace="http://schemas.microsoft.com/office/2006/metadata/properties" ma:root="true" ma:fieldsID="8a191fef40a281d132f5803dfdeb529b" ns2:_="" ns3:_="">
    <xsd:import namespace="81f9c791-4e7e-42f3-b110-f2d048dfe1f4"/>
    <xsd:import namespace="c32e8f56-b4af-4143-8a45-c6aec7ec705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f9c791-4e7e-42f3-b110-f2d048dfe1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32e8f56-b4af-4143-8a45-c6aec7ec705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0BCC8D7-EAEC-41E4-84E3-C76FF74B3A66}">
  <ds:schemaRefs>
    <ds:schemaRef ds:uri="81f9c791-4e7e-42f3-b110-f2d048dfe1f4"/>
    <ds:schemaRef ds:uri="c32e8f56-b4af-4143-8a45-c6aec7ec70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8B2C51C-8346-4578-82BA-CF345326ED62}">
  <ds:schemaRefs>
    <ds:schemaRef ds:uri="http://schemas.microsoft.com/sharepoint/v3/contenttype/forms"/>
  </ds:schemaRefs>
</ds:datastoreItem>
</file>

<file path=customXml/itemProps3.xml><?xml version="1.0" encoding="utf-8"?>
<ds:datastoreItem xmlns:ds="http://schemas.openxmlformats.org/officeDocument/2006/customXml" ds:itemID="{83AF2D1E-311D-47B0-802B-46BAD980C1BF}">
  <ds:schemaRefs>
    <ds:schemaRef ds:uri="81f9c791-4e7e-42f3-b110-f2d048dfe1f4"/>
    <ds:schemaRef ds:uri="c32e8f56-b4af-4143-8a45-c6aec7ec705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TotalTime>
  <Words>753</Words>
  <Application>Microsoft Office PowerPoint</Application>
  <PresentationFormat>Widescreen</PresentationFormat>
  <Paragraphs>119</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Open Sans</vt:lpstr>
      <vt:lpstr>Poppins</vt:lpstr>
      <vt:lpstr>Titillium Web</vt:lpstr>
      <vt:lpstr>Office Theme</vt:lpstr>
      <vt:lpstr>How To Get The Most Out of Your Upgrade</vt:lpstr>
      <vt:lpstr>Synopsis</vt:lpstr>
      <vt:lpstr>Free Stuff</vt:lpstr>
      <vt:lpstr>Kelly Gustafson</vt:lpstr>
      <vt:lpstr>Nathan Clouse</vt:lpstr>
      <vt:lpstr>Upgrades – Why do I need this?</vt:lpstr>
      <vt:lpstr>Business Processes</vt:lpstr>
      <vt:lpstr>Reporting</vt:lpstr>
      <vt:lpstr>Data Management</vt:lpstr>
      <vt:lpstr>Integrations</vt:lpstr>
      <vt:lpstr>Managing People</vt:lpstr>
      <vt:lpstr>Training</vt:lpstr>
      <vt:lpstr>THANK YOU!</vt:lpstr>
      <vt:lpstr>Final Wisdom</vt:lpstr>
      <vt:lpstr>Questions?</vt:lpstr>
      <vt:lpstr>PowerPoint Presentation</vt:lpstr>
      <vt:lpstr>My Other Presentations</vt:lpstr>
      <vt:lpstr>Give Away!</vt:lpstr>
      <vt:lpstr>About AVS</vt:lpstr>
      <vt:lpstr>Please visit our booth</vt:lpstr>
      <vt:lpstr>Survey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Triniti Burton</dc:creator>
  <cp:lastModifiedBy>Nathan Clouse</cp:lastModifiedBy>
  <cp:revision>2</cp:revision>
  <dcterms:created xsi:type="dcterms:W3CDTF">2021-06-02T18:20:35Z</dcterms:created>
  <dcterms:modified xsi:type="dcterms:W3CDTF">2021-10-14T02:44:42Z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0x010100BBA75DAF83DD3048B0119C871633221C</vt:lpwstr>
  </property>
  <property fmtid="{D5CDD505-2E9C-101B-9397-08002B2CF9AE}" pid="3" name="ArticulateGUID">
    <vt:lpwstr>BA3DF9B0-FA97-494D-96DB-5C7676EFB316</vt:lpwstr>
  </property>
  <property fmtid="{D5CDD505-2E9C-101B-9397-08002B2CF9AE}" pid="4" name="ArticulatePath">
    <vt:lpwstr>https://atomicax.sharepoint.com/sites/AtomicAX/Shared Documents/Summit NA 2021/How To Get The Most Out of Your Upgrade (AX 2012 Upgrade Series Part 2)</vt:lpwstr>
  </property>
</Properties>
</file>