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8B63B-3C2A-4202-B3CC-AE0C612D18A0}" v="9" dt="2024-10-16T21:36:25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lins, Nathaniel M" userId="47a7fff4-d72a-410d-b327-87a4063964a0" providerId="ADAL" clId="{24B8B63B-3C2A-4202-B3CC-AE0C612D18A0}"/>
    <pc:docChg chg="undo custSel addSld delSld modSld">
      <pc:chgData name="Collins, Nathaniel M" userId="47a7fff4-d72a-410d-b327-87a4063964a0" providerId="ADAL" clId="{24B8B63B-3C2A-4202-B3CC-AE0C612D18A0}" dt="2024-10-17T01:14:33.072" v="1978" actId="47"/>
      <pc:docMkLst>
        <pc:docMk/>
      </pc:docMkLst>
      <pc:sldChg chg="addSp delSp modSp mod setBg addAnim">
        <pc:chgData name="Collins, Nathaniel M" userId="47a7fff4-d72a-410d-b327-87a4063964a0" providerId="ADAL" clId="{24B8B63B-3C2A-4202-B3CC-AE0C612D18A0}" dt="2024-10-16T21:52:50.968" v="630"/>
        <pc:sldMkLst>
          <pc:docMk/>
          <pc:sldMk cId="2049805401" sldId="256"/>
        </pc:sldMkLst>
        <pc:spChg chg="mod">
          <ac:chgData name="Collins, Nathaniel M" userId="47a7fff4-d72a-410d-b327-87a4063964a0" providerId="ADAL" clId="{24B8B63B-3C2A-4202-B3CC-AE0C612D18A0}" dt="2024-10-16T21:52:50.966" v="628" actId="26606"/>
          <ac:spMkLst>
            <pc:docMk/>
            <pc:sldMk cId="2049805401" sldId="256"/>
            <ac:spMk id="2" creationId="{A64F0334-A8C9-D330-1D30-FCC6014F77D9}"/>
          </ac:spMkLst>
        </pc:spChg>
        <pc:spChg chg="mod">
          <ac:chgData name="Collins, Nathaniel M" userId="47a7fff4-d72a-410d-b327-87a4063964a0" providerId="ADAL" clId="{24B8B63B-3C2A-4202-B3CC-AE0C612D18A0}" dt="2024-10-16T21:52:50.966" v="628" actId="26606"/>
          <ac:spMkLst>
            <pc:docMk/>
            <pc:sldMk cId="2049805401" sldId="256"/>
            <ac:spMk id="3" creationId="{DD7D93FE-77F4-90D0-98AA-7CC0EAD81F27}"/>
          </ac:spMkLst>
        </pc:spChg>
        <pc:spChg chg="add del">
          <ac:chgData name="Collins, Nathaniel M" userId="47a7fff4-d72a-410d-b327-87a4063964a0" providerId="ADAL" clId="{24B8B63B-3C2A-4202-B3CC-AE0C612D18A0}" dt="2024-10-16T21:52:50.962" v="627" actId="26606"/>
          <ac:spMkLst>
            <pc:docMk/>
            <pc:sldMk cId="2049805401" sldId="256"/>
            <ac:spMk id="8" creationId="{EB88142C-D3C4-43DC-A844-A7D9ECB0F5CD}"/>
          </ac:spMkLst>
        </pc:spChg>
        <pc:spChg chg="add del">
          <ac:chgData name="Collins, Nathaniel M" userId="47a7fff4-d72a-410d-b327-87a4063964a0" providerId="ADAL" clId="{24B8B63B-3C2A-4202-B3CC-AE0C612D18A0}" dt="2024-10-16T21:52:50.962" v="627" actId="26606"/>
          <ac:spMkLst>
            <pc:docMk/>
            <pc:sldMk cId="2049805401" sldId="256"/>
            <ac:spMk id="10" creationId="{416DC9EF-092A-4FEF-8A40-0E509CA79855}"/>
          </ac:spMkLst>
        </pc:spChg>
        <pc:spChg chg="add">
          <ac:chgData name="Collins, Nathaniel M" userId="47a7fff4-d72a-410d-b327-87a4063964a0" providerId="ADAL" clId="{24B8B63B-3C2A-4202-B3CC-AE0C612D18A0}" dt="2024-10-16T21:52:50.966" v="628" actId="26606"/>
          <ac:spMkLst>
            <pc:docMk/>
            <pc:sldMk cId="2049805401" sldId="256"/>
            <ac:spMk id="12" creationId="{4609862E-48F9-45AC-8D44-67A0268A7935}"/>
          </ac:spMkLst>
        </pc:spChg>
        <pc:spChg chg="add">
          <ac:chgData name="Collins, Nathaniel M" userId="47a7fff4-d72a-410d-b327-87a4063964a0" providerId="ADAL" clId="{24B8B63B-3C2A-4202-B3CC-AE0C612D18A0}" dt="2024-10-16T21:52:50.966" v="628" actId="26606"/>
          <ac:spMkLst>
            <pc:docMk/>
            <pc:sldMk cId="2049805401" sldId="256"/>
            <ac:spMk id="13" creationId="{2D5EEA8B-2D86-4D1D-96B3-6B8290303786}"/>
          </ac:spMkLst>
        </pc:spChg>
      </pc:sldChg>
      <pc:sldChg chg="addSp modSp new mod setBg">
        <pc:chgData name="Collins, Nathaniel M" userId="47a7fff4-d72a-410d-b327-87a4063964a0" providerId="ADAL" clId="{24B8B63B-3C2A-4202-B3CC-AE0C612D18A0}" dt="2024-10-16T21:52:20.713" v="625" actId="26606"/>
        <pc:sldMkLst>
          <pc:docMk/>
          <pc:sldMk cId="3151914647" sldId="257"/>
        </pc:sldMkLst>
        <pc:spChg chg="mod">
          <ac:chgData name="Collins, Nathaniel M" userId="47a7fff4-d72a-410d-b327-87a4063964a0" providerId="ADAL" clId="{24B8B63B-3C2A-4202-B3CC-AE0C612D18A0}" dt="2024-10-16T21:52:20.713" v="625" actId="26606"/>
          <ac:spMkLst>
            <pc:docMk/>
            <pc:sldMk cId="3151914647" sldId="257"/>
            <ac:spMk id="2" creationId="{B2D4811F-38D3-8730-5CB7-0C49E2055ED3}"/>
          </ac:spMkLst>
        </pc:spChg>
        <pc:spChg chg="mod">
          <ac:chgData name="Collins, Nathaniel M" userId="47a7fff4-d72a-410d-b327-87a4063964a0" providerId="ADAL" clId="{24B8B63B-3C2A-4202-B3CC-AE0C612D18A0}" dt="2024-10-16T21:52:20.713" v="625" actId="26606"/>
          <ac:spMkLst>
            <pc:docMk/>
            <pc:sldMk cId="3151914647" sldId="257"/>
            <ac:spMk id="3" creationId="{D417BE7B-5A42-01F1-2FD1-DA1FC907F76A}"/>
          </ac:spMkLst>
        </pc:spChg>
        <pc:spChg chg="add">
          <ac:chgData name="Collins, Nathaniel M" userId="47a7fff4-d72a-410d-b327-87a4063964a0" providerId="ADAL" clId="{24B8B63B-3C2A-4202-B3CC-AE0C612D18A0}" dt="2024-10-16T21:52:20.713" v="625" actId="26606"/>
          <ac:spMkLst>
            <pc:docMk/>
            <pc:sldMk cId="3151914647" sldId="257"/>
            <ac:spMk id="8" creationId="{CADF2543-1B6F-4FBC-A7AF-53A0430E05AB}"/>
          </ac:spMkLst>
        </pc:spChg>
        <pc:grpChg chg="add">
          <ac:chgData name="Collins, Nathaniel M" userId="47a7fff4-d72a-410d-b327-87a4063964a0" providerId="ADAL" clId="{24B8B63B-3C2A-4202-B3CC-AE0C612D18A0}" dt="2024-10-16T21:52:20.713" v="625" actId="26606"/>
          <ac:grpSpMkLst>
            <pc:docMk/>
            <pc:sldMk cId="3151914647" sldId="257"/>
            <ac:grpSpMk id="10" creationId="{A80A6E81-6B71-43DF-877B-E964A9A4CB68}"/>
          </ac:grpSpMkLst>
        </pc:grpChg>
      </pc:sldChg>
      <pc:sldChg chg="addSp delSp modSp mod">
        <pc:chgData name="Collins, Nathaniel M" userId="47a7fff4-d72a-410d-b327-87a4063964a0" providerId="ADAL" clId="{24B8B63B-3C2A-4202-B3CC-AE0C612D18A0}" dt="2024-10-16T21:38:06.042" v="278" actId="1076"/>
        <pc:sldMkLst>
          <pc:docMk/>
          <pc:sldMk cId="2627535363" sldId="258"/>
        </pc:sldMkLst>
        <pc:spChg chg="del mod">
          <ac:chgData name="Collins, Nathaniel M" userId="47a7fff4-d72a-410d-b327-87a4063964a0" providerId="ADAL" clId="{24B8B63B-3C2A-4202-B3CC-AE0C612D18A0}" dt="2024-10-16T21:36:12.267" v="264" actId="478"/>
          <ac:spMkLst>
            <pc:docMk/>
            <pc:sldMk cId="2627535363" sldId="258"/>
            <ac:spMk id="2" creationId="{07717C2B-9820-5399-D618-E1CD044313BA}"/>
          </ac:spMkLst>
        </pc:spChg>
        <pc:spChg chg="del mod">
          <ac:chgData name="Collins, Nathaniel M" userId="47a7fff4-d72a-410d-b327-87a4063964a0" providerId="ADAL" clId="{24B8B63B-3C2A-4202-B3CC-AE0C612D18A0}" dt="2024-10-16T21:36:15.248" v="265" actId="478"/>
          <ac:spMkLst>
            <pc:docMk/>
            <pc:sldMk cId="2627535363" sldId="258"/>
            <ac:spMk id="3" creationId="{5DEC7173-0529-EC06-59A6-491EECE2E78D}"/>
          </ac:spMkLst>
        </pc:spChg>
        <pc:spChg chg="add del mod">
          <ac:chgData name="Collins, Nathaniel M" userId="47a7fff4-d72a-410d-b327-87a4063964a0" providerId="ADAL" clId="{24B8B63B-3C2A-4202-B3CC-AE0C612D18A0}" dt="2024-10-16T21:37:50.789" v="274" actId="478"/>
          <ac:spMkLst>
            <pc:docMk/>
            <pc:sldMk cId="2627535363" sldId="258"/>
            <ac:spMk id="5" creationId="{49B52DA3-A2CE-6E00-585E-3F6582E3D49B}"/>
          </ac:spMkLst>
        </pc:spChg>
        <pc:picChg chg="add mod">
          <ac:chgData name="Collins, Nathaniel M" userId="47a7fff4-d72a-410d-b327-87a4063964a0" providerId="ADAL" clId="{24B8B63B-3C2A-4202-B3CC-AE0C612D18A0}" dt="2024-10-16T21:38:06.042" v="278" actId="1076"/>
          <ac:picMkLst>
            <pc:docMk/>
            <pc:sldMk cId="2627535363" sldId="258"/>
            <ac:picMk id="7" creationId="{61D313E3-AF02-1068-62F4-0EC08FA0ED70}"/>
          </ac:picMkLst>
        </pc:picChg>
      </pc:sldChg>
      <pc:sldChg chg="add del">
        <pc:chgData name="Collins, Nathaniel M" userId="47a7fff4-d72a-410d-b327-87a4063964a0" providerId="ADAL" clId="{24B8B63B-3C2A-4202-B3CC-AE0C612D18A0}" dt="2024-10-16T21:36:21.174" v="270" actId="47"/>
        <pc:sldMkLst>
          <pc:docMk/>
          <pc:sldMk cId="1652243380" sldId="259"/>
        </pc:sldMkLst>
      </pc:sldChg>
      <pc:sldChg chg="add del">
        <pc:chgData name="Collins, Nathaniel M" userId="47a7fff4-d72a-410d-b327-87a4063964a0" providerId="ADAL" clId="{24B8B63B-3C2A-4202-B3CC-AE0C612D18A0}" dt="2024-10-16T21:36:21.763" v="271" actId="47"/>
        <pc:sldMkLst>
          <pc:docMk/>
          <pc:sldMk cId="1561920353" sldId="260"/>
        </pc:sldMkLst>
      </pc:sldChg>
      <pc:sldChg chg="addSp delSp modSp add mod setBg">
        <pc:chgData name="Collins, Nathaniel M" userId="47a7fff4-d72a-410d-b327-87a4063964a0" providerId="ADAL" clId="{24B8B63B-3C2A-4202-B3CC-AE0C612D18A0}" dt="2024-10-16T21:51:37.612" v="624" actId="26606"/>
        <pc:sldMkLst>
          <pc:docMk/>
          <pc:sldMk cId="1807340938" sldId="261"/>
        </pc:sldMkLst>
        <pc:spChg chg="mod">
          <ac:chgData name="Collins, Nathaniel M" userId="47a7fff4-d72a-410d-b327-87a4063964a0" providerId="ADAL" clId="{24B8B63B-3C2A-4202-B3CC-AE0C612D18A0}" dt="2024-10-16T21:51:37.612" v="624" actId="26606"/>
          <ac:spMkLst>
            <pc:docMk/>
            <pc:sldMk cId="1807340938" sldId="261"/>
            <ac:spMk id="2" creationId="{0278BFA0-84E4-B869-9833-00D91012CD07}"/>
          </ac:spMkLst>
        </pc:spChg>
        <pc:spChg chg="del mod">
          <ac:chgData name="Collins, Nathaniel M" userId="47a7fff4-d72a-410d-b327-87a4063964a0" providerId="ADAL" clId="{24B8B63B-3C2A-4202-B3CC-AE0C612D18A0}" dt="2024-10-16T21:51:37.612" v="624" actId="26606"/>
          <ac:spMkLst>
            <pc:docMk/>
            <pc:sldMk cId="1807340938" sldId="261"/>
            <ac:spMk id="3" creationId="{0BA89480-1797-3166-FEBB-AC0F2B45A433}"/>
          </ac:spMkLst>
        </pc:spChg>
        <pc:graphicFrameChg chg="add">
          <ac:chgData name="Collins, Nathaniel M" userId="47a7fff4-d72a-410d-b327-87a4063964a0" providerId="ADAL" clId="{24B8B63B-3C2A-4202-B3CC-AE0C612D18A0}" dt="2024-10-16T21:51:37.612" v="624" actId="26606"/>
          <ac:graphicFrameMkLst>
            <pc:docMk/>
            <pc:sldMk cId="1807340938" sldId="261"/>
            <ac:graphicFrameMk id="5" creationId="{1F1134E7-49F4-34CD-E6D6-84A9656D539D}"/>
          </ac:graphicFrameMkLst>
        </pc:graphicFrameChg>
      </pc:sldChg>
      <pc:sldChg chg="add del">
        <pc:chgData name="Collins, Nathaniel M" userId="47a7fff4-d72a-410d-b327-87a4063964a0" providerId="ADAL" clId="{24B8B63B-3C2A-4202-B3CC-AE0C612D18A0}" dt="2024-10-16T21:36:19.870" v="268" actId="47"/>
        <pc:sldMkLst>
          <pc:docMk/>
          <pc:sldMk cId="3060538068" sldId="262"/>
        </pc:sldMkLst>
      </pc:sldChg>
      <pc:sldChg chg="addSp delSp modSp add mod">
        <pc:chgData name="Collins, Nathaniel M" userId="47a7fff4-d72a-410d-b327-87a4063964a0" providerId="ADAL" clId="{24B8B63B-3C2A-4202-B3CC-AE0C612D18A0}" dt="2024-10-16T21:39:16.786" v="282" actId="14100"/>
        <pc:sldMkLst>
          <pc:docMk/>
          <pc:sldMk cId="4148881260" sldId="262"/>
        </pc:sldMkLst>
        <pc:spChg chg="del">
          <ac:chgData name="Collins, Nathaniel M" userId="47a7fff4-d72a-410d-b327-87a4063964a0" providerId="ADAL" clId="{24B8B63B-3C2A-4202-B3CC-AE0C612D18A0}" dt="2024-10-16T21:39:08.283" v="279" actId="478"/>
          <ac:spMkLst>
            <pc:docMk/>
            <pc:sldMk cId="4148881260" sldId="262"/>
            <ac:spMk id="5" creationId="{97C7F15C-BCE0-CFCE-461C-6B3347514474}"/>
          </ac:spMkLst>
        </pc:spChg>
        <pc:picChg chg="add mod">
          <ac:chgData name="Collins, Nathaniel M" userId="47a7fff4-d72a-410d-b327-87a4063964a0" providerId="ADAL" clId="{24B8B63B-3C2A-4202-B3CC-AE0C612D18A0}" dt="2024-10-16T21:39:16.786" v="282" actId="14100"/>
          <ac:picMkLst>
            <pc:docMk/>
            <pc:sldMk cId="4148881260" sldId="262"/>
            <ac:picMk id="3" creationId="{0D78B2C3-8BA2-B481-623B-45F0E2396C8E}"/>
          </ac:picMkLst>
        </pc:picChg>
      </pc:sldChg>
      <pc:sldChg chg="addSp delSp modSp add mod">
        <pc:chgData name="Collins, Nathaniel M" userId="47a7fff4-d72a-410d-b327-87a4063964a0" providerId="ADAL" clId="{24B8B63B-3C2A-4202-B3CC-AE0C612D18A0}" dt="2024-10-16T21:40:13.085" v="286" actId="14100"/>
        <pc:sldMkLst>
          <pc:docMk/>
          <pc:sldMk cId="1484969769" sldId="263"/>
        </pc:sldMkLst>
        <pc:spChg chg="del">
          <ac:chgData name="Collins, Nathaniel M" userId="47a7fff4-d72a-410d-b327-87a4063964a0" providerId="ADAL" clId="{24B8B63B-3C2A-4202-B3CC-AE0C612D18A0}" dt="2024-10-16T21:39:24.663" v="283" actId="478"/>
          <ac:spMkLst>
            <pc:docMk/>
            <pc:sldMk cId="1484969769" sldId="263"/>
            <ac:spMk id="5" creationId="{9C84A5E6-409A-958D-0B27-54E6E56C8EC1}"/>
          </ac:spMkLst>
        </pc:spChg>
        <pc:picChg chg="add mod">
          <ac:chgData name="Collins, Nathaniel M" userId="47a7fff4-d72a-410d-b327-87a4063964a0" providerId="ADAL" clId="{24B8B63B-3C2A-4202-B3CC-AE0C612D18A0}" dt="2024-10-16T21:40:13.085" v="286" actId="14100"/>
          <ac:picMkLst>
            <pc:docMk/>
            <pc:sldMk cId="1484969769" sldId="263"/>
            <ac:picMk id="3" creationId="{A2AEC63A-724C-5D35-94A6-C857C80E8F42}"/>
          </ac:picMkLst>
        </pc:picChg>
      </pc:sldChg>
      <pc:sldChg chg="add del">
        <pc:chgData name="Collins, Nathaniel M" userId="47a7fff4-d72a-410d-b327-87a4063964a0" providerId="ADAL" clId="{24B8B63B-3C2A-4202-B3CC-AE0C612D18A0}" dt="2024-10-16T21:36:20.538" v="269" actId="47"/>
        <pc:sldMkLst>
          <pc:docMk/>
          <pc:sldMk cId="2069740794" sldId="263"/>
        </pc:sldMkLst>
      </pc:sldChg>
      <pc:sldChg chg="addSp modSp new mod setBg">
        <pc:chgData name="Collins, Nathaniel M" userId="47a7fff4-d72a-410d-b327-87a4063964a0" providerId="ADAL" clId="{24B8B63B-3C2A-4202-B3CC-AE0C612D18A0}" dt="2024-10-17T00:37:57.846" v="967" actId="20577"/>
        <pc:sldMkLst>
          <pc:docMk/>
          <pc:sldMk cId="4270641894" sldId="264"/>
        </pc:sldMkLst>
        <pc:spChg chg="mod">
          <ac:chgData name="Collins, Nathaniel M" userId="47a7fff4-d72a-410d-b327-87a4063964a0" providerId="ADAL" clId="{24B8B63B-3C2A-4202-B3CC-AE0C612D18A0}" dt="2024-10-16T23:53:22.738" v="880" actId="26606"/>
          <ac:spMkLst>
            <pc:docMk/>
            <pc:sldMk cId="4270641894" sldId="264"/>
            <ac:spMk id="2" creationId="{87F3368A-3663-5E4A-46C1-7E405A4A0F8A}"/>
          </ac:spMkLst>
        </pc:spChg>
        <pc:spChg chg="mod">
          <ac:chgData name="Collins, Nathaniel M" userId="47a7fff4-d72a-410d-b327-87a4063964a0" providerId="ADAL" clId="{24B8B63B-3C2A-4202-B3CC-AE0C612D18A0}" dt="2024-10-17T00:37:57.846" v="967" actId="20577"/>
          <ac:spMkLst>
            <pc:docMk/>
            <pc:sldMk cId="4270641894" sldId="264"/>
            <ac:spMk id="3" creationId="{4D522603-341C-C615-1CA6-2FC98CDA20EC}"/>
          </ac:spMkLst>
        </pc:spChg>
        <pc:spChg chg="add">
          <ac:chgData name="Collins, Nathaniel M" userId="47a7fff4-d72a-410d-b327-87a4063964a0" providerId="ADAL" clId="{24B8B63B-3C2A-4202-B3CC-AE0C612D18A0}" dt="2024-10-16T23:53:22.738" v="880" actId="26606"/>
          <ac:spMkLst>
            <pc:docMk/>
            <pc:sldMk cId="4270641894" sldId="264"/>
            <ac:spMk id="8" creationId="{781BBDC9-2DC6-4959-AC3D-49A5DCB05DA7}"/>
          </ac:spMkLst>
        </pc:spChg>
        <pc:spChg chg="add">
          <ac:chgData name="Collins, Nathaniel M" userId="47a7fff4-d72a-410d-b327-87a4063964a0" providerId="ADAL" clId="{24B8B63B-3C2A-4202-B3CC-AE0C612D18A0}" dt="2024-10-16T23:53:22.738" v="880" actId="26606"/>
          <ac:spMkLst>
            <pc:docMk/>
            <pc:sldMk cId="4270641894" sldId="264"/>
            <ac:spMk id="10" creationId="{4B74BB55-8517-4CFE-9389-81D0E6F81F00}"/>
          </ac:spMkLst>
        </pc:spChg>
        <pc:spChg chg="add">
          <ac:chgData name="Collins, Nathaniel M" userId="47a7fff4-d72a-410d-b327-87a4063964a0" providerId="ADAL" clId="{24B8B63B-3C2A-4202-B3CC-AE0C612D18A0}" dt="2024-10-16T23:53:22.738" v="880" actId="26606"/>
          <ac:spMkLst>
            <pc:docMk/>
            <pc:sldMk cId="4270641894" sldId="264"/>
            <ac:spMk id="19" creationId="{08452CCF-4A27-488A-AAF4-424933CFC925}"/>
          </ac:spMkLst>
        </pc:spChg>
        <pc:grpChg chg="add">
          <ac:chgData name="Collins, Nathaniel M" userId="47a7fff4-d72a-410d-b327-87a4063964a0" providerId="ADAL" clId="{24B8B63B-3C2A-4202-B3CC-AE0C612D18A0}" dt="2024-10-16T23:53:22.738" v="880" actId="26606"/>
          <ac:grpSpMkLst>
            <pc:docMk/>
            <pc:sldMk cId="4270641894" sldId="264"/>
            <ac:grpSpMk id="12" creationId="{A3F7C935-E41E-4E8D-91DF-D3BAB9521DF0}"/>
          </ac:grpSpMkLst>
        </pc:grpChg>
      </pc:sldChg>
      <pc:sldChg chg="addSp delSp modSp new mod">
        <pc:chgData name="Collins, Nathaniel M" userId="47a7fff4-d72a-410d-b327-87a4063964a0" providerId="ADAL" clId="{24B8B63B-3C2A-4202-B3CC-AE0C612D18A0}" dt="2024-10-17T00:33:53.839" v="942" actId="1076"/>
        <pc:sldMkLst>
          <pc:docMk/>
          <pc:sldMk cId="2038518708" sldId="265"/>
        </pc:sldMkLst>
        <pc:spChg chg="del">
          <ac:chgData name="Collins, Nathaniel M" userId="47a7fff4-d72a-410d-b327-87a4063964a0" providerId="ADAL" clId="{24B8B63B-3C2A-4202-B3CC-AE0C612D18A0}" dt="2024-10-16T23:57:54.620" v="885" actId="478"/>
          <ac:spMkLst>
            <pc:docMk/>
            <pc:sldMk cId="2038518708" sldId="265"/>
            <ac:spMk id="2" creationId="{64DACB7E-7B30-42B0-CB0C-B4CF2211D524}"/>
          </ac:spMkLst>
        </pc:spChg>
        <pc:spChg chg="del">
          <ac:chgData name="Collins, Nathaniel M" userId="47a7fff4-d72a-410d-b327-87a4063964a0" providerId="ADAL" clId="{24B8B63B-3C2A-4202-B3CC-AE0C612D18A0}" dt="2024-10-16T23:57:52.875" v="884" actId="478"/>
          <ac:spMkLst>
            <pc:docMk/>
            <pc:sldMk cId="2038518708" sldId="265"/>
            <ac:spMk id="3" creationId="{E5C79897-F3AD-C112-80BE-920D2A6D8B30}"/>
          </ac:spMkLst>
        </pc:spChg>
        <pc:picChg chg="add del mod">
          <ac:chgData name="Collins, Nathaniel M" userId="47a7fff4-d72a-410d-b327-87a4063964a0" providerId="ADAL" clId="{24B8B63B-3C2A-4202-B3CC-AE0C612D18A0}" dt="2024-10-17T00:16:17.897" v="901" actId="478"/>
          <ac:picMkLst>
            <pc:docMk/>
            <pc:sldMk cId="2038518708" sldId="265"/>
            <ac:picMk id="5" creationId="{18030A1D-32BF-9743-FFC2-0E868D73456C}"/>
          </ac:picMkLst>
        </pc:picChg>
        <pc:picChg chg="add del mod">
          <ac:chgData name="Collins, Nathaniel M" userId="47a7fff4-d72a-410d-b327-87a4063964a0" providerId="ADAL" clId="{24B8B63B-3C2A-4202-B3CC-AE0C612D18A0}" dt="2024-10-17T00:16:19.453" v="902" actId="478"/>
          <ac:picMkLst>
            <pc:docMk/>
            <pc:sldMk cId="2038518708" sldId="265"/>
            <ac:picMk id="7" creationId="{6783E4CB-FCDC-2B2F-5756-BC0042B699EC}"/>
          </ac:picMkLst>
        </pc:picChg>
        <pc:picChg chg="add del mod">
          <ac:chgData name="Collins, Nathaniel M" userId="47a7fff4-d72a-410d-b327-87a4063964a0" providerId="ADAL" clId="{24B8B63B-3C2A-4202-B3CC-AE0C612D18A0}" dt="2024-10-17T00:33:21.397" v="932" actId="478"/>
          <ac:picMkLst>
            <pc:docMk/>
            <pc:sldMk cId="2038518708" sldId="265"/>
            <ac:picMk id="9" creationId="{E7D9F4E1-EE35-4DBE-C700-1B8AC6AB6F62}"/>
          </ac:picMkLst>
        </pc:picChg>
        <pc:picChg chg="add del mod">
          <ac:chgData name="Collins, Nathaniel M" userId="47a7fff4-d72a-410d-b327-87a4063964a0" providerId="ADAL" clId="{24B8B63B-3C2A-4202-B3CC-AE0C612D18A0}" dt="2024-10-17T00:33:20.262" v="931" actId="478"/>
          <ac:picMkLst>
            <pc:docMk/>
            <pc:sldMk cId="2038518708" sldId="265"/>
            <ac:picMk id="11" creationId="{0A5532A3-9CF7-08B9-6E67-0E198B04CD68}"/>
          </ac:picMkLst>
        </pc:picChg>
        <pc:picChg chg="add del mod">
          <ac:chgData name="Collins, Nathaniel M" userId="47a7fff4-d72a-410d-b327-87a4063964a0" providerId="ADAL" clId="{24B8B63B-3C2A-4202-B3CC-AE0C612D18A0}" dt="2024-10-17T00:33:22.322" v="933" actId="478"/>
          <ac:picMkLst>
            <pc:docMk/>
            <pc:sldMk cId="2038518708" sldId="265"/>
            <ac:picMk id="13" creationId="{BC07BB2A-39FB-7598-FD24-9D161E224695}"/>
          </ac:picMkLst>
        </pc:picChg>
        <pc:picChg chg="add mod">
          <ac:chgData name="Collins, Nathaniel M" userId="47a7fff4-d72a-410d-b327-87a4063964a0" providerId="ADAL" clId="{24B8B63B-3C2A-4202-B3CC-AE0C612D18A0}" dt="2024-10-17T00:33:51.547" v="940" actId="1076"/>
          <ac:picMkLst>
            <pc:docMk/>
            <pc:sldMk cId="2038518708" sldId="265"/>
            <ac:picMk id="15" creationId="{75F9DBE7-8983-474A-E861-8323A9552B34}"/>
          </ac:picMkLst>
        </pc:picChg>
        <pc:picChg chg="add mod">
          <ac:chgData name="Collins, Nathaniel M" userId="47a7fff4-d72a-410d-b327-87a4063964a0" providerId="ADAL" clId="{24B8B63B-3C2A-4202-B3CC-AE0C612D18A0}" dt="2024-10-17T00:33:53.839" v="942" actId="1076"/>
          <ac:picMkLst>
            <pc:docMk/>
            <pc:sldMk cId="2038518708" sldId="265"/>
            <ac:picMk id="17" creationId="{181C7724-6D76-96AA-DDEE-BB70A5E8A08E}"/>
          </ac:picMkLst>
        </pc:picChg>
        <pc:picChg chg="add mod">
          <ac:chgData name="Collins, Nathaniel M" userId="47a7fff4-d72a-410d-b327-87a4063964a0" providerId="ADAL" clId="{24B8B63B-3C2A-4202-B3CC-AE0C612D18A0}" dt="2024-10-17T00:33:52.700" v="941" actId="1076"/>
          <ac:picMkLst>
            <pc:docMk/>
            <pc:sldMk cId="2038518708" sldId="265"/>
            <ac:picMk id="19" creationId="{CDC4689D-D612-0977-3E73-AE883D7092C3}"/>
          </ac:picMkLst>
        </pc:picChg>
      </pc:sldChg>
      <pc:sldChg chg="addSp delSp modSp new mod">
        <pc:chgData name="Collins, Nathaniel M" userId="47a7fff4-d72a-410d-b327-87a4063964a0" providerId="ADAL" clId="{24B8B63B-3C2A-4202-B3CC-AE0C612D18A0}" dt="2024-10-17T00:35:06.024" v="947" actId="1076"/>
        <pc:sldMkLst>
          <pc:docMk/>
          <pc:sldMk cId="97436543" sldId="266"/>
        </pc:sldMkLst>
        <pc:spChg chg="del">
          <ac:chgData name="Collins, Nathaniel M" userId="47a7fff4-d72a-410d-b327-87a4063964a0" providerId="ADAL" clId="{24B8B63B-3C2A-4202-B3CC-AE0C612D18A0}" dt="2024-10-17T00:35:00.843" v="944" actId="478"/>
          <ac:spMkLst>
            <pc:docMk/>
            <pc:sldMk cId="97436543" sldId="266"/>
            <ac:spMk id="2" creationId="{7B0FBDEF-528D-4FC5-74FB-6A01A3B82394}"/>
          </ac:spMkLst>
        </pc:spChg>
        <pc:spChg chg="del">
          <ac:chgData name="Collins, Nathaniel M" userId="47a7fff4-d72a-410d-b327-87a4063964a0" providerId="ADAL" clId="{24B8B63B-3C2A-4202-B3CC-AE0C612D18A0}" dt="2024-10-17T00:34:58.403" v="943" actId="478"/>
          <ac:spMkLst>
            <pc:docMk/>
            <pc:sldMk cId="97436543" sldId="266"/>
            <ac:spMk id="3" creationId="{2F501844-807B-F39A-FE92-68476718AEFF}"/>
          </ac:spMkLst>
        </pc:spChg>
        <pc:picChg chg="add mod">
          <ac:chgData name="Collins, Nathaniel M" userId="47a7fff4-d72a-410d-b327-87a4063964a0" providerId="ADAL" clId="{24B8B63B-3C2A-4202-B3CC-AE0C612D18A0}" dt="2024-10-17T00:35:06.024" v="947" actId="1076"/>
          <ac:picMkLst>
            <pc:docMk/>
            <pc:sldMk cId="97436543" sldId="266"/>
            <ac:picMk id="5" creationId="{82EC495F-98B3-FEB7-8056-11A159BC6C5A}"/>
          </ac:picMkLst>
        </pc:picChg>
      </pc:sldChg>
      <pc:sldChg chg="addSp delSp modSp new mod setBg">
        <pc:chgData name="Collins, Nathaniel M" userId="47a7fff4-d72a-410d-b327-87a4063964a0" providerId="ADAL" clId="{24B8B63B-3C2A-4202-B3CC-AE0C612D18A0}" dt="2024-10-17T00:50:40.772" v="1341" actId="26606"/>
        <pc:sldMkLst>
          <pc:docMk/>
          <pc:sldMk cId="2398298731" sldId="267"/>
        </pc:sldMkLst>
        <pc:spChg chg="mod">
          <ac:chgData name="Collins, Nathaniel M" userId="47a7fff4-d72a-410d-b327-87a4063964a0" providerId="ADAL" clId="{24B8B63B-3C2A-4202-B3CC-AE0C612D18A0}" dt="2024-10-17T00:50:40.772" v="1341" actId="26606"/>
          <ac:spMkLst>
            <pc:docMk/>
            <pc:sldMk cId="2398298731" sldId="267"/>
            <ac:spMk id="2" creationId="{7ADFE36F-21D0-5BFB-7AAA-F53A2BD6DA47}"/>
          </ac:spMkLst>
        </pc:spChg>
        <pc:spChg chg="del mod">
          <ac:chgData name="Collins, Nathaniel M" userId="47a7fff4-d72a-410d-b327-87a4063964a0" providerId="ADAL" clId="{24B8B63B-3C2A-4202-B3CC-AE0C612D18A0}" dt="2024-10-17T00:50:40.772" v="1341" actId="26606"/>
          <ac:spMkLst>
            <pc:docMk/>
            <pc:sldMk cId="2398298731" sldId="267"/>
            <ac:spMk id="3" creationId="{862FBD8F-728C-290D-FF62-C20455173D47}"/>
          </ac:spMkLst>
        </pc:spChg>
        <pc:spChg chg="add">
          <ac:chgData name="Collins, Nathaniel M" userId="47a7fff4-d72a-410d-b327-87a4063964a0" providerId="ADAL" clId="{24B8B63B-3C2A-4202-B3CC-AE0C612D18A0}" dt="2024-10-17T00:50:40.772" v="1341" actId="26606"/>
          <ac:spMkLst>
            <pc:docMk/>
            <pc:sldMk cId="2398298731" sldId="267"/>
            <ac:spMk id="9" creationId="{2C33F367-76E5-4D2A-96B1-4FD443CDD1CF}"/>
          </ac:spMkLst>
        </pc:spChg>
        <pc:spChg chg="add">
          <ac:chgData name="Collins, Nathaniel M" userId="47a7fff4-d72a-410d-b327-87a4063964a0" providerId="ADAL" clId="{24B8B63B-3C2A-4202-B3CC-AE0C612D18A0}" dt="2024-10-17T00:50:40.772" v="1341" actId="26606"/>
          <ac:spMkLst>
            <pc:docMk/>
            <pc:sldMk cId="2398298731" sldId="267"/>
            <ac:spMk id="11" creationId="{6F769419-3E73-449D-B62A-0CDEC946A679}"/>
          </ac:spMkLst>
        </pc:spChg>
        <pc:grpChg chg="add">
          <ac:chgData name="Collins, Nathaniel M" userId="47a7fff4-d72a-410d-b327-87a4063964a0" providerId="ADAL" clId="{24B8B63B-3C2A-4202-B3CC-AE0C612D18A0}" dt="2024-10-17T00:50:40.772" v="1341" actId="26606"/>
          <ac:grpSpMkLst>
            <pc:docMk/>
            <pc:sldMk cId="2398298731" sldId="267"/>
            <ac:grpSpMk id="13" creationId="{A6515200-42F9-488F-9895-6CDBCD1E87C8}"/>
          </ac:grpSpMkLst>
        </pc:grpChg>
        <pc:graphicFrameChg chg="add">
          <ac:chgData name="Collins, Nathaniel M" userId="47a7fff4-d72a-410d-b327-87a4063964a0" providerId="ADAL" clId="{24B8B63B-3C2A-4202-B3CC-AE0C612D18A0}" dt="2024-10-17T00:50:40.772" v="1341" actId="26606"/>
          <ac:graphicFrameMkLst>
            <pc:docMk/>
            <pc:sldMk cId="2398298731" sldId="267"/>
            <ac:graphicFrameMk id="5" creationId="{E4FA8BC7-E07D-BD3E-4106-4463E02338F5}"/>
          </ac:graphicFrameMkLst>
        </pc:graphicFrameChg>
      </pc:sldChg>
      <pc:sldChg chg="addSp delSp modSp new mod setBg">
        <pc:chgData name="Collins, Nathaniel M" userId="47a7fff4-d72a-410d-b327-87a4063964a0" providerId="ADAL" clId="{24B8B63B-3C2A-4202-B3CC-AE0C612D18A0}" dt="2024-10-17T00:57:26.306" v="1614" actId="26606"/>
        <pc:sldMkLst>
          <pc:docMk/>
          <pc:sldMk cId="87149405" sldId="268"/>
        </pc:sldMkLst>
        <pc:spChg chg="mod">
          <ac:chgData name="Collins, Nathaniel M" userId="47a7fff4-d72a-410d-b327-87a4063964a0" providerId="ADAL" clId="{24B8B63B-3C2A-4202-B3CC-AE0C612D18A0}" dt="2024-10-17T00:57:26.306" v="1614" actId="26606"/>
          <ac:spMkLst>
            <pc:docMk/>
            <pc:sldMk cId="87149405" sldId="268"/>
            <ac:spMk id="2" creationId="{DCDC7AF6-D41A-05C0-ADDA-A9382AD0FC02}"/>
          </ac:spMkLst>
        </pc:spChg>
        <pc:spChg chg="del mod">
          <ac:chgData name="Collins, Nathaniel M" userId="47a7fff4-d72a-410d-b327-87a4063964a0" providerId="ADAL" clId="{24B8B63B-3C2A-4202-B3CC-AE0C612D18A0}" dt="2024-10-17T00:57:26.306" v="1614" actId="26606"/>
          <ac:spMkLst>
            <pc:docMk/>
            <pc:sldMk cId="87149405" sldId="268"/>
            <ac:spMk id="3" creationId="{75C70B6B-508C-01E8-DF4E-802AEEE556DB}"/>
          </ac:spMkLst>
        </pc:spChg>
        <pc:spChg chg="add">
          <ac:chgData name="Collins, Nathaniel M" userId="47a7fff4-d72a-410d-b327-87a4063964a0" providerId="ADAL" clId="{24B8B63B-3C2A-4202-B3CC-AE0C612D18A0}" dt="2024-10-17T00:57:26.306" v="1614" actId="26606"/>
          <ac:spMkLst>
            <pc:docMk/>
            <pc:sldMk cId="87149405" sldId="268"/>
            <ac:spMk id="9" creationId="{2C33F367-76E5-4D2A-96B1-4FD443CDD1CF}"/>
          </ac:spMkLst>
        </pc:spChg>
        <pc:spChg chg="add">
          <ac:chgData name="Collins, Nathaniel M" userId="47a7fff4-d72a-410d-b327-87a4063964a0" providerId="ADAL" clId="{24B8B63B-3C2A-4202-B3CC-AE0C612D18A0}" dt="2024-10-17T00:57:26.306" v="1614" actId="26606"/>
          <ac:spMkLst>
            <pc:docMk/>
            <pc:sldMk cId="87149405" sldId="268"/>
            <ac:spMk id="11" creationId="{6F769419-3E73-449D-B62A-0CDEC946A679}"/>
          </ac:spMkLst>
        </pc:spChg>
        <pc:grpChg chg="add">
          <ac:chgData name="Collins, Nathaniel M" userId="47a7fff4-d72a-410d-b327-87a4063964a0" providerId="ADAL" clId="{24B8B63B-3C2A-4202-B3CC-AE0C612D18A0}" dt="2024-10-17T00:57:26.306" v="1614" actId="26606"/>
          <ac:grpSpMkLst>
            <pc:docMk/>
            <pc:sldMk cId="87149405" sldId="268"/>
            <ac:grpSpMk id="13" creationId="{A6515200-42F9-488F-9895-6CDBCD1E87C8}"/>
          </ac:grpSpMkLst>
        </pc:grpChg>
        <pc:graphicFrameChg chg="add">
          <ac:chgData name="Collins, Nathaniel M" userId="47a7fff4-d72a-410d-b327-87a4063964a0" providerId="ADAL" clId="{24B8B63B-3C2A-4202-B3CC-AE0C612D18A0}" dt="2024-10-17T00:57:26.306" v="1614" actId="26606"/>
          <ac:graphicFrameMkLst>
            <pc:docMk/>
            <pc:sldMk cId="87149405" sldId="268"/>
            <ac:graphicFrameMk id="5" creationId="{F1C93E8B-6D3E-0B99-902B-C97EED809B61}"/>
          </ac:graphicFrameMkLst>
        </pc:graphicFrameChg>
      </pc:sldChg>
      <pc:sldChg chg="addSp delSp modSp new mod setBg">
        <pc:chgData name="Collins, Nathaniel M" userId="47a7fff4-d72a-410d-b327-87a4063964a0" providerId="ADAL" clId="{24B8B63B-3C2A-4202-B3CC-AE0C612D18A0}" dt="2024-10-17T01:04:47.999" v="1977" actId="26606"/>
        <pc:sldMkLst>
          <pc:docMk/>
          <pc:sldMk cId="56492055" sldId="269"/>
        </pc:sldMkLst>
        <pc:spChg chg="del">
          <ac:chgData name="Collins, Nathaniel M" userId="47a7fff4-d72a-410d-b327-87a4063964a0" providerId="ADAL" clId="{24B8B63B-3C2A-4202-B3CC-AE0C612D18A0}" dt="2024-10-17T01:01:34.371" v="1616" actId="478"/>
          <ac:spMkLst>
            <pc:docMk/>
            <pc:sldMk cId="56492055" sldId="269"/>
            <ac:spMk id="2" creationId="{6AA73CC7-6C3F-BB75-FF1A-1A1B356EEBD5}"/>
          </ac:spMkLst>
        </pc:spChg>
        <pc:spChg chg="mod ord">
          <ac:chgData name="Collins, Nathaniel M" userId="47a7fff4-d72a-410d-b327-87a4063964a0" providerId="ADAL" clId="{24B8B63B-3C2A-4202-B3CC-AE0C612D18A0}" dt="2024-10-17T01:04:47.999" v="1977" actId="26606"/>
          <ac:spMkLst>
            <pc:docMk/>
            <pc:sldMk cId="56492055" sldId="269"/>
            <ac:spMk id="3" creationId="{813406D2-B276-623A-E477-6025F648DE18}"/>
          </ac:spMkLst>
        </pc:spChg>
        <pc:picChg chg="add mod">
          <ac:chgData name="Collins, Nathaniel M" userId="47a7fff4-d72a-410d-b327-87a4063964a0" providerId="ADAL" clId="{24B8B63B-3C2A-4202-B3CC-AE0C612D18A0}" dt="2024-10-17T01:04:47.999" v="1977" actId="26606"/>
          <ac:picMkLst>
            <pc:docMk/>
            <pc:sldMk cId="56492055" sldId="269"/>
            <ac:picMk id="5" creationId="{B74129BF-128E-5B04-F7DF-2CB520D26137}"/>
          </ac:picMkLst>
        </pc:picChg>
      </pc:sldChg>
      <pc:sldChg chg="new del">
        <pc:chgData name="Collins, Nathaniel M" userId="47a7fff4-d72a-410d-b327-87a4063964a0" providerId="ADAL" clId="{24B8B63B-3C2A-4202-B3CC-AE0C612D18A0}" dt="2024-10-17T01:14:33.072" v="1978" actId="47"/>
        <pc:sldMkLst>
          <pc:docMk/>
          <pc:sldMk cId="381513797" sldId="270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4F512-AFC7-4B84-A49B-A90C4CC540AC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465CAD-C989-4AE2-BCDA-17AA6F65EBD7}">
      <dgm:prSet/>
      <dgm:spPr/>
      <dgm:t>
        <a:bodyPr/>
        <a:lstStyle/>
        <a:p>
          <a:r>
            <a:rPr lang="en-US"/>
            <a:t>Add these current features to one abstract Converter class</a:t>
          </a:r>
        </a:p>
      </dgm:t>
    </dgm:pt>
    <dgm:pt modelId="{6D2C44AF-1CD7-4187-97F5-ACE398D306AF}" type="parTrans" cxnId="{E86C3315-99C7-4F9E-BFA9-885313A200AC}">
      <dgm:prSet/>
      <dgm:spPr/>
      <dgm:t>
        <a:bodyPr/>
        <a:lstStyle/>
        <a:p>
          <a:endParaRPr lang="en-US"/>
        </a:p>
      </dgm:t>
    </dgm:pt>
    <dgm:pt modelId="{CE90DC10-C037-41C7-BEE6-CF6A5E73E070}" type="sibTrans" cxnId="{E86C3315-99C7-4F9E-BFA9-885313A200A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4383A67-66A1-4E91-B629-5BF7165E50D7}">
      <dgm:prSet/>
      <dgm:spPr/>
      <dgm:t>
        <a:bodyPr/>
        <a:lstStyle/>
        <a:p>
          <a:r>
            <a:rPr lang="en-US"/>
            <a:t>Implement logic to execute correct conversions</a:t>
          </a:r>
        </a:p>
      </dgm:t>
    </dgm:pt>
    <dgm:pt modelId="{09389DEF-5636-4546-B4F1-C4E8092A437E}" type="parTrans" cxnId="{14E23D65-AD88-4F76-B176-54EECE3CFED2}">
      <dgm:prSet/>
      <dgm:spPr/>
      <dgm:t>
        <a:bodyPr/>
        <a:lstStyle/>
        <a:p>
          <a:endParaRPr lang="en-US"/>
        </a:p>
      </dgm:t>
    </dgm:pt>
    <dgm:pt modelId="{380B98FE-D025-4A4E-B9D0-F2E407116F09}" type="sibTrans" cxnId="{14E23D65-AD88-4F76-B176-54EECE3CFED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6D65657-2138-4C6A-9759-686FD016F60B}">
      <dgm:prSet/>
      <dgm:spPr/>
      <dgm:t>
        <a:bodyPr/>
        <a:lstStyle/>
        <a:p>
          <a:r>
            <a:rPr lang="en-US"/>
            <a:t>Implement more conversion features </a:t>
          </a:r>
        </a:p>
      </dgm:t>
    </dgm:pt>
    <dgm:pt modelId="{A0DB3634-29E1-4672-9DBF-E1A8CFF61F93}" type="parTrans" cxnId="{7AAED72F-BBB2-43B4-9EAC-CA0F9345CD5B}">
      <dgm:prSet/>
      <dgm:spPr/>
      <dgm:t>
        <a:bodyPr/>
        <a:lstStyle/>
        <a:p>
          <a:endParaRPr lang="en-US"/>
        </a:p>
      </dgm:t>
    </dgm:pt>
    <dgm:pt modelId="{9F314C80-400C-466E-83D6-09F624A595E2}" type="sibTrans" cxnId="{7AAED72F-BBB2-43B4-9EAC-CA0F9345CD5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5308997-963D-4A38-8C4A-31B66AFCC4DF}" type="pres">
      <dgm:prSet presAssocID="{5C94F512-AFC7-4B84-A49B-A90C4CC540AC}" presName="Name0" presStyleCnt="0">
        <dgm:presLayoutVars>
          <dgm:animLvl val="lvl"/>
          <dgm:resizeHandles val="exact"/>
        </dgm:presLayoutVars>
      </dgm:prSet>
      <dgm:spPr/>
    </dgm:pt>
    <dgm:pt modelId="{79324BB1-7CA7-4E9F-B9C1-FAEC624548FE}" type="pres">
      <dgm:prSet presAssocID="{7B465CAD-C989-4AE2-BCDA-17AA6F65EBD7}" presName="compositeNode" presStyleCnt="0">
        <dgm:presLayoutVars>
          <dgm:bulletEnabled val="1"/>
        </dgm:presLayoutVars>
      </dgm:prSet>
      <dgm:spPr/>
    </dgm:pt>
    <dgm:pt modelId="{B40B5F6E-7FBA-4503-8487-1CBEA3412FF2}" type="pres">
      <dgm:prSet presAssocID="{7B465CAD-C989-4AE2-BCDA-17AA6F65EBD7}" presName="bgRect" presStyleLbl="bgAccFollowNode1" presStyleIdx="0" presStyleCnt="3"/>
      <dgm:spPr/>
    </dgm:pt>
    <dgm:pt modelId="{276F976C-21EB-497B-A5BB-6C8B370991B4}" type="pres">
      <dgm:prSet presAssocID="{CE90DC10-C037-41C7-BEE6-CF6A5E73E07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086FC26-0345-4E89-8B34-4286495B50CD}" type="pres">
      <dgm:prSet presAssocID="{7B465CAD-C989-4AE2-BCDA-17AA6F65EBD7}" presName="bottomLine" presStyleLbl="alignNode1" presStyleIdx="1" presStyleCnt="6">
        <dgm:presLayoutVars/>
      </dgm:prSet>
      <dgm:spPr/>
    </dgm:pt>
    <dgm:pt modelId="{3BC8CAF0-C770-45F2-A9BF-DA16269A1DC8}" type="pres">
      <dgm:prSet presAssocID="{7B465CAD-C989-4AE2-BCDA-17AA6F65EBD7}" presName="nodeText" presStyleLbl="bgAccFollowNode1" presStyleIdx="0" presStyleCnt="3">
        <dgm:presLayoutVars>
          <dgm:bulletEnabled val="1"/>
        </dgm:presLayoutVars>
      </dgm:prSet>
      <dgm:spPr/>
    </dgm:pt>
    <dgm:pt modelId="{C89CB27F-3489-4E2B-8BFD-6B06770DFB3D}" type="pres">
      <dgm:prSet presAssocID="{CE90DC10-C037-41C7-BEE6-CF6A5E73E070}" presName="sibTrans" presStyleCnt="0"/>
      <dgm:spPr/>
    </dgm:pt>
    <dgm:pt modelId="{04D2C1B2-FFCB-41EA-83A0-6A9B169E1471}" type="pres">
      <dgm:prSet presAssocID="{B4383A67-66A1-4E91-B629-5BF7165E50D7}" presName="compositeNode" presStyleCnt="0">
        <dgm:presLayoutVars>
          <dgm:bulletEnabled val="1"/>
        </dgm:presLayoutVars>
      </dgm:prSet>
      <dgm:spPr/>
    </dgm:pt>
    <dgm:pt modelId="{A8B76E09-3D6A-457E-A75A-7CDFEC3F3650}" type="pres">
      <dgm:prSet presAssocID="{B4383A67-66A1-4E91-B629-5BF7165E50D7}" presName="bgRect" presStyleLbl="bgAccFollowNode1" presStyleIdx="1" presStyleCnt="3"/>
      <dgm:spPr/>
    </dgm:pt>
    <dgm:pt modelId="{2E3D0C26-E4F1-4723-8A82-2DC4E6C2AB13}" type="pres">
      <dgm:prSet presAssocID="{380B98FE-D025-4A4E-B9D0-F2E407116F0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6F0331A-E71D-4830-AD48-301490F99B47}" type="pres">
      <dgm:prSet presAssocID="{B4383A67-66A1-4E91-B629-5BF7165E50D7}" presName="bottomLine" presStyleLbl="alignNode1" presStyleIdx="3" presStyleCnt="6">
        <dgm:presLayoutVars/>
      </dgm:prSet>
      <dgm:spPr/>
    </dgm:pt>
    <dgm:pt modelId="{33DA8BBE-BA20-4B76-9E23-7E5EFE7B1DF3}" type="pres">
      <dgm:prSet presAssocID="{B4383A67-66A1-4E91-B629-5BF7165E50D7}" presName="nodeText" presStyleLbl="bgAccFollowNode1" presStyleIdx="1" presStyleCnt="3">
        <dgm:presLayoutVars>
          <dgm:bulletEnabled val="1"/>
        </dgm:presLayoutVars>
      </dgm:prSet>
      <dgm:spPr/>
    </dgm:pt>
    <dgm:pt modelId="{831B363A-586C-44E4-9702-4AFD69B21F02}" type="pres">
      <dgm:prSet presAssocID="{380B98FE-D025-4A4E-B9D0-F2E407116F09}" presName="sibTrans" presStyleCnt="0"/>
      <dgm:spPr/>
    </dgm:pt>
    <dgm:pt modelId="{20D8A337-CCC2-4BF1-8EAD-3F80EA2B90E0}" type="pres">
      <dgm:prSet presAssocID="{96D65657-2138-4C6A-9759-686FD016F60B}" presName="compositeNode" presStyleCnt="0">
        <dgm:presLayoutVars>
          <dgm:bulletEnabled val="1"/>
        </dgm:presLayoutVars>
      </dgm:prSet>
      <dgm:spPr/>
    </dgm:pt>
    <dgm:pt modelId="{A99A02F5-8525-4C84-B9E4-DA279ED49E39}" type="pres">
      <dgm:prSet presAssocID="{96D65657-2138-4C6A-9759-686FD016F60B}" presName="bgRect" presStyleLbl="bgAccFollowNode1" presStyleIdx="2" presStyleCnt="3"/>
      <dgm:spPr/>
    </dgm:pt>
    <dgm:pt modelId="{2C379C35-42AD-4DFE-851B-067DDEDF2035}" type="pres">
      <dgm:prSet presAssocID="{9F314C80-400C-466E-83D6-09F624A595E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A45CF8F-B4C5-4FC5-8B55-2BE7DBC1F7D6}" type="pres">
      <dgm:prSet presAssocID="{96D65657-2138-4C6A-9759-686FD016F60B}" presName="bottomLine" presStyleLbl="alignNode1" presStyleIdx="5" presStyleCnt="6">
        <dgm:presLayoutVars/>
      </dgm:prSet>
      <dgm:spPr/>
    </dgm:pt>
    <dgm:pt modelId="{71F22CED-5EEC-40D0-99D5-C69E62C9BE74}" type="pres">
      <dgm:prSet presAssocID="{96D65657-2138-4C6A-9759-686FD016F60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86C3315-99C7-4F9E-BFA9-885313A200AC}" srcId="{5C94F512-AFC7-4B84-A49B-A90C4CC540AC}" destId="{7B465CAD-C989-4AE2-BCDA-17AA6F65EBD7}" srcOrd="0" destOrd="0" parTransId="{6D2C44AF-1CD7-4187-97F5-ACE398D306AF}" sibTransId="{CE90DC10-C037-41C7-BEE6-CF6A5E73E070}"/>
    <dgm:cxn modelId="{93CCAB16-BF57-47C7-8897-B9E101708BC4}" type="presOf" srcId="{5C94F512-AFC7-4B84-A49B-A90C4CC540AC}" destId="{A5308997-963D-4A38-8C4A-31B66AFCC4DF}" srcOrd="0" destOrd="0" presId="urn:microsoft.com/office/officeart/2016/7/layout/BasicLinearProcessNumbered"/>
    <dgm:cxn modelId="{7862342B-17D3-4146-BA69-2055639B1316}" type="presOf" srcId="{380B98FE-D025-4A4E-B9D0-F2E407116F09}" destId="{2E3D0C26-E4F1-4723-8A82-2DC4E6C2AB13}" srcOrd="0" destOrd="0" presId="urn:microsoft.com/office/officeart/2016/7/layout/BasicLinearProcessNumbered"/>
    <dgm:cxn modelId="{7AAED72F-BBB2-43B4-9EAC-CA0F9345CD5B}" srcId="{5C94F512-AFC7-4B84-A49B-A90C4CC540AC}" destId="{96D65657-2138-4C6A-9759-686FD016F60B}" srcOrd="2" destOrd="0" parTransId="{A0DB3634-29E1-4672-9DBF-E1A8CFF61F93}" sibTransId="{9F314C80-400C-466E-83D6-09F624A595E2}"/>
    <dgm:cxn modelId="{FAC1DE60-AF0F-4AF4-80D2-3F260A23E7A1}" type="presOf" srcId="{B4383A67-66A1-4E91-B629-5BF7165E50D7}" destId="{A8B76E09-3D6A-457E-A75A-7CDFEC3F3650}" srcOrd="0" destOrd="0" presId="urn:microsoft.com/office/officeart/2016/7/layout/BasicLinearProcessNumbered"/>
    <dgm:cxn modelId="{14E23D65-AD88-4F76-B176-54EECE3CFED2}" srcId="{5C94F512-AFC7-4B84-A49B-A90C4CC540AC}" destId="{B4383A67-66A1-4E91-B629-5BF7165E50D7}" srcOrd="1" destOrd="0" parTransId="{09389DEF-5636-4546-B4F1-C4E8092A437E}" sibTransId="{380B98FE-D025-4A4E-B9D0-F2E407116F09}"/>
    <dgm:cxn modelId="{A3223354-2AB4-433D-92FD-A4A35B357A1C}" type="presOf" srcId="{B4383A67-66A1-4E91-B629-5BF7165E50D7}" destId="{33DA8BBE-BA20-4B76-9E23-7E5EFE7B1DF3}" srcOrd="1" destOrd="0" presId="urn:microsoft.com/office/officeart/2016/7/layout/BasicLinearProcessNumbered"/>
    <dgm:cxn modelId="{8E9BA6AA-A552-4AF9-98C5-3019BFED4B30}" type="presOf" srcId="{96D65657-2138-4C6A-9759-686FD016F60B}" destId="{71F22CED-5EEC-40D0-99D5-C69E62C9BE74}" srcOrd="1" destOrd="0" presId="urn:microsoft.com/office/officeart/2016/7/layout/BasicLinearProcessNumbered"/>
    <dgm:cxn modelId="{F97061CA-7CFA-4213-8C74-4F279E4D489B}" type="presOf" srcId="{7B465CAD-C989-4AE2-BCDA-17AA6F65EBD7}" destId="{3BC8CAF0-C770-45F2-A9BF-DA16269A1DC8}" srcOrd="1" destOrd="0" presId="urn:microsoft.com/office/officeart/2016/7/layout/BasicLinearProcessNumbered"/>
    <dgm:cxn modelId="{166660CF-ABBF-4484-B969-B0AD80335C58}" type="presOf" srcId="{96D65657-2138-4C6A-9759-686FD016F60B}" destId="{A99A02F5-8525-4C84-B9E4-DA279ED49E39}" srcOrd="0" destOrd="0" presId="urn:microsoft.com/office/officeart/2016/7/layout/BasicLinearProcessNumbered"/>
    <dgm:cxn modelId="{02C4FBF1-6FA6-4008-BE5F-E040701033E2}" type="presOf" srcId="{CE90DC10-C037-41C7-BEE6-CF6A5E73E070}" destId="{276F976C-21EB-497B-A5BB-6C8B370991B4}" srcOrd="0" destOrd="0" presId="urn:microsoft.com/office/officeart/2016/7/layout/BasicLinearProcessNumbered"/>
    <dgm:cxn modelId="{AED7EFF5-82CB-43DD-830F-316287ECBAFD}" type="presOf" srcId="{7B465CAD-C989-4AE2-BCDA-17AA6F65EBD7}" destId="{B40B5F6E-7FBA-4503-8487-1CBEA3412FF2}" srcOrd="0" destOrd="0" presId="urn:microsoft.com/office/officeart/2016/7/layout/BasicLinearProcessNumbered"/>
    <dgm:cxn modelId="{D08144FD-6C52-4D13-BD84-25E2D13B3E95}" type="presOf" srcId="{9F314C80-400C-466E-83D6-09F624A595E2}" destId="{2C379C35-42AD-4DFE-851B-067DDEDF2035}" srcOrd="0" destOrd="0" presId="urn:microsoft.com/office/officeart/2016/7/layout/BasicLinearProcessNumbered"/>
    <dgm:cxn modelId="{51337C8D-4847-475B-AC06-7828AE5BA5BF}" type="presParOf" srcId="{A5308997-963D-4A38-8C4A-31B66AFCC4DF}" destId="{79324BB1-7CA7-4E9F-B9C1-FAEC624548FE}" srcOrd="0" destOrd="0" presId="urn:microsoft.com/office/officeart/2016/7/layout/BasicLinearProcessNumbered"/>
    <dgm:cxn modelId="{161E468C-940F-47D0-BE25-96D93CC24317}" type="presParOf" srcId="{79324BB1-7CA7-4E9F-B9C1-FAEC624548FE}" destId="{B40B5F6E-7FBA-4503-8487-1CBEA3412FF2}" srcOrd="0" destOrd="0" presId="urn:microsoft.com/office/officeart/2016/7/layout/BasicLinearProcessNumbered"/>
    <dgm:cxn modelId="{48AB6A12-115A-4879-886C-059742BD91C2}" type="presParOf" srcId="{79324BB1-7CA7-4E9F-B9C1-FAEC624548FE}" destId="{276F976C-21EB-497B-A5BB-6C8B370991B4}" srcOrd="1" destOrd="0" presId="urn:microsoft.com/office/officeart/2016/7/layout/BasicLinearProcessNumbered"/>
    <dgm:cxn modelId="{47E6B1D0-F857-4F09-9632-A6CB1BF6BE43}" type="presParOf" srcId="{79324BB1-7CA7-4E9F-B9C1-FAEC624548FE}" destId="{A086FC26-0345-4E89-8B34-4286495B50CD}" srcOrd="2" destOrd="0" presId="urn:microsoft.com/office/officeart/2016/7/layout/BasicLinearProcessNumbered"/>
    <dgm:cxn modelId="{12777634-9D76-4340-B11C-4EA45BF4C95A}" type="presParOf" srcId="{79324BB1-7CA7-4E9F-B9C1-FAEC624548FE}" destId="{3BC8CAF0-C770-45F2-A9BF-DA16269A1DC8}" srcOrd="3" destOrd="0" presId="urn:microsoft.com/office/officeart/2016/7/layout/BasicLinearProcessNumbered"/>
    <dgm:cxn modelId="{B5B13F13-2529-4C8D-9824-32EAA2BC893A}" type="presParOf" srcId="{A5308997-963D-4A38-8C4A-31B66AFCC4DF}" destId="{C89CB27F-3489-4E2B-8BFD-6B06770DFB3D}" srcOrd="1" destOrd="0" presId="urn:microsoft.com/office/officeart/2016/7/layout/BasicLinearProcessNumbered"/>
    <dgm:cxn modelId="{F80EB3E9-59EF-43C1-AE5B-05D88781AFE0}" type="presParOf" srcId="{A5308997-963D-4A38-8C4A-31B66AFCC4DF}" destId="{04D2C1B2-FFCB-41EA-83A0-6A9B169E1471}" srcOrd="2" destOrd="0" presId="urn:microsoft.com/office/officeart/2016/7/layout/BasicLinearProcessNumbered"/>
    <dgm:cxn modelId="{FE3E39D6-A8E2-4A58-9DFE-BFCA7536E36E}" type="presParOf" srcId="{04D2C1B2-FFCB-41EA-83A0-6A9B169E1471}" destId="{A8B76E09-3D6A-457E-A75A-7CDFEC3F3650}" srcOrd="0" destOrd="0" presId="urn:microsoft.com/office/officeart/2016/7/layout/BasicLinearProcessNumbered"/>
    <dgm:cxn modelId="{C29C7F55-5695-4DF7-999C-DC48A55AD78D}" type="presParOf" srcId="{04D2C1B2-FFCB-41EA-83A0-6A9B169E1471}" destId="{2E3D0C26-E4F1-4723-8A82-2DC4E6C2AB13}" srcOrd="1" destOrd="0" presId="urn:microsoft.com/office/officeart/2016/7/layout/BasicLinearProcessNumbered"/>
    <dgm:cxn modelId="{8531F396-6F0B-4C97-AC84-01B391AE15B6}" type="presParOf" srcId="{04D2C1B2-FFCB-41EA-83A0-6A9B169E1471}" destId="{06F0331A-E71D-4830-AD48-301490F99B47}" srcOrd="2" destOrd="0" presId="urn:microsoft.com/office/officeart/2016/7/layout/BasicLinearProcessNumbered"/>
    <dgm:cxn modelId="{75845B72-776F-4349-A0B5-643172A848E1}" type="presParOf" srcId="{04D2C1B2-FFCB-41EA-83A0-6A9B169E1471}" destId="{33DA8BBE-BA20-4B76-9E23-7E5EFE7B1DF3}" srcOrd="3" destOrd="0" presId="urn:microsoft.com/office/officeart/2016/7/layout/BasicLinearProcessNumbered"/>
    <dgm:cxn modelId="{A5FC9284-0E05-487A-8AB7-35E0BA868733}" type="presParOf" srcId="{A5308997-963D-4A38-8C4A-31B66AFCC4DF}" destId="{831B363A-586C-44E4-9702-4AFD69B21F02}" srcOrd="3" destOrd="0" presId="urn:microsoft.com/office/officeart/2016/7/layout/BasicLinearProcessNumbered"/>
    <dgm:cxn modelId="{64443155-F2FB-419A-9728-D102E66E3A92}" type="presParOf" srcId="{A5308997-963D-4A38-8C4A-31B66AFCC4DF}" destId="{20D8A337-CCC2-4BF1-8EAD-3F80EA2B90E0}" srcOrd="4" destOrd="0" presId="urn:microsoft.com/office/officeart/2016/7/layout/BasicLinearProcessNumbered"/>
    <dgm:cxn modelId="{463B7EEB-2D98-4CF1-BEEE-F23E3A728238}" type="presParOf" srcId="{20D8A337-CCC2-4BF1-8EAD-3F80EA2B90E0}" destId="{A99A02F5-8525-4C84-B9E4-DA279ED49E39}" srcOrd="0" destOrd="0" presId="urn:microsoft.com/office/officeart/2016/7/layout/BasicLinearProcessNumbered"/>
    <dgm:cxn modelId="{4CE9F79B-4BA7-46C5-873E-487DCEDE5E0C}" type="presParOf" srcId="{20D8A337-CCC2-4BF1-8EAD-3F80EA2B90E0}" destId="{2C379C35-42AD-4DFE-851B-067DDEDF2035}" srcOrd="1" destOrd="0" presId="urn:microsoft.com/office/officeart/2016/7/layout/BasicLinearProcessNumbered"/>
    <dgm:cxn modelId="{B06F560E-5C76-42A1-A149-AE9AEB9C2481}" type="presParOf" srcId="{20D8A337-CCC2-4BF1-8EAD-3F80EA2B90E0}" destId="{AA45CF8F-B4C5-4FC5-8B55-2BE7DBC1F7D6}" srcOrd="2" destOrd="0" presId="urn:microsoft.com/office/officeart/2016/7/layout/BasicLinearProcessNumbered"/>
    <dgm:cxn modelId="{D796BBF2-E755-401D-8548-CFB1EAAD99AA}" type="presParOf" srcId="{20D8A337-CCC2-4BF1-8EAD-3F80EA2B90E0}" destId="{71F22CED-5EEC-40D0-99D5-C69E62C9BE7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086EB-BA38-452A-B30B-8B50AF46E0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B6B3AC-D6A6-475B-961E-93431E2BC72F}">
      <dgm:prSet/>
      <dgm:spPr/>
      <dgm:t>
        <a:bodyPr/>
        <a:lstStyle/>
        <a:p>
          <a:r>
            <a:rPr lang="en-US"/>
            <a:t>One convert method, uses logic to perform correct conversion</a:t>
          </a:r>
        </a:p>
      </dgm:t>
    </dgm:pt>
    <dgm:pt modelId="{591124F8-2273-4F6A-914D-D0DE9C6548E6}" type="parTrans" cxnId="{D70E15D4-DCAA-4FDB-8E95-C540BB8ACD82}">
      <dgm:prSet/>
      <dgm:spPr/>
      <dgm:t>
        <a:bodyPr/>
        <a:lstStyle/>
        <a:p>
          <a:endParaRPr lang="en-US"/>
        </a:p>
      </dgm:t>
    </dgm:pt>
    <dgm:pt modelId="{CA4DF7F7-C92A-4EE6-B111-EEF6496A8155}" type="sibTrans" cxnId="{D70E15D4-DCAA-4FDB-8E95-C540BB8ACD82}">
      <dgm:prSet/>
      <dgm:spPr/>
      <dgm:t>
        <a:bodyPr/>
        <a:lstStyle/>
        <a:p>
          <a:endParaRPr lang="en-US"/>
        </a:p>
      </dgm:t>
    </dgm:pt>
    <dgm:pt modelId="{6075C6EA-C10A-46A3-A31A-FBBEF64B995B}">
      <dgm:prSet/>
      <dgm:spPr/>
      <dgm:t>
        <a:bodyPr/>
        <a:lstStyle/>
        <a:p>
          <a:r>
            <a:rPr lang="en-US"/>
            <a:t>Add logic to check for incompatible conversion</a:t>
          </a:r>
        </a:p>
      </dgm:t>
    </dgm:pt>
    <dgm:pt modelId="{8CEE8490-F7D5-408C-A7B1-AD6071C7193D}" type="parTrans" cxnId="{CBCE9AA5-EB57-4929-A6E2-2660CAB8A9B7}">
      <dgm:prSet/>
      <dgm:spPr/>
      <dgm:t>
        <a:bodyPr/>
        <a:lstStyle/>
        <a:p>
          <a:endParaRPr lang="en-US"/>
        </a:p>
      </dgm:t>
    </dgm:pt>
    <dgm:pt modelId="{01780C33-820B-467F-9B2D-8A9D00B4EFE0}" type="sibTrans" cxnId="{CBCE9AA5-EB57-4929-A6E2-2660CAB8A9B7}">
      <dgm:prSet/>
      <dgm:spPr/>
      <dgm:t>
        <a:bodyPr/>
        <a:lstStyle/>
        <a:p>
          <a:endParaRPr lang="en-US"/>
        </a:p>
      </dgm:t>
    </dgm:pt>
    <dgm:pt modelId="{1C2726C6-5168-406B-B197-D00A55C69491}">
      <dgm:prSet/>
      <dgm:spPr/>
      <dgm:t>
        <a:bodyPr/>
        <a:lstStyle/>
        <a:p>
          <a:r>
            <a:rPr lang="en-US"/>
            <a:t>Add new conversions, for weight</a:t>
          </a:r>
        </a:p>
      </dgm:t>
    </dgm:pt>
    <dgm:pt modelId="{0225342A-8662-4CCD-8285-F8375DA6D1C0}" type="parTrans" cxnId="{7739A55B-254D-4B18-BE4A-84C9DBD12BB1}">
      <dgm:prSet/>
      <dgm:spPr/>
      <dgm:t>
        <a:bodyPr/>
        <a:lstStyle/>
        <a:p>
          <a:endParaRPr lang="en-US"/>
        </a:p>
      </dgm:t>
    </dgm:pt>
    <dgm:pt modelId="{6C834CB3-60F1-4651-86D4-F7F56E7D028A}" type="sibTrans" cxnId="{7739A55B-254D-4B18-BE4A-84C9DBD12BB1}">
      <dgm:prSet/>
      <dgm:spPr/>
      <dgm:t>
        <a:bodyPr/>
        <a:lstStyle/>
        <a:p>
          <a:endParaRPr lang="en-US"/>
        </a:p>
      </dgm:t>
    </dgm:pt>
    <dgm:pt modelId="{F9973C73-C042-466C-A11C-E163B2B0F858}">
      <dgm:prSet/>
      <dgm:spPr/>
      <dgm:t>
        <a:bodyPr/>
        <a:lstStyle/>
        <a:p>
          <a:r>
            <a:rPr lang="en-US"/>
            <a:t>Add new conversions, for volume</a:t>
          </a:r>
        </a:p>
      </dgm:t>
    </dgm:pt>
    <dgm:pt modelId="{1C2F58D7-D2ED-4107-A31F-67D6CBA2E9AC}" type="parTrans" cxnId="{058ACD27-D974-44C1-BD1A-2424B92C632D}">
      <dgm:prSet/>
      <dgm:spPr/>
      <dgm:t>
        <a:bodyPr/>
        <a:lstStyle/>
        <a:p>
          <a:endParaRPr lang="en-US"/>
        </a:p>
      </dgm:t>
    </dgm:pt>
    <dgm:pt modelId="{B6630C1E-C006-40DB-8AEA-CF2146644DFC}" type="sibTrans" cxnId="{058ACD27-D974-44C1-BD1A-2424B92C632D}">
      <dgm:prSet/>
      <dgm:spPr/>
      <dgm:t>
        <a:bodyPr/>
        <a:lstStyle/>
        <a:p>
          <a:endParaRPr lang="en-US"/>
        </a:p>
      </dgm:t>
    </dgm:pt>
    <dgm:pt modelId="{29B1243C-11CB-47BD-A505-0FB72CF638F9}">
      <dgm:prSet/>
      <dgm:spPr/>
      <dgm:t>
        <a:bodyPr/>
        <a:lstStyle/>
        <a:p>
          <a:r>
            <a:rPr lang="en-US"/>
            <a:t>Add new conversions, for time</a:t>
          </a:r>
        </a:p>
      </dgm:t>
    </dgm:pt>
    <dgm:pt modelId="{4004D674-BEF8-4B7D-990B-EE1738136557}" type="parTrans" cxnId="{B751A8D3-E9E9-4CBC-8C7E-8C46F28CEEAC}">
      <dgm:prSet/>
      <dgm:spPr/>
      <dgm:t>
        <a:bodyPr/>
        <a:lstStyle/>
        <a:p>
          <a:endParaRPr lang="en-US"/>
        </a:p>
      </dgm:t>
    </dgm:pt>
    <dgm:pt modelId="{526CA024-6D24-42F5-A474-A62BC4E716F1}" type="sibTrans" cxnId="{B751A8D3-E9E9-4CBC-8C7E-8C46F28CEEAC}">
      <dgm:prSet/>
      <dgm:spPr/>
      <dgm:t>
        <a:bodyPr/>
        <a:lstStyle/>
        <a:p>
          <a:endParaRPr lang="en-US"/>
        </a:p>
      </dgm:t>
    </dgm:pt>
    <dgm:pt modelId="{88BF9B09-B0C8-4A2F-9433-5FF107B02BF0}">
      <dgm:prSet/>
      <dgm:spPr/>
      <dgm:t>
        <a:bodyPr/>
        <a:lstStyle/>
        <a:p>
          <a:r>
            <a:rPr lang="en-US"/>
            <a:t>Add additional units for length </a:t>
          </a:r>
        </a:p>
      </dgm:t>
    </dgm:pt>
    <dgm:pt modelId="{937AE0F4-DBFE-4539-ABE8-015AB97FD1D9}" type="parTrans" cxnId="{EA48F7A2-2404-4519-ACBD-8D31FF665C63}">
      <dgm:prSet/>
      <dgm:spPr/>
      <dgm:t>
        <a:bodyPr/>
        <a:lstStyle/>
        <a:p>
          <a:endParaRPr lang="en-US"/>
        </a:p>
      </dgm:t>
    </dgm:pt>
    <dgm:pt modelId="{FFD04949-409C-4FF3-8BD6-B12D59A8B5D6}" type="sibTrans" cxnId="{EA48F7A2-2404-4519-ACBD-8D31FF665C63}">
      <dgm:prSet/>
      <dgm:spPr/>
      <dgm:t>
        <a:bodyPr/>
        <a:lstStyle/>
        <a:p>
          <a:endParaRPr lang="en-US"/>
        </a:p>
      </dgm:t>
    </dgm:pt>
    <dgm:pt modelId="{A840E3B9-7436-40DC-8180-C5174FBC414C}" type="pres">
      <dgm:prSet presAssocID="{F9C086EB-BA38-452A-B30B-8B50AF46E0C1}" presName="linear" presStyleCnt="0">
        <dgm:presLayoutVars>
          <dgm:animLvl val="lvl"/>
          <dgm:resizeHandles val="exact"/>
        </dgm:presLayoutVars>
      </dgm:prSet>
      <dgm:spPr/>
    </dgm:pt>
    <dgm:pt modelId="{62B3B36A-7605-4C9E-8F5B-A3195B252A6D}" type="pres">
      <dgm:prSet presAssocID="{37B6B3AC-D6A6-475B-961E-93431E2BC72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4146AF0-3943-47F1-84C8-51E8329BF48F}" type="pres">
      <dgm:prSet presAssocID="{CA4DF7F7-C92A-4EE6-B111-EEF6496A8155}" presName="spacer" presStyleCnt="0"/>
      <dgm:spPr/>
    </dgm:pt>
    <dgm:pt modelId="{F0DD86B9-E071-4B58-8222-071C53375B51}" type="pres">
      <dgm:prSet presAssocID="{6075C6EA-C10A-46A3-A31A-FBBEF64B995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66A579E-75CA-424A-AC75-57BB2CF636F9}" type="pres">
      <dgm:prSet presAssocID="{01780C33-820B-467F-9B2D-8A9D00B4EFE0}" presName="spacer" presStyleCnt="0"/>
      <dgm:spPr/>
    </dgm:pt>
    <dgm:pt modelId="{95BBB222-D487-41BE-BB9F-DC3A80F5E0E6}" type="pres">
      <dgm:prSet presAssocID="{1C2726C6-5168-406B-B197-D00A55C6949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D4F516F-00F9-4F12-8786-C05B16103821}" type="pres">
      <dgm:prSet presAssocID="{6C834CB3-60F1-4651-86D4-F7F56E7D028A}" presName="spacer" presStyleCnt="0"/>
      <dgm:spPr/>
    </dgm:pt>
    <dgm:pt modelId="{FF078A77-65E8-4D14-8C6C-8372ACE91741}" type="pres">
      <dgm:prSet presAssocID="{F9973C73-C042-466C-A11C-E163B2B0F85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1974121-8568-4862-BF9F-7922831E81DC}" type="pres">
      <dgm:prSet presAssocID="{B6630C1E-C006-40DB-8AEA-CF2146644DFC}" presName="spacer" presStyleCnt="0"/>
      <dgm:spPr/>
    </dgm:pt>
    <dgm:pt modelId="{F4B03D03-83DF-47EA-AC85-E4E60D97F06B}" type="pres">
      <dgm:prSet presAssocID="{29B1243C-11CB-47BD-A505-0FB72CF638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2ACEA7B-5FE6-434C-BB8C-C06FE04745E5}" type="pres">
      <dgm:prSet presAssocID="{526CA024-6D24-42F5-A474-A62BC4E716F1}" presName="spacer" presStyleCnt="0"/>
      <dgm:spPr/>
    </dgm:pt>
    <dgm:pt modelId="{B6E19A88-4C69-44F9-AB57-E430A0BDE344}" type="pres">
      <dgm:prSet presAssocID="{88BF9B09-B0C8-4A2F-9433-5FF107B02BF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7B5FD0A-BC97-48E2-891D-C07C7774162F}" type="presOf" srcId="{88BF9B09-B0C8-4A2F-9433-5FF107B02BF0}" destId="{B6E19A88-4C69-44F9-AB57-E430A0BDE344}" srcOrd="0" destOrd="0" presId="urn:microsoft.com/office/officeart/2005/8/layout/vList2"/>
    <dgm:cxn modelId="{8B21050E-55AE-4F05-8711-4FA14D7B3B3C}" type="presOf" srcId="{1C2726C6-5168-406B-B197-D00A55C69491}" destId="{95BBB222-D487-41BE-BB9F-DC3A80F5E0E6}" srcOrd="0" destOrd="0" presId="urn:microsoft.com/office/officeart/2005/8/layout/vList2"/>
    <dgm:cxn modelId="{058ACD27-D974-44C1-BD1A-2424B92C632D}" srcId="{F9C086EB-BA38-452A-B30B-8B50AF46E0C1}" destId="{F9973C73-C042-466C-A11C-E163B2B0F858}" srcOrd="3" destOrd="0" parTransId="{1C2F58D7-D2ED-4107-A31F-67D6CBA2E9AC}" sibTransId="{B6630C1E-C006-40DB-8AEA-CF2146644DFC}"/>
    <dgm:cxn modelId="{785A0E29-AF8F-498A-B31A-2D109EA3A613}" type="presOf" srcId="{6075C6EA-C10A-46A3-A31A-FBBEF64B995B}" destId="{F0DD86B9-E071-4B58-8222-071C53375B51}" srcOrd="0" destOrd="0" presId="urn:microsoft.com/office/officeart/2005/8/layout/vList2"/>
    <dgm:cxn modelId="{7739A55B-254D-4B18-BE4A-84C9DBD12BB1}" srcId="{F9C086EB-BA38-452A-B30B-8B50AF46E0C1}" destId="{1C2726C6-5168-406B-B197-D00A55C69491}" srcOrd="2" destOrd="0" parTransId="{0225342A-8662-4CCD-8285-F8375DA6D1C0}" sibTransId="{6C834CB3-60F1-4651-86D4-F7F56E7D028A}"/>
    <dgm:cxn modelId="{DF8E2D87-2094-4505-880A-313B59B2D425}" type="presOf" srcId="{F9973C73-C042-466C-A11C-E163B2B0F858}" destId="{FF078A77-65E8-4D14-8C6C-8372ACE91741}" srcOrd="0" destOrd="0" presId="urn:microsoft.com/office/officeart/2005/8/layout/vList2"/>
    <dgm:cxn modelId="{CBBD4C91-DB97-4A83-9ED2-280887B4154F}" type="presOf" srcId="{29B1243C-11CB-47BD-A505-0FB72CF638F9}" destId="{F4B03D03-83DF-47EA-AC85-E4E60D97F06B}" srcOrd="0" destOrd="0" presId="urn:microsoft.com/office/officeart/2005/8/layout/vList2"/>
    <dgm:cxn modelId="{EA48F7A2-2404-4519-ACBD-8D31FF665C63}" srcId="{F9C086EB-BA38-452A-B30B-8B50AF46E0C1}" destId="{88BF9B09-B0C8-4A2F-9433-5FF107B02BF0}" srcOrd="5" destOrd="0" parTransId="{937AE0F4-DBFE-4539-ABE8-015AB97FD1D9}" sibTransId="{FFD04949-409C-4FF3-8BD6-B12D59A8B5D6}"/>
    <dgm:cxn modelId="{CBCE9AA5-EB57-4929-A6E2-2660CAB8A9B7}" srcId="{F9C086EB-BA38-452A-B30B-8B50AF46E0C1}" destId="{6075C6EA-C10A-46A3-A31A-FBBEF64B995B}" srcOrd="1" destOrd="0" parTransId="{8CEE8490-F7D5-408C-A7B1-AD6071C7193D}" sibTransId="{01780C33-820B-467F-9B2D-8A9D00B4EFE0}"/>
    <dgm:cxn modelId="{C32D04CE-8257-4C1E-B305-BFF097274E7E}" type="presOf" srcId="{F9C086EB-BA38-452A-B30B-8B50AF46E0C1}" destId="{A840E3B9-7436-40DC-8180-C5174FBC414C}" srcOrd="0" destOrd="0" presId="urn:microsoft.com/office/officeart/2005/8/layout/vList2"/>
    <dgm:cxn modelId="{B751A8D3-E9E9-4CBC-8C7E-8C46F28CEEAC}" srcId="{F9C086EB-BA38-452A-B30B-8B50AF46E0C1}" destId="{29B1243C-11CB-47BD-A505-0FB72CF638F9}" srcOrd="4" destOrd="0" parTransId="{4004D674-BEF8-4B7D-990B-EE1738136557}" sibTransId="{526CA024-6D24-42F5-A474-A62BC4E716F1}"/>
    <dgm:cxn modelId="{D70E15D4-DCAA-4FDB-8E95-C540BB8ACD82}" srcId="{F9C086EB-BA38-452A-B30B-8B50AF46E0C1}" destId="{37B6B3AC-D6A6-475B-961E-93431E2BC72F}" srcOrd="0" destOrd="0" parTransId="{591124F8-2273-4F6A-914D-D0DE9C6548E6}" sibTransId="{CA4DF7F7-C92A-4EE6-B111-EEF6496A8155}"/>
    <dgm:cxn modelId="{21F26AFD-1368-4D01-AABB-8171EBD1FE2E}" type="presOf" srcId="{37B6B3AC-D6A6-475B-961E-93431E2BC72F}" destId="{62B3B36A-7605-4C9E-8F5B-A3195B252A6D}" srcOrd="0" destOrd="0" presId="urn:microsoft.com/office/officeart/2005/8/layout/vList2"/>
    <dgm:cxn modelId="{CC5EFB1E-4E7C-42CA-95AE-4E8C82959AB4}" type="presParOf" srcId="{A840E3B9-7436-40DC-8180-C5174FBC414C}" destId="{62B3B36A-7605-4C9E-8F5B-A3195B252A6D}" srcOrd="0" destOrd="0" presId="urn:microsoft.com/office/officeart/2005/8/layout/vList2"/>
    <dgm:cxn modelId="{ABBDA914-2FDA-4622-AF4D-B926C883B312}" type="presParOf" srcId="{A840E3B9-7436-40DC-8180-C5174FBC414C}" destId="{34146AF0-3943-47F1-84C8-51E8329BF48F}" srcOrd="1" destOrd="0" presId="urn:microsoft.com/office/officeart/2005/8/layout/vList2"/>
    <dgm:cxn modelId="{2D5CD95E-9FA9-403A-8AFD-AF8215FB3C0A}" type="presParOf" srcId="{A840E3B9-7436-40DC-8180-C5174FBC414C}" destId="{F0DD86B9-E071-4B58-8222-071C53375B51}" srcOrd="2" destOrd="0" presId="urn:microsoft.com/office/officeart/2005/8/layout/vList2"/>
    <dgm:cxn modelId="{EEACA7F5-AE1B-48CE-B8AE-BA04A18EEC13}" type="presParOf" srcId="{A840E3B9-7436-40DC-8180-C5174FBC414C}" destId="{E66A579E-75CA-424A-AC75-57BB2CF636F9}" srcOrd="3" destOrd="0" presId="urn:microsoft.com/office/officeart/2005/8/layout/vList2"/>
    <dgm:cxn modelId="{A396CF47-82D3-4FF3-A89D-1114C38128F2}" type="presParOf" srcId="{A840E3B9-7436-40DC-8180-C5174FBC414C}" destId="{95BBB222-D487-41BE-BB9F-DC3A80F5E0E6}" srcOrd="4" destOrd="0" presId="urn:microsoft.com/office/officeart/2005/8/layout/vList2"/>
    <dgm:cxn modelId="{3060E60D-B80B-41FA-AF29-630F49ABBED4}" type="presParOf" srcId="{A840E3B9-7436-40DC-8180-C5174FBC414C}" destId="{1D4F516F-00F9-4F12-8786-C05B16103821}" srcOrd="5" destOrd="0" presId="urn:microsoft.com/office/officeart/2005/8/layout/vList2"/>
    <dgm:cxn modelId="{FDA735E2-5C3F-42DF-8E8D-17B3945F5E19}" type="presParOf" srcId="{A840E3B9-7436-40DC-8180-C5174FBC414C}" destId="{FF078A77-65E8-4D14-8C6C-8372ACE91741}" srcOrd="6" destOrd="0" presId="urn:microsoft.com/office/officeart/2005/8/layout/vList2"/>
    <dgm:cxn modelId="{03E8610D-25E5-4424-A2BE-F84A34F1D864}" type="presParOf" srcId="{A840E3B9-7436-40DC-8180-C5174FBC414C}" destId="{31974121-8568-4862-BF9F-7922831E81DC}" srcOrd="7" destOrd="0" presId="urn:microsoft.com/office/officeart/2005/8/layout/vList2"/>
    <dgm:cxn modelId="{26E7A406-CAB5-4957-905E-B65887FDAE53}" type="presParOf" srcId="{A840E3B9-7436-40DC-8180-C5174FBC414C}" destId="{F4B03D03-83DF-47EA-AC85-E4E60D97F06B}" srcOrd="8" destOrd="0" presId="urn:microsoft.com/office/officeart/2005/8/layout/vList2"/>
    <dgm:cxn modelId="{3BAB6F6E-7108-4903-BFE4-146BFA21586D}" type="presParOf" srcId="{A840E3B9-7436-40DC-8180-C5174FBC414C}" destId="{B2ACEA7B-5FE6-434C-BB8C-C06FE04745E5}" srcOrd="9" destOrd="0" presId="urn:microsoft.com/office/officeart/2005/8/layout/vList2"/>
    <dgm:cxn modelId="{C7C990E6-D824-4C80-958D-D0BCC0792FF7}" type="presParOf" srcId="{A840E3B9-7436-40DC-8180-C5174FBC414C}" destId="{B6E19A88-4C69-44F9-AB57-E430A0BDE34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CC899D-5DF5-4189-AB7E-6BD86A5C357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27159F-290C-44D3-8D1E-571558EA61D9}">
      <dgm:prSet/>
      <dgm:spPr/>
      <dgm:t>
        <a:bodyPr/>
        <a:lstStyle/>
        <a:p>
          <a:pPr>
            <a:defRPr cap="all"/>
          </a:pPr>
          <a:r>
            <a:rPr lang="en-US"/>
            <a:t>Unit testing </a:t>
          </a:r>
        </a:p>
      </dgm:t>
    </dgm:pt>
    <dgm:pt modelId="{8EBB241C-65A1-4865-ABA3-CB5998672527}" type="parTrans" cxnId="{B3B6DB83-6B5C-403D-A8B3-8BC46F7C39DE}">
      <dgm:prSet/>
      <dgm:spPr/>
      <dgm:t>
        <a:bodyPr/>
        <a:lstStyle/>
        <a:p>
          <a:endParaRPr lang="en-US"/>
        </a:p>
      </dgm:t>
    </dgm:pt>
    <dgm:pt modelId="{49585FFA-780D-4749-BEE6-46B89EC5D4AA}" type="sibTrans" cxnId="{B3B6DB83-6B5C-403D-A8B3-8BC46F7C39DE}">
      <dgm:prSet/>
      <dgm:spPr/>
      <dgm:t>
        <a:bodyPr/>
        <a:lstStyle/>
        <a:p>
          <a:endParaRPr lang="en-US"/>
        </a:p>
      </dgm:t>
    </dgm:pt>
    <dgm:pt modelId="{DAA0E1D6-6738-40B5-B568-65D5A0A3A3EA}">
      <dgm:prSet/>
      <dgm:spPr/>
      <dgm:t>
        <a:bodyPr/>
        <a:lstStyle/>
        <a:p>
          <a:pPr>
            <a:defRPr cap="all"/>
          </a:pPr>
          <a:r>
            <a:rPr lang="en-US"/>
            <a:t>Control flow / path testing</a:t>
          </a:r>
        </a:p>
      </dgm:t>
    </dgm:pt>
    <dgm:pt modelId="{485FD54A-058D-4F84-A0FC-8E6BE36C77D8}" type="parTrans" cxnId="{C9E9499C-6B66-43E5-BE7A-EC1490A2FFA2}">
      <dgm:prSet/>
      <dgm:spPr/>
      <dgm:t>
        <a:bodyPr/>
        <a:lstStyle/>
        <a:p>
          <a:endParaRPr lang="en-US"/>
        </a:p>
      </dgm:t>
    </dgm:pt>
    <dgm:pt modelId="{7F33C981-ACBD-4BF5-9350-B28FAFBD06A6}" type="sibTrans" cxnId="{C9E9499C-6B66-43E5-BE7A-EC1490A2FFA2}">
      <dgm:prSet/>
      <dgm:spPr/>
      <dgm:t>
        <a:bodyPr/>
        <a:lstStyle/>
        <a:p>
          <a:endParaRPr lang="en-US"/>
        </a:p>
      </dgm:t>
    </dgm:pt>
    <dgm:pt modelId="{7789D37B-8B0C-4949-9A23-0B5A014C7F78}">
      <dgm:prSet/>
      <dgm:spPr/>
      <dgm:t>
        <a:bodyPr/>
        <a:lstStyle/>
        <a:p>
          <a:pPr>
            <a:defRPr cap="all"/>
          </a:pPr>
          <a:r>
            <a:rPr lang="en-US"/>
            <a:t>Statement coverage testing</a:t>
          </a:r>
        </a:p>
      </dgm:t>
    </dgm:pt>
    <dgm:pt modelId="{C289E241-4E6A-4702-BA9C-AD4893DC43AB}" type="parTrans" cxnId="{677F97C0-1F58-4702-9BCA-A8D1DB2B43B3}">
      <dgm:prSet/>
      <dgm:spPr/>
      <dgm:t>
        <a:bodyPr/>
        <a:lstStyle/>
        <a:p>
          <a:endParaRPr lang="en-US"/>
        </a:p>
      </dgm:t>
    </dgm:pt>
    <dgm:pt modelId="{9143D60F-C44B-48F3-84EC-489E9B9E14C1}" type="sibTrans" cxnId="{677F97C0-1F58-4702-9BCA-A8D1DB2B43B3}">
      <dgm:prSet/>
      <dgm:spPr/>
      <dgm:t>
        <a:bodyPr/>
        <a:lstStyle/>
        <a:p>
          <a:endParaRPr lang="en-US"/>
        </a:p>
      </dgm:t>
    </dgm:pt>
    <dgm:pt modelId="{815A4525-8E8C-4254-BC37-56A59F190F87}">
      <dgm:prSet/>
      <dgm:spPr/>
      <dgm:t>
        <a:bodyPr/>
        <a:lstStyle/>
        <a:p>
          <a:pPr>
            <a:defRPr cap="all"/>
          </a:pPr>
          <a:r>
            <a:rPr lang="en-US"/>
            <a:t>Data flow testing</a:t>
          </a:r>
        </a:p>
      </dgm:t>
    </dgm:pt>
    <dgm:pt modelId="{3B30BDFE-03BD-4438-BDF2-F4852D7746E3}" type="parTrans" cxnId="{6F671302-48E8-4FE5-BC4D-DC594937A02D}">
      <dgm:prSet/>
      <dgm:spPr/>
      <dgm:t>
        <a:bodyPr/>
        <a:lstStyle/>
        <a:p>
          <a:endParaRPr lang="en-US"/>
        </a:p>
      </dgm:t>
    </dgm:pt>
    <dgm:pt modelId="{D78B4F00-3654-4799-8152-3A971D4B0EA1}" type="sibTrans" cxnId="{6F671302-48E8-4FE5-BC4D-DC594937A02D}">
      <dgm:prSet/>
      <dgm:spPr/>
      <dgm:t>
        <a:bodyPr/>
        <a:lstStyle/>
        <a:p>
          <a:endParaRPr lang="en-US"/>
        </a:p>
      </dgm:t>
    </dgm:pt>
    <dgm:pt modelId="{7500B1D7-357F-4416-B593-7E725B2C9509}">
      <dgm:prSet/>
      <dgm:spPr/>
      <dgm:t>
        <a:bodyPr/>
        <a:lstStyle/>
        <a:p>
          <a:pPr>
            <a:defRPr cap="all"/>
          </a:pPr>
          <a:r>
            <a:rPr lang="en-US"/>
            <a:t>Boundary value analysis </a:t>
          </a:r>
        </a:p>
      </dgm:t>
    </dgm:pt>
    <dgm:pt modelId="{86E4BF71-5643-4270-9C51-739F3FD3925D}" type="parTrans" cxnId="{9B877AAA-5412-457C-9605-8D81DC3A9D34}">
      <dgm:prSet/>
      <dgm:spPr/>
      <dgm:t>
        <a:bodyPr/>
        <a:lstStyle/>
        <a:p>
          <a:endParaRPr lang="en-US"/>
        </a:p>
      </dgm:t>
    </dgm:pt>
    <dgm:pt modelId="{0DAFA427-3E18-4674-B0A8-4B5B8154E4AD}" type="sibTrans" cxnId="{9B877AAA-5412-457C-9605-8D81DC3A9D34}">
      <dgm:prSet/>
      <dgm:spPr/>
      <dgm:t>
        <a:bodyPr/>
        <a:lstStyle/>
        <a:p>
          <a:endParaRPr lang="en-US"/>
        </a:p>
      </dgm:t>
    </dgm:pt>
    <dgm:pt modelId="{154D41F1-6528-4B10-8227-C362220B874F}" type="pres">
      <dgm:prSet presAssocID="{9ECC899D-5DF5-4189-AB7E-6BD86A5C3576}" presName="root" presStyleCnt="0">
        <dgm:presLayoutVars>
          <dgm:dir/>
          <dgm:resizeHandles val="exact"/>
        </dgm:presLayoutVars>
      </dgm:prSet>
      <dgm:spPr/>
    </dgm:pt>
    <dgm:pt modelId="{B84D6405-FD83-4E4B-AF37-FDDF4F6C9A23}" type="pres">
      <dgm:prSet presAssocID="{0127159F-290C-44D3-8D1E-571558EA61D9}" presName="compNode" presStyleCnt="0"/>
      <dgm:spPr/>
    </dgm:pt>
    <dgm:pt modelId="{ECE0A96F-A7A9-4E89-B5B6-6D9F7E426A69}" type="pres">
      <dgm:prSet presAssocID="{0127159F-290C-44D3-8D1E-571558EA61D9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0918098-9739-4E00-B933-70B36854005C}" type="pres">
      <dgm:prSet presAssocID="{0127159F-290C-44D3-8D1E-571558EA61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C017E4-A45D-47EB-8488-C6C81D99E2E8}" type="pres">
      <dgm:prSet presAssocID="{0127159F-290C-44D3-8D1E-571558EA61D9}" presName="spaceRect" presStyleCnt="0"/>
      <dgm:spPr/>
    </dgm:pt>
    <dgm:pt modelId="{80259109-8015-4D01-9909-5A4189B45591}" type="pres">
      <dgm:prSet presAssocID="{0127159F-290C-44D3-8D1E-571558EA61D9}" presName="textRect" presStyleLbl="revTx" presStyleIdx="0" presStyleCnt="5">
        <dgm:presLayoutVars>
          <dgm:chMax val="1"/>
          <dgm:chPref val="1"/>
        </dgm:presLayoutVars>
      </dgm:prSet>
      <dgm:spPr/>
    </dgm:pt>
    <dgm:pt modelId="{4FECEE2F-E1CF-4B94-9626-61FE165F85BA}" type="pres">
      <dgm:prSet presAssocID="{49585FFA-780D-4749-BEE6-46B89EC5D4AA}" presName="sibTrans" presStyleCnt="0"/>
      <dgm:spPr/>
    </dgm:pt>
    <dgm:pt modelId="{19E7AEFB-6CB9-4424-826A-8C347C0FA636}" type="pres">
      <dgm:prSet presAssocID="{DAA0E1D6-6738-40B5-B568-65D5A0A3A3EA}" presName="compNode" presStyleCnt="0"/>
      <dgm:spPr/>
    </dgm:pt>
    <dgm:pt modelId="{85EC94E0-39D4-4336-86A5-9AED47D89301}" type="pres">
      <dgm:prSet presAssocID="{DAA0E1D6-6738-40B5-B568-65D5A0A3A3E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5D150E9-D334-494D-A26B-B2AD0DACAF40}" type="pres">
      <dgm:prSet presAssocID="{DAA0E1D6-6738-40B5-B568-65D5A0A3A3E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94AA8B9-F25C-48ED-8E2D-F01E9DFC68D8}" type="pres">
      <dgm:prSet presAssocID="{DAA0E1D6-6738-40B5-B568-65D5A0A3A3EA}" presName="spaceRect" presStyleCnt="0"/>
      <dgm:spPr/>
    </dgm:pt>
    <dgm:pt modelId="{1100396C-531F-4015-B24B-631331E293D3}" type="pres">
      <dgm:prSet presAssocID="{DAA0E1D6-6738-40B5-B568-65D5A0A3A3EA}" presName="textRect" presStyleLbl="revTx" presStyleIdx="1" presStyleCnt="5">
        <dgm:presLayoutVars>
          <dgm:chMax val="1"/>
          <dgm:chPref val="1"/>
        </dgm:presLayoutVars>
      </dgm:prSet>
      <dgm:spPr/>
    </dgm:pt>
    <dgm:pt modelId="{5E81F35F-8137-4B5E-BC64-9ED65337113C}" type="pres">
      <dgm:prSet presAssocID="{7F33C981-ACBD-4BF5-9350-B28FAFBD06A6}" presName="sibTrans" presStyleCnt="0"/>
      <dgm:spPr/>
    </dgm:pt>
    <dgm:pt modelId="{F3914461-565F-42DC-8632-D9E79D8C104F}" type="pres">
      <dgm:prSet presAssocID="{7789D37B-8B0C-4949-9A23-0B5A014C7F78}" presName="compNode" presStyleCnt="0"/>
      <dgm:spPr/>
    </dgm:pt>
    <dgm:pt modelId="{B82AEF7A-6EAB-4CA1-B327-40B7B716BA93}" type="pres">
      <dgm:prSet presAssocID="{7789D37B-8B0C-4949-9A23-0B5A014C7F78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62470C1-6FA2-44C2-82CE-AEE3F134B7C1}" type="pres">
      <dgm:prSet presAssocID="{7789D37B-8B0C-4949-9A23-0B5A014C7F7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9A96722-0A8B-4FB4-B8EB-5D96F1DB2375}" type="pres">
      <dgm:prSet presAssocID="{7789D37B-8B0C-4949-9A23-0B5A014C7F78}" presName="spaceRect" presStyleCnt="0"/>
      <dgm:spPr/>
    </dgm:pt>
    <dgm:pt modelId="{92DFD660-BF12-4BC6-9201-2C260DFA9765}" type="pres">
      <dgm:prSet presAssocID="{7789D37B-8B0C-4949-9A23-0B5A014C7F78}" presName="textRect" presStyleLbl="revTx" presStyleIdx="2" presStyleCnt="5">
        <dgm:presLayoutVars>
          <dgm:chMax val="1"/>
          <dgm:chPref val="1"/>
        </dgm:presLayoutVars>
      </dgm:prSet>
      <dgm:spPr/>
    </dgm:pt>
    <dgm:pt modelId="{34B01502-E471-4A93-8055-078C28085F3F}" type="pres">
      <dgm:prSet presAssocID="{9143D60F-C44B-48F3-84EC-489E9B9E14C1}" presName="sibTrans" presStyleCnt="0"/>
      <dgm:spPr/>
    </dgm:pt>
    <dgm:pt modelId="{CBCA0A5B-EFA1-471A-8921-5A1CC2C2F258}" type="pres">
      <dgm:prSet presAssocID="{815A4525-8E8C-4254-BC37-56A59F190F87}" presName="compNode" presStyleCnt="0"/>
      <dgm:spPr/>
    </dgm:pt>
    <dgm:pt modelId="{9BFE4C0B-6709-4860-B6A6-61852ECA8A79}" type="pres">
      <dgm:prSet presAssocID="{815A4525-8E8C-4254-BC37-56A59F190F8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E19EB89-CAE1-4ECF-876B-E426FFDABB48}" type="pres">
      <dgm:prSet presAssocID="{815A4525-8E8C-4254-BC37-56A59F190F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083E7CC-6F54-44F4-9A35-3DCCBC488221}" type="pres">
      <dgm:prSet presAssocID="{815A4525-8E8C-4254-BC37-56A59F190F87}" presName="spaceRect" presStyleCnt="0"/>
      <dgm:spPr/>
    </dgm:pt>
    <dgm:pt modelId="{1354B71A-FE7E-4015-AF31-AB0B7DFAF578}" type="pres">
      <dgm:prSet presAssocID="{815A4525-8E8C-4254-BC37-56A59F190F87}" presName="textRect" presStyleLbl="revTx" presStyleIdx="3" presStyleCnt="5">
        <dgm:presLayoutVars>
          <dgm:chMax val="1"/>
          <dgm:chPref val="1"/>
        </dgm:presLayoutVars>
      </dgm:prSet>
      <dgm:spPr/>
    </dgm:pt>
    <dgm:pt modelId="{51A5ECD2-B274-461A-A6B1-163D7C9DEC80}" type="pres">
      <dgm:prSet presAssocID="{D78B4F00-3654-4799-8152-3A971D4B0EA1}" presName="sibTrans" presStyleCnt="0"/>
      <dgm:spPr/>
    </dgm:pt>
    <dgm:pt modelId="{7A4FB732-0B95-414C-BC64-B5E766C49132}" type="pres">
      <dgm:prSet presAssocID="{7500B1D7-357F-4416-B593-7E725B2C9509}" presName="compNode" presStyleCnt="0"/>
      <dgm:spPr/>
    </dgm:pt>
    <dgm:pt modelId="{B624AFA8-F516-4BAE-8F00-ED150ED0CFDE}" type="pres">
      <dgm:prSet presAssocID="{7500B1D7-357F-4416-B593-7E725B2C950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53A14ED-2A81-4E5B-9357-6C625F0269BF}" type="pres">
      <dgm:prSet presAssocID="{7500B1D7-357F-4416-B593-7E725B2C95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A38C052-64BC-482B-B090-6A5C666FC9DD}" type="pres">
      <dgm:prSet presAssocID="{7500B1D7-357F-4416-B593-7E725B2C9509}" presName="spaceRect" presStyleCnt="0"/>
      <dgm:spPr/>
    </dgm:pt>
    <dgm:pt modelId="{2F8D2B58-3259-4DD6-A82C-23278562A4CC}" type="pres">
      <dgm:prSet presAssocID="{7500B1D7-357F-4416-B593-7E725B2C950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F671302-48E8-4FE5-BC4D-DC594937A02D}" srcId="{9ECC899D-5DF5-4189-AB7E-6BD86A5C3576}" destId="{815A4525-8E8C-4254-BC37-56A59F190F87}" srcOrd="3" destOrd="0" parTransId="{3B30BDFE-03BD-4438-BDF2-F4852D7746E3}" sibTransId="{D78B4F00-3654-4799-8152-3A971D4B0EA1}"/>
    <dgm:cxn modelId="{1B66CB13-C50A-4B63-8478-F82D0C806E76}" type="presOf" srcId="{9ECC899D-5DF5-4189-AB7E-6BD86A5C3576}" destId="{154D41F1-6528-4B10-8227-C362220B874F}" srcOrd="0" destOrd="0" presId="urn:microsoft.com/office/officeart/2018/5/layout/IconLeafLabelList"/>
    <dgm:cxn modelId="{12CB6F25-9FDB-4B0C-9714-C761BC327768}" type="presOf" srcId="{DAA0E1D6-6738-40B5-B568-65D5A0A3A3EA}" destId="{1100396C-531F-4015-B24B-631331E293D3}" srcOrd="0" destOrd="0" presId="urn:microsoft.com/office/officeart/2018/5/layout/IconLeafLabelList"/>
    <dgm:cxn modelId="{BFCD774C-5B1D-4A7E-B837-DE9BE99A3082}" type="presOf" srcId="{0127159F-290C-44D3-8D1E-571558EA61D9}" destId="{80259109-8015-4D01-9909-5A4189B45591}" srcOrd="0" destOrd="0" presId="urn:microsoft.com/office/officeart/2018/5/layout/IconLeafLabelList"/>
    <dgm:cxn modelId="{B3B6DB83-6B5C-403D-A8B3-8BC46F7C39DE}" srcId="{9ECC899D-5DF5-4189-AB7E-6BD86A5C3576}" destId="{0127159F-290C-44D3-8D1E-571558EA61D9}" srcOrd="0" destOrd="0" parTransId="{8EBB241C-65A1-4865-ABA3-CB5998672527}" sibTransId="{49585FFA-780D-4749-BEE6-46B89EC5D4AA}"/>
    <dgm:cxn modelId="{622AA28D-C21D-4922-862C-1A78691B38B6}" type="presOf" srcId="{7789D37B-8B0C-4949-9A23-0B5A014C7F78}" destId="{92DFD660-BF12-4BC6-9201-2C260DFA9765}" srcOrd="0" destOrd="0" presId="urn:microsoft.com/office/officeart/2018/5/layout/IconLeafLabelList"/>
    <dgm:cxn modelId="{C9E9499C-6B66-43E5-BE7A-EC1490A2FFA2}" srcId="{9ECC899D-5DF5-4189-AB7E-6BD86A5C3576}" destId="{DAA0E1D6-6738-40B5-B568-65D5A0A3A3EA}" srcOrd="1" destOrd="0" parTransId="{485FD54A-058D-4F84-A0FC-8E6BE36C77D8}" sibTransId="{7F33C981-ACBD-4BF5-9350-B28FAFBD06A6}"/>
    <dgm:cxn modelId="{9B877AAA-5412-457C-9605-8D81DC3A9D34}" srcId="{9ECC899D-5DF5-4189-AB7E-6BD86A5C3576}" destId="{7500B1D7-357F-4416-B593-7E725B2C9509}" srcOrd="4" destOrd="0" parTransId="{86E4BF71-5643-4270-9C51-739F3FD3925D}" sibTransId="{0DAFA427-3E18-4674-B0A8-4B5B8154E4AD}"/>
    <dgm:cxn modelId="{677F97C0-1F58-4702-9BCA-A8D1DB2B43B3}" srcId="{9ECC899D-5DF5-4189-AB7E-6BD86A5C3576}" destId="{7789D37B-8B0C-4949-9A23-0B5A014C7F78}" srcOrd="2" destOrd="0" parTransId="{C289E241-4E6A-4702-BA9C-AD4893DC43AB}" sibTransId="{9143D60F-C44B-48F3-84EC-489E9B9E14C1}"/>
    <dgm:cxn modelId="{B2BE29D4-4C66-4082-8E76-50C40D6D4B10}" type="presOf" srcId="{7500B1D7-357F-4416-B593-7E725B2C9509}" destId="{2F8D2B58-3259-4DD6-A82C-23278562A4CC}" srcOrd="0" destOrd="0" presId="urn:microsoft.com/office/officeart/2018/5/layout/IconLeafLabelList"/>
    <dgm:cxn modelId="{ED890CE1-6CC7-4213-A332-3C674B2BBD35}" type="presOf" srcId="{815A4525-8E8C-4254-BC37-56A59F190F87}" destId="{1354B71A-FE7E-4015-AF31-AB0B7DFAF578}" srcOrd="0" destOrd="0" presId="urn:microsoft.com/office/officeart/2018/5/layout/IconLeafLabelList"/>
    <dgm:cxn modelId="{0BB281ED-5572-4575-81D1-CE7625DAB681}" type="presParOf" srcId="{154D41F1-6528-4B10-8227-C362220B874F}" destId="{B84D6405-FD83-4E4B-AF37-FDDF4F6C9A23}" srcOrd="0" destOrd="0" presId="urn:microsoft.com/office/officeart/2018/5/layout/IconLeafLabelList"/>
    <dgm:cxn modelId="{D9031986-9F9D-483E-8520-AE267D938159}" type="presParOf" srcId="{B84D6405-FD83-4E4B-AF37-FDDF4F6C9A23}" destId="{ECE0A96F-A7A9-4E89-B5B6-6D9F7E426A69}" srcOrd="0" destOrd="0" presId="urn:microsoft.com/office/officeart/2018/5/layout/IconLeafLabelList"/>
    <dgm:cxn modelId="{1EABFF20-68B6-4F81-8F58-FD1CCCD3AE83}" type="presParOf" srcId="{B84D6405-FD83-4E4B-AF37-FDDF4F6C9A23}" destId="{10918098-9739-4E00-B933-70B36854005C}" srcOrd="1" destOrd="0" presId="urn:microsoft.com/office/officeart/2018/5/layout/IconLeafLabelList"/>
    <dgm:cxn modelId="{FBACEC6C-CD9C-47CE-AF03-8878B1175705}" type="presParOf" srcId="{B84D6405-FD83-4E4B-AF37-FDDF4F6C9A23}" destId="{11C017E4-A45D-47EB-8488-C6C81D99E2E8}" srcOrd="2" destOrd="0" presId="urn:microsoft.com/office/officeart/2018/5/layout/IconLeafLabelList"/>
    <dgm:cxn modelId="{C784C3A9-9F45-40BB-ABEC-DE1A4D020CB8}" type="presParOf" srcId="{B84D6405-FD83-4E4B-AF37-FDDF4F6C9A23}" destId="{80259109-8015-4D01-9909-5A4189B45591}" srcOrd="3" destOrd="0" presId="urn:microsoft.com/office/officeart/2018/5/layout/IconLeafLabelList"/>
    <dgm:cxn modelId="{9C64E54D-D42F-457C-82EB-3C24632AC42F}" type="presParOf" srcId="{154D41F1-6528-4B10-8227-C362220B874F}" destId="{4FECEE2F-E1CF-4B94-9626-61FE165F85BA}" srcOrd="1" destOrd="0" presId="urn:microsoft.com/office/officeart/2018/5/layout/IconLeafLabelList"/>
    <dgm:cxn modelId="{3E1EA39A-4191-47C3-8590-478C12B3BC0C}" type="presParOf" srcId="{154D41F1-6528-4B10-8227-C362220B874F}" destId="{19E7AEFB-6CB9-4424-826A-8C347C0FA636}" srcOrd="2" destOrd="0" presId="urn:microsoft.com/office/officeart/2018/5/layout/IconLeafLabelList"/>
    <dgm:cxn modelId="{9425B44F-722A-488B-9662-F0EA6553F011}" type="presParOf" srcId="{19E7AEFB-6CB9-4424-826A-8C347C0FA636}" destId="{85EC94E0-39D4-4336-86A5-9AED47D89301}" srcOrd="0" destOrd="0" presId="urn:microsoft.com/office/officeart/2018/5/layout/IconLeafLabelList"/>
    <dgm:cxn modelId="{AF9A723C-835A-49AF-9457-94FFAB35F3B0}" type="presParOf" srcId="{19E7AEFB-6CB9-4424-826A-8C347C0FA636}" destId="{05D150E9-D334-494D-A26B-B2AD0DACAF40}" srcOrd="1" destOrd="0" presId="urn:microsoft.com/office/officeart/2018/5/layout/IconLeafLabelList"/>
    <dgm:cxn modelId="{8B7C1177-FCB6-49BE-93B1-0B83F058133E}" type="presParOf" srcId="{19E7AEFB-6CB9-4424-826A-8C347C0FA636}" destId="{B94AA8B9-F25C-48ED-8E2D-F01E9DFC68D8}" srcOrd="2" destOrd="0" presId="urn:microsoft.com/office/officeart/2018/5/layout/IconLeafLabelList"/>
    <dgm:cxn modelId="{31E91F8C-F37A-41FD-9907-E8FF1F09F4F1}" type="presParOf" srcId="{19E7AEFB-6CB9-4424-826A-8C347C0FA636}" destId="{1100396C-531F-4015-B24B-631331E293D3}" srcOrd="3" destOrd="0" presId="urn:microsoft.com/office/officeart/2018/5/layout/IconLeafLabelList"/>
    <dgm:cxn modelId="{6DB64D8D-BAB8-4BF3-863F-E6E717550D15}" type="presParOf" srcId="{154D41F1-6528-4B10-8227-C362220B874F}" destId="{5E81F35F-8137-4B5E-BC64-9ED65337113C}" srcOrd="3" destOrd="0" presId="urn:microsoft.com/office/officeart/2018/5/layout/IconLeafLabelList"/>
    <dgm:cxn modelId="{A0022A05-F980-4DAF-AB57-56B655E98DC0}" type="presParOf" srcId="{154D41F1-6528-4B10-8227-C362220B874F}" destId="{F3914461-565F-42DC-8632-D9E79D8C104F}" srcOrd="4" destOrd="0" presId="urn:microsoft.com/office/officeart/2018/5/layout/IconLeafLabelList"/>
    <dgm:cxn modelId="{D5667D64-0A1C-4913-9BBA-40E7A2FF3418}" type="presParOf" srcId="{F3914461-565F-42DC-8632-D9E79D8C104F}" destId="{B82AEF7A-6EAB-4CA1-B327-40B7B716BA93}" srcOrd="0" destOrd="0" presId="urn:microsoft.com/office/officeart/2018/5/layout/IconLeafLabelList"/>
    <dgm:cxn modelId="{CB824509-4E35-4D2A-9267-DC410BF6EAC4}" type="presParOf" srcId="{F3914461-565F-42DC-8632-D9E79D8C104F}" destId="{462470C1-6FA2-44C2-82CE-AEE3F134B7C1}" srcOrd="1" destOrd="0" presId="urn:microsoft.com/office/officeart/2018/5/layout/IconLeafLabelList"/>
    <dgm:cxn modelId="{4A2FAE39-6C82-49B1-B16D-A59A3CC8176B}" type="presParOf" srcId="{F3914461-565F-42DC-8632-D9E79D8C104F}" destId="{19A96722-0A8B-4FB4-B8EB-5D96F1DB2375}" srcOrd="2" destOrd="0" presId="urn:microsoft.com/office/officeart/2018/5/layout/IconLeafLabelList"/>
    <dgm:cxn modelId="{7A71F534-12FC-4C06-A498-A3AAE47FDDAA}" type="presParOf" srcId="{F3914461-565F-42DC-8632-D9E79D8C104F}" destId="{92DFD660-BF12-4BC6-9201-2C260DFA9765}" srcOrd="3" destOrd="0" presId="urn:microsoft.com/office/officeart/2018/5/layout/IconLeafLabelList"/>
    <dgm:cxn modelId="{61E75F8D-0869-46F7-A1D1-20A0A623686D}" type="presParOf" srcId="{154D41F1-6528-4B10-8227-C362220B874F}" destId="{34B01502-E471-4A93-8055-078C28085F3F}" srcOrd="5" destOrd="0" presId="urn:microsoft.com/office/officeart/2018/5/layout/IconLeafLabelList"/>
    <dgm:cxn modelId="{C2FFD6F9-04EA-471F-B5BB-B06F2872F316}" type="presParOf" srcId="{154D41F1-6528-4B10-8227-C362220B874F}" destId="{CBCA0A5B-EFA1-471A-8921-5A1CC2C2F258}" srcOrd="6" destOrd="0" presId="urn:microsoft.com/office/officeart/2018/5/layout/IconLeafLabelList"/>
    <dgm:cxn modelId="{17A1BC90-4A5B-48EC-80FA-7E864C591A21}" type="presParOf" srcId="{CBCA0A5B-EFA1-471A-8921-5A1CC2C2F258}" destId="{9BFE4C0B-6709-4860-B6A6-61852ECA8A79}" srcOrd="0" destOrd="0" presId="urn:microsoft.com/office/officeart/2018/5/layout/IconLeafLabelList"/>
    <dgm:cxn modelId="{1D0B4851-E4EF-494C-B6D4-354E4E8FBAF3}" type="presParOf" srcId="{CBCA0A5B-EFA1-471A-8921-5A1CC2C2F258}" destId="{8E19EB89-CAE1-4ECF-876B-E426FFDABB48}" srcOrd="1" destOrd="0" presId="urn:microsoft.com/office/officeart/2018/5/layout/IconLeafLabelList"/>
    <dgm:cxn modelId="{32C8701D-D803-4286-97F9-E17DBF8C31DD}" type="presParOf" srcId="{CBCA0A5B-EFA1-471A-8921-5A1CC2C2F258}" destId="{F083E7CC-6F54-44F4-9A35-3DCCBC488221}" srcOrd="2" destOrd="0" presId="urn:microsoft.com/office/officeart/2018/5/layout/IconLeafLabelList"/>
    <dgm:cxn modelId="{229D6D49-5AE7-4DFC-B47D-C679EF123649}" type="presParOf" srcId="{CBCA0A5B-EFA1-471A-8921-5A1CC2C2F258}" destId="{1354B71A-FE7E-4015-AF31-AB0B7DFAF578}" srcOrd="3" destOrd="0" presId="urn:microsoft.com/office/officeart/2018/5/layout/IconLeafLabelList"/>
    <dgm:cxn modelId="{2CAD55C1-02B5-4BC3-BB51-0BFB15714E6A}" type="presParOf" srcId="{154D41F1-6528-4B10-8227-C362220B874F}" destId="{51A5ECD2-B274-461A-A6B1-163D7C9DEC80}" srcOrd="7" destOrd="0" presId="urn:microsoft.com/office/officeart/2018/5/layout/IconLeafLabelList"/>
    <dgm:cxn modelId="{B12BEC52-E0B6-41FF-AFE2-C0F7E99BDB40}" type="presParOf" srcId="{154D41F1-6528-4B10-8227-C362220B874F}" destId="{7A4FB732-0B95-414C-BC64-B5E766C49132}" srcOrd="8" destOrd="0" presId="urn:microsoft.com/office/officeart/2018/5/layout/IconLeafLabelList"/>
    <dgm:cxn modelId="{206D898D-99B3-4EE1-982A-42722288E429}" type="presParOf" srcId="{7A4FB732-0B95-414C-BC64-B5E766C49132}" destId="{B624AFA8-F516-4BAE-8F00-ED150ED0CFDE}" srcOrd="0" destOrd="0" presId="urn:microsoft.com/office/officeart/2018/5/layout/IconLeafLabelList"/>
    <dgm:cxn modelId="{53A25DB3-115E-49C2-ABE4-65137B31B698}" type="presParOf" srcId="{7A4FB732-0B95-414C-BC64-B5E766C49132}" destId="{F53A14ED-2A81-4E5B-9357-6C625F0269BF}" srcOrd="1" destOrd="0" presId="urn:microsoft.com/office/officeart/2018/5/layout/IconLeafLabelList"/>
    <dgm:cxn modelId="{633E33C0-D841-4C3C-A109-118083A1C716}" type="presParOf" srcId="{7A4FB732-0B95-414C-BC64-B5E766C49132}" destId="{AA38C052-64BC-482B-B090-6A5C666FC9DD}" srcOrd="2" destOrd="0" presId="urn:microsoft.com/office/officeart/2018/5/layout/IconLeafLabelList"/>
    <dgm:cxn modelId="{22DFBE6D-286A-4F86-A65A-74EE7C89F952}" type="presParOf" srcId="{7A4FB732-0B95-414C-BC64-B5E766C49132}" destId="{2F8D2B58-3259-4DD6-A82C-23278562A4C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5F6E-7FBA-4503-8487-1CBEA3412FF2}">
      <dsp:nvSpPr>
        <dsp:cNvPr id="0" name=""/>
        <dsp:cNvSpPr/>
      </dsp:nvSpPr>
      <dsp:spPr>
        <a:xfrm>
          <a:off x="0" y="0"/>
          <a:ext cx="3381374" cy="36147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these current features to one abstract Converter class</a:t>
          </a:r>
        </a:p>
      </dsp:txBody>
      <dsp:txXfrm>
        <a:off x="0" y="1373600"/>
        <a:ext cx="3381374" cy="2168842"/>
      </dsp:txXfrm>
    </dsp:sp>
    <dsp:sp modelId="{276F976C-21EB-497B-A5BB-6C8B370991B4}">
      <dsp:nvSpPr>
        <dsp:cNvPr id="0" name=""/>
        <dsp:cNvSpPr/>
      </dsp:nvSpPr>
      <dsp:spPr>
        <a:xfrm>
          <a:off x="1148476" y="361473"/>
          <a:ext cx="1084421" cy="10844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07286" y="520283"/>
        <a:ext cx="766801" cy="766801"/>
      </dsp:txXfrm>
    </dsp:sp>
    <dsp:sp modelId="{A086FC26-0345-4E89-8B34-4286495B50CD}">
      <dsp:nvSpPr>
        <dsp:cNvPr id="0" name=""/>
        <dsp:cNvSpPr/>
      </dsp:nvSpPr>
      <dsp:spPr>
        <a:xfrm>
          <a:off x="0" y="3614666"/>
          <a:ext cx="3381374" cy="72"/>
        </a:xfrm>
        <a:prstGeom prst="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accent2">
              <a:hueOff val="-1750886"/>
              <a:satOff val="-1580"/>
              <a:lumOff val="-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B76E09-3D6A-457E-A75A-7CDFEC3F3650}">
      <dsp:nvSpPr>
        <dsp:cNvPr id="0" name=""/>
        <dsp:cNvSpPr/>
      </dsp:nvSpPr>
      <dsp:spPr>
        <a:xfrm>
          <a:off x="3719512" y="0"/>
          <a:ext cx="3381374" cy="3614738"/>
        </a:xfrm>
        <a:prstGeom prst="rect">
          <a:avLst/>
        </a:prstGeom>
        <a:solidFill>
          <a:schemeClr val="accent2">
            <a:tint val="40000"/>
            <a:alpha val="90000"/>
            <a:hueOff val="-4916723"/>
            <a:satOff val="-2883"/>
            <a:lumOff val="-35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916723"/>
              <a:satOff val="-2883"/>
              <a:lumOff val="-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 logic to execute correct conversions</a:t>
          </a:r>
        </a:p>
      </dsp:txBody>
      <dsp:txXfrm>
        <a:off x="3719512" y="1373600"/>
        <a:ext cx="3381374" cy="2168842"/>
      </dsp:txXfrm>
    </dsp:sp>
    <dsp:sp modelId="{2E3D0C26-E4F1-4723-8A82-2DC4E6C2AB13}">
      <dsp:nvSpPr>
        <dsp:cNvPr id="0" name=""/>
        <dsp:cNvSpPr/>
      </dsp:nvSpPr>
      <dsp:spPr>
        <a:xfrm>
          <a:off x="4867988" y="361473"/>
          <a:ext cx="1084421" cy="1084421"/>
        </a:xfrm>
        <a:prstGeom prst="ellipse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accent2">
              <a:hueOff val="-3501772"/>
              <a:satOff val="-3160"/>
              <a:lumOff val="-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26798" y="520283"/>
        <a:ext cx="766801" cy="766801"/>
      </dsp:txXfrm>
    </dsp:sp>
    <dsp:sp modelId="{06F0331A-E71D-4830-AD48-301490F99B47}">
      <dsp:nvSpPr>
        <dsp:cNvPr id="0" name=""/>
        <dsp:cNvSpPr/>
      </dsp:nvSpPr>
      <dsp:spPr>
        <a:xfrm>
          <a:off x="3719512" y="3614666"/>
          <a:ext cx="3381374" cy="72"/>
        </a:xfrm>
        <a:prstGeom prst="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accent2">
              <a:hueOff val="-5252659"/>
              <a:satOff val="-4740"/>
              <a:lumOff val="-1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9A02F5-8525-4C84-B9E4-DA279ED49E39}">
      <dsp:nvSpPr>
        <dsp:cNvPr id="0" name=""/>
        <dsp:cNvSpPr/>
      </dsp:nvSpPr>
      <dsp:spPr>
        <a:xfrm>
          <a:off x="7439024" y="0"/>
          <a:ext cx="3381374" cy="3614738"/>
        </a:xfrm>
        <a:prstGeom prst="rect">
          <a:avLst/>
        </a:prstGeom>
        <a:solidFill>
          <a:schemeClr val="accent2">
            <a:tint val="40000"/>
            <a:alpha val="90000"/>
            <a:hueOff val="-9833447"/>
            <a:satOff val="-5766"/>
            <a:lumOff val="-71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9833447"/>
              <a:satOff val="-5766"/>
              <a:lumOff val="-7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 more conversion features </a:t>
          </a:r>
        </a:p>
      </dsp:txBody>
      <dsp:txXfrm>
        <a:off x="7439024" y="1373600"/>
        <a:ext cx="3381374" cy="2168842"/>
      </dsp:txXfrm>
    </dsp:sp>
    <dsp:sp modelId="{2C379C35-42AD-4DFE-851B-067DDEDF2035}">
      <dsp:nvSpPr>
        <dsp:cNvPr id="0" name=""/>
        <dsp:cNvSpPr/>
      </dsp:nvSpPr>
      <dsp:spPr>
        <a:xfrm>
          <a:off x="8587500" y="361473"/>
          <a:ext cx="1084421" cy="1084421"/>
        </a:xfrm>
        <a:prstGeom prst="ellipse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accent2">
              <a:hueOff val="-7003545"/>
              <a:satOff val="-6320"/>
              <a:lumOff val="-14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46310" y="520283"/>
        <a:ext cx="766801" cy="766801"/>
      </dsp:txXfrm>
    </dsp:sp>
    <dsp:sp modelId="{AA45CF8F-B4C5-4FC5-8B55-2BE7DBC1F7D6}">
      <dsp:nvSpPr>
        <dsp:cNvPr id="0" name=""/>
        <dsp:cNvSpPr/>
      </dsp:nvSpPr>
      <dsp:spPr>
        <a:xfrm>
          <a:off x="7439024" y="3614666"/>
          <a:ext cx="3381374" cy="72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3B36A-7605-4C9E-8F5B-A3195B252A6D}">
      <dsp:nvSpPr>
        <dsp:cNvPr id="0" name=""/>
        <dsp:cNvSpPr/>
      </dsp:nvSpPr>
      <dsp:spPr>
        <a:xfrm>
          <a:off x="0" y="106636"/>
          <a:ext cx="6190459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One convert method, uses logic to perform correct conversion</a:t>
          </a:r>
        </a:p>
      </dsp:txBody>
      <dsp:txXfrm>
        <a:off x="34954" y="141590"/>
        <a:ext cx="6120551" cy="646132"/>
      </dsp:txXfrm>
    </dsp:sp>
    <dsp:sp modelId="{F0DD86B9-E071-4B58-8222-071C53375B51}">
      <dsp:nvSpPr>
        <dsp:cNvPr id="0" name=""/>
        <dsp:cNvSpPr/>
      </dsp:nvSpPr>
      <dsp:spPr>
        <a:xfrm>
          <a:off x="0" y="874516"/>
          <a:ext cx="6190459" cy="716040"/>
        </a:xfrm>
        <a:prstGeom prst="round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logic to check for incompatible conversion</a:t>
          </a:r>
        </a:p>
      </dsp:txBody>
      <dsp:txXfrm>
        <a:off x="34954" y="909470"/>
        <a:ext cx="6120551" cy="646132"/>
      </dsp:txXfrm>
    </dsp:sp>
    <dsp:sp modelId="{95BBB222-D487-41BE-BB9F-DC3A80F5E0E6}">
      <dsp:nvSpPr>
        <dsp:cNvPr id="0" name=""/>
        <dsp:cNvSpPr/>
      </dsp:nvSpPr>
      <dsp:spPr>
        <a:xfrm>
          <a:off x="0" y="1642396"/>
          <a:ext cx="6190459" cy="716040"/>
        </a:xfrm>
        <a:prstGeom prst="round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new conversions, for weight</a:t>
          </a:r>
        </a:p>
      </dsp:txBody>
      <dsp:txXfrm>
        <a:off x="34954" y="1677350"/>
        <a:ext cx="6120551" cy="646132"/>
      </dsp:txXfrm>
    </dsp:sp>
    <dsp:sp modelId="{FF078A77-65E8-4D14-8C6C-8372ACE91741}">
      <dsp:nvSpPr>
        <dsp:cNvPr id="0" name=""/>
        <dsp:cNvSpPr/>
      </dsp:nvSpPr>
      <dsp:spPr>
        <a:xfrm>
          <a:off x="0" y="2410276"/>
          <a:ext cx="6190459" cy="716040"/>
        </a:xfrm>
        <a:prstGeom prst="round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new conversions, for volume</a:t>
          </a:r>
        </a:p>
      </dsp:txBody>
      <dsp:txXfrm>
        <a:off x="34954" y="2445230"/>
        <a:ext cx="6120551" cy="646132"/>
      </dsp:txXfrm>
    </dsp:sp>
    <dsp:sp modelId="{F4B03D03-83DF-47EA-AC85-E4E60D97F06B}">
      <dsp:nvSpPr>
        <dsp:cNvPr id="0" name=""/>
        <dsp:cNvSpPr/>
      </dsp:nvSpPr>
      <dsp:spPr>
        <a:xfrm>
          <a:off x="0" y="3178156"/>
          <a:ext cx="6190459" cy="716040"/>
        </a:xfrm>
        <a:prstGeom prst="round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new conversions, for time</a:t>
          </a:r>
        </a:p>
      </dsp:txBody>
      <dsp:txXfrm>
        <a:off x="34954" y="3213110"/>
        <a:ext cx="6120551" cy="646132"/>
      </dsp:txXfrm>
    </dsp:sp>
    <dsp:sp modelId="{B6E19A88-4C69-44F9-AB57-E430A0BDE344}">
      <dsp:nvSpPr>
        <dsp:cNvPr id="0" name=""/>
        <dsp:cNvSpPr/>
      </dsp:nvSpPr>
      <dsp:spPr>
        <a:xfrm>
          <a:off x="0" y="3946036"/>
          <a:ext cx="6190459" cy="71604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additional units for length </a:t>
          </a:r>
        </a:p>
      </dsp:txBody>
      <dsp:txXfrm>
        <a:off x="34954" y="3980990"/>
        <a:ext cx="6120551" cy="64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0A96F-A7A9-4E89-B5B6-6D9F7E426A69}">
      <dsp:nvSpPr>
        <dsp:cNvPr id="0" name=""/>
        <dsp:cNvSpPr/>
      </dsp:nvSpPr>
      <dsp:spPr>
        <a:xfrm>
          <a:off x="433831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18098-9739-4E00-B933-70B36854005C}">
      <dsp:nvSpPr>
        <dsp:cNvPr id="0" name=""/>
        <dsp:cNvSpPr/>
      </dsp:nvSpPr>
      <dsp:spPr>
        <a:xfrm>
          <a:off x="667602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59109-8015-4D01-9909-5A4189B45591}">
      <dsp:nvSpPr>
        <dsp:cNvPr id="0" name=""/>
        <dsp:cNvSpPr/>
      </dsp:nvSpPr>
      <dsp:spPr>
        <a:xfrm>
          <a:off x="83173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Unit testing </a:t>
          </a:r>
        </a:p>
      </dsp:txBody>
      <dsp:txXfrm>
        <a:off x="83173" y="1440279"/>
        <a:ext cx="1798242" cy="719296"/>
      </dsp:txXfrm>
    </dsp:sp>
    <dsp:sp modelId="{85EC94E0-39D4-4336-86A5-9AED47D89301}">
      <dsp:nvSpPr>
        <dsp:cNvPr id="0" name=""/>
        <dsp:cNvSpPr/>
      </dsp:nvSpPr>
      <dsp:spPr>
        <a:xfrm>
          <a:off x="2546765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150E9-D334-494D-A26B-B2AD0DACAF40}">
      <dsp:nvSpPr>
        <dsp:cNvPr id="0" name=""/>
        <dsp:cNvSpPr/>
      </dsp:nvSpPr>
      <dsp:spPr>
        <a:xfrm>
          <a:off x="2780537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0396C-531F-4015-B24B-631331E293D3}">
      <dsp:nvSpPr>
        <dsp:cNvPr id="0" name=""/>
        <dsp:cNvSpPr/>
      </dsp:nvSpPr>
      <dsp:spPr>
        <a:xfrm>
          <a:off x="2196108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Control flow / path testing</a:t>
          </a:r>
        </a:p>
      </dsp:txBody>
      <dsp:txXfrm>
        <a:off x="2196108" y="1440279"/>
        <a:ext cx="1798242" cy="719296"/>
      </dsp:txXfrm>
    </dsp:sp>
    <dsp:sp modelId="{B82AEF7A-6EAB-4CA1-B327-40B7B716BA93}">
      <dsp:nvSpPr>
        <dsp:cNvPr id="0" name=""/>
        <dsp:cNvSpPr/>
      </dsp:nvSpPr>
      <dsp:spPr>
        <a:xfrm>
          <a:off x="4659700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470C1-6FA2-44C2-82CE-AEE3F134B7C1}">
      <dsp:nvSpPr>
        <dsp:cNvPr id="0" name=""/>
        <dsp:cNvSpPr/>
      </dsp:nvSpPr>
      <dsp:spPr>
        <a:xfrm>
          <a:off x="4893471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FD660-BF12-4BC6-9201-2C260DFA9765}">
      <dsp:nvSpPr>
        <dsp:cNvPr id="0" name=""/>
        <dsp:cNvSpPr/>
      </dsp:nvSpPr>
      <dsp:spPr>
        <a:xfrm>
          <a:off x="4309042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Statement coverage testing</a:t>
          </a:r>
        </a:p>
      </dsp:txBody>
      <dsp:txXfrm>
        <a:off x="4309042" y="1440279"/>
        <a:ext cx="1798242" cy="719296"/>
      </dsp:txXfrm>
    </dsp:sp>
    <dsp:sp modelId="{9BFE4C0B-6709-4860-B6A6-61852ECA8A79}">
      <dsp:nvSpPr>
        <dsp:cNvPr id="0" name=""/>
        <dsp:cNvSpPr/>
      </dsp:nvSpPr>
      <dsp:spPr>
        <a:xfrm>
          <a:off x="1490298" y="2609136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9EB89-CAE1-4ECF-876B-E426FFDABB48}">
      <dsp:nvSpPr>
        <dsp:cNvPr id="0" name=""/>
        <dsp:cNvSpPr/>
      </dsp:nvSpPr>
      <dsp:spPr>
        <a:xfrm>
          <a:off x="1724069" y="2842908"/>
          <a:ext cx="629384" cy="629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4B71A-FE7E-4015-AF31-AB0B7DFAF578}">
      <dsp:nvSpPr>
        <dsp:cNvPr id="0" name=""/>
        <dsp:cNvSpPr/>
      </dsp:nvSpPr>
      <dsp:spPr>
        <a:xfrm>
          <a:off x="1139641" y="4047730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flow testing</a:t>
          </a:r>
        </a:p>
      </dsp:txBody>
      <dsp:txXfrm>
        <a:off x="1139641" y="4047730"/>
        <a:ext cx="1798242" cy="719296"/>
      </dsp:txXfrm>
    </dsp:sp>
    <dsp:sp modelId="{B624AFA8-F516-4BAE-8F00-ED150ED0CFDE}">
      <dsp:nvSpPr>
        <dsp:cNvPr id="0" name=""/>
        <dsp:cNvSpPr/>
      </dsp:nvSpPr>
      <dsp:spPr>
        <a:xfrm>
          <a:off x="3603232" y="2609136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A14ED-2A81-4E5B-9357-6C625F0269BF}">
      <dsp:nvSpPr>
        <dsp:cNvPr id="0" name=""/>
        <dsp:cNvSpPr/>
      </dsp:nvSpPr>
      <dsp:spPr>
        <a:xfrm>
          <a:off x="3837004" y="2842908"/>
          <a:ext cx="629384" cy="6293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D2B58-3259-4DD6-A82C-23278562A4CC}">
      <dsp:nvSpPr>
        <dsp:cNvPr id="0" name=""/>
        <dsp:cNvSpPr/>
      </dsp:nvSpPr>
      <dsp:spPr>
        <a:xfrm>
          <a:off x="3252575" y="4047730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Boundary value analysis </a:t>
          </a:r>
        </a:p>
      </dsp:txBody>
      <dsp:txXfrm>
        <a:off x="3252575" y="4047730"/>
        <a:ext cx="1798242" cy="71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4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457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1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50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5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2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9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2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61DAAC-E7A0-467A-A552-CA93E771C1B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4B1DFE-7A9F-4EE2-B9A9-722AE59C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llojacob/Metric-Conver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F0334-A8C9-D330-1D30-FCC6014F7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/>
              <a:t>Project Proposal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D93FE-77F4-90D0-98AA-7CC0EAD81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645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/>
              <a:t>Metric converter</a:t>
            </a:r>
          </a:p>
          <a:p>
            <a:endParaRPr lang="en-US"/>
          </a:p>
          <a:p>
            <a:r>
              <a:rPr lang="en-US"/>
              <a:t>Group:  Nathan Collins, Pau Ferrer, Nolan Falk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DFE36F-21D0-5BFB-7AAA-F53A2BD6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New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A8BC7-E07D-BD3E-4106-4463E0233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432747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29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C7AF6-D41A-05C0-ADDA-A9382AD0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testing we will use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C93E8B-6D3E-0B99-902B-C97EED809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483315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4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4129BF-128E-5B04-F7DF-2CB520D2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846849"/>
            <a:ext cx="5304759" cy="334947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06D2-B276-623A-E477-6025F648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Using switch case logic to determine which conversion to perform, we get left with multiple paths</a:t>
            </a:r>
          </a:p>
          <a:p>
            <a:r>
              <a:rPr lang="en-US" dirty="0"/>
              <a:t>This is an example of where we can benefit from path coverage testing.</a:t>
            </a:r>
          </a:p>
        </p:txBody>
      </p:sp>
    </p:spTree>
    <p:extLst>
      <p:ext uri="{BB962C8B-B14F-4D97-AF65-F5344CB8AC3E}">
        <p14:creationId xmlns:p14="http://schemas.microsoft.com/office/powerpoint/2010/main" val="5649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4811F-38D3-8730-5CB7-0C49E20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Metric converter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BE7B-5A42-01F1-2FD1-DA1FC907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Simple Metric converter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GitHub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Has three current features: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Converts Fahrenheit to Celsius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Converts inches to centimeters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Converts miles to kilometers</a:t>
            </a:r>
          </a:p>
        </p:txBody>
      </p:sp>
    </p:spTree>
    <p:extLst>
      <p:ext uri="{BB962C8B-B14F-4D97-AF65-F5344CB8AC3E}">
        <p14:creationId xmlns:p14="http://schemas.microsoft.com/office/powerpoint/2010/main" val="315191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A28E8-17F3-517C-908F-083058077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D313E3-AF02-1068-62F4-0EC08FA0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5" y="180111"/>
            <a:ext cx="11337130" cy="64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30B81-2BF1-3BBD-CD68-95CCD4C52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8B2C3-8BA2-B481-623B-45F0E239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4" y="191816"/>
            <a:ext cx="11708606" cy="64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5BED9-AD22-AB97-9678-001392BD7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EC63A-724C-5D35-94A6-C857C80E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00013"/>
            <a:ext cx="11441151" cy="66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F50223-3B26-C9EB-4672-28D294BDC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BFA0-84E4-B869-9833-00D91012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Project plans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1134E7-49F4-34CD-E6D6-84A9656D5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727267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34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3368A-3663-5E4A-46C1-7E405A4A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2603-341C-C615-1CA6-2FC98CDA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The Converter class will have a convert method that takes 3 arguments and returns the conversion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Argument 1: value to convert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Argument 2: unit of the value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Argument 3: unit to convert to</a:t>
            </a:r>
          </a:p>
        </p:txBody>
      </p:sp>
    </p:spTree>
    <p:extLst>
      <p:ext uri="{BB962C8B-B14F-4D97-AF65-F5344CB8AC3E}">
        <p14:creationId xmlns:p14="http://schemas.microsoft.com/office/powerpoint/2010/main" val="427064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5F9DBE7-8983-474A-E861-8323A955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79" y="344540"/>
            <a:ext cx="7008569" cy="19098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1C7724-6D76-96AA-DDEE-BB70A5E8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51" y="4476697"/>
            <a:ext cx="9412895" cy="1743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C4689D-D612-0977-3E73-AE883D70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87" y="2821757"/>
            <a:ext cx="10680824" cy="12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1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EC495F-98B3-FEB7-8056-11A159BC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208024"/>
            <a:ext cx="11820525" cy="44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5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244</TotalTime>
  <Words>190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Slice</vt:lpstr>
      <vt:lpstr>Project Proposal</vt:lpstr>
      <vt:lpstr>Metric converter</vt:lpstr>
      <vt:lpstr>PowerPoint Presentation</vt:lpstr>
      <vt:lpstr>PowerPoint Presentation</vt:lpstr>
      <vt:lpstr>PowerPoint Presentation</vt:lpstr>
      <vt:lpstr>Project plans</vt:lpstr>
      <vt:lpstr>Methods</vt:lpstr>
      <vt:lpstr>PowerPoint Presentation</vt:lpstr>
      <vt:lpstr>PowerPoint Presentation</vt:lpstr>
      <vt:lpstr>New Features</vt:lpstr>
      <vt:lpstr>Types of testing we will use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Collins, Nathaniel M</dc:creator>
  <cp:lastModifiedBy>Collins, Nathaniel M</cp:lastModifiedBy>
  <cp:revision>1</cp:revision>
  <dcterms:created xsi:type="dcterms:W3CDTF">2024-10-16T21:10:28Z</dcterms:created>
  <dcterms:modified xsi:type="dcterms:W3CDTF">2024-10-17T01:14:41Z</dcterms:modified>
</cp:coreProperties>
</file>