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A9DB-A9B2-4644-891F-AB9AF4F02C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D498-E048-488D-B14C-D25E0F12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COSC 457</a:t>
            </a:r>
          </a:p>
          <a:p>
            <a:r>
              <a:rPr lang="en-US" dirty="0" smtClean="0"/>
              <a:t>Database Management Systems</a:t>
            </a:r>
          </a:p>
          <a:p>
            <a:r>
              <a:rPr lang="en-US" dirty="0" smtClean="0"/>
              <a:t>Leon Bernard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 language (JAVA)</a:t>
            </a:r>
          </a:p>
          <a:p>
            <a:pPr lvl="1"/>
            <a:r>
              <a:rPr lang="en-US" dirty="0" smtClean="0"/>
              <a:t>SWING (required)</a:t>
            </a:r>
          </a:p>
          <a:p>
            <a:pPr lvl="1"/>
            <a:r>
              <a:rPr lang="en-US" dirty="0" smtClean="0"/>
              <a:t>You can use a software development environment</a:t>
            </a:r>
          </a:p>
          <a:p>
            <a:r>
              <a:rPr lang="en-US" dirty="0" smtClean="0"/>
              <a:t>Database (MySQL in Towson U)</a:t>
            </a:r>
          </a:p>
          <a:p>
            <a:pPr lvl="1"/>
            <a:r>
              <a:rPr lang="en-US" dirty="0" smtClean="0"/>
              <a:t>Download JDBC driver</a:t>
            </a:r>
          </a:p>
          <a:p>
            <a:r>
              <a:rPr lang="en-US" dirty="0" smtClean="0"/>
              <a:t>Need VPN (virtual private network) is need to connect the Oracle database from outside of campus. (Available from OTS website https://vpnc.towson.edu).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29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implemented project must match with the database </a:t>
            </a:r>
            <a:r>
              <a:rPr lang="en-US" dirty="0" smtClean="0"/>
              <a:t>design report.</a:t>
            </a:r>
            <a:endParaRPr lang="en-US" dirty="0" smtClean="0"/>
          </a:p>
          <a:p>
            <a:r>
              <a:rPr lang="en-US" dirty="0" smtClean="0"/>
              <a:t>The application must not have any </a:t>
            </a:r>
            <a:r>
              <a:rPr lang="en-US" dirty="0" smtClean="0"/>
              <a:t>errors.</a:t>
            </a:r>
            <a:endParaRPr lang="en-US" dirty="0" smtClean="0"/>
          </a:p>
          <a:p>
            <a:r>
              <a:rPr lang="en-US" dirty="0" smtClean="0"/>
              <a:t>The application must be handed in an executable format </a:t>
            </a:r>
            <a:r>
              <a:rPr lang="en-US" dirty="0" smtClean="0"/>
              <a:t>(e.g</a:t>
            </a:r>
            <a:r>
              <a:rPr lang="en-US" dirty="0" smtClean="0"/>
              <a:t>. jar file) that do not need any additional software installation.</a:t>
            </a:r>
          </a:p>
          <a:p>
            <a:r>
              <a:rPr lang="en-US" dirty="0" smtClean="0"/>
              <a:t>The manuals (functional and tutorial) must be prepared.</a:t>
            </a:r>
          </a:p>
          <a:p>
            <a:r>
              <a:rPr lang="en-US" dirty="0" smtClean="0"/>
              <a:t>One flyer for the application must be prepared.</a:t>
            </a:r>
          </a:p>
          <a:p>
            <a:r>
              <a:rPr lang="en-US" dirty="0" smtClean="0"/>
              <a:t>Well designed </a:t>
            </a:r>
            <a:r>
              <a:rPr lang="en-US" dirty="0" smtClean="0"/>
              <a:t>Input/Output </a:t>
            </a:r>
            <a:r>
              <a:rPr lang="en-US" dirty="0" smtClean="0"/>
              <a:t>screens will have advantages.</a:t>
            </a:r>
          </a:p>
          <a:p>
            <a:r>
              <a:rPr lang="en-US" dirty="0" smtClean="0"/>
              <a:t>Overall design will be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173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 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Target business</a:t>
            </a:r>
          </a:p>
          <a:p>
            <a:r>
              <a:rPr lang="en-US" dirty="0" smtClean="0"/>
              <a:t>Business process</a:t>
            </a:r>
          </a:p>
          <a:p>
            <a:r>
              <a:rPr lang="en-US" dirty="0" smtClean="0"/>
              <a:t>User requirement</a:t>
            </a:r>
          </a:p>
          <a:p>
            <a:r>
              <a:rPr lang="en-US" dirty="0" smtClean="0"/>
              <a:t>ERD</a:t>
            </a:r>
          </a:p>
          <a:p>
            <a:r>
              <a:rPr lang="en-US" dirty="0" smtClean="0"/>
              <a:t>Gantt Chart for the project plan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 smtClean="0"/>
              <a:t>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source code</a:t>
            </a:r>
          </a:p>
          <a:p>
            <a:r>
              <a:rPr lang="en-US" dirty="0" smtClean="0"/>
              <a:t>jar file (executable) </a:t>
            </a:r>
          </a:p>
          <a:p>
            <a:r>
              <a:rPr lang="en-US" dirty="0" smtClean="0"/>
              <a:t>Database table creation script (with data input statements)</a:t>
            </a:r>
          </a:p>
          <a:p>
            <a:r>
              <a:rPr lang="en-US" dirty="0" smtClean="0"/>
              <a:t>Flyer</a:t>
            </a:r>
            <a:endParaRPr lang="en-US" dirty="0" smtClean="0"/>
          </a:p>
          <a:p>
            <a:pPr lvl="1"/>
            <a:r>
              <a:rPr lang="en-US" dirty="0" smtClean="0"/>
              <a:t>Target business</a:t>
            </a:r>
          </a:p>
          <a:p>
            <a:pPr lvl="1"/>
            <a:r>
              <a:rPr lang="en-US" dirty="0" smtClean="0"/>
              <a:t>Implemented Functions</a:t>
            </a:r>
          </a:p>
          <a:p>
            <a:pPr lvl="1"/>
            <a:r>
              <a:rPr lang="en-US" dirty="0" smtClean="0"/>
              <a:t>Advantages/Limitations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 smtClean="0"/>
              <a:t>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All the functions are described (and explained) with screen shots in alphabetical order.</a:t>
            </a:r>
          </a:p>
          <a:p>
            <a:r>
              <a:rPr lang="en-US" dirty="0" smtClean="0"/>
              <a:t>Tutorial Manual</a:t>
            </a:r>
          </a:p>
          <a:p>
            <a:pPr lvl="1"/>
            <a:r>
              <a:rPr lang="en-US" dirty="0" smtClean="0"/>
              <a:t>Prepare work process scenarios.</a:t>
            </a:r>
          </a:p>
          <a:p>
            <a:pPr lvl="1"/>
            <a:r>
              <a:rPr lang="en-US" dirty="0" smtClean="0"/>
              <a:t>Follow each scenario to show how to use the software.</a:t>
            </a:r>
          </a:p>
          <a:p>
            <a:pPr lvl="1"/>
            <a:r>
              <a:rPr lang="en-US" dirty="0" smtClean="0"/>
              <a:t>Each step must be explained with screen shots.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whole project.</a:t>
            </a:r>
          </a:p>
          <a:p>
            <a:r>
              <a:rPr lang="en-US" dirty="0" smtClean="0"/>
              <a:t>1 or two pages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the business (Organization)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Number of branches and etc.</a:t>
            </a:r>
          </a:p>
          <a:p>
            <a:r>
              <a:rPr lang="en-US" dirty="0" smtClean="0"/>
              <a:t>Size of the business</a:t>
            </a:r>
          </a:p>
          <a:p>
            <a:r>
              <a:rPr lang="en-US" dirty="0" smtClean="0"/>
              <a:t>Business activities</a:t>
            </a:r>
          </a:p>
          <a:p>
            <a:pPr lvl="1"/>
            <a:r>
              <a:rPr lang="en-US" dirty="0" smtClean="0"/>
              <a:t>Total sales </a:t>
            </a:r>
          </a:p>
          <a:p>
            <a:pPr lvl="1"/>
            <a:r>
              <a:rPr lang="en-US" dirty="0" smtClean="0"/>
              <a:t>Target area</a:t>
            </a:r>
          </a:p>
          <a:p>
            <a:pPr lvl="1"/>
            <a:r>
              <a:rPr lang="en-US" dirty="0" smtClean="0"/>
              <a:t>Services and etc.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Sequences of </a:t>
            </a:r>
            <a:r>
              <a:rPr lang="en-US" b="1" dirty="0" smtClean="0"/>
              <a:t>all</a:t>
            </a:r>
            <a:r>
              <a:rPr lang="en-US" dirty="0" smtClean="0"/>
              <a:t> the business activates that relate to new database application</a:t>
            </a:r>
          </a:p>
          <a:p>
            <a:r>
              <a:rPr lang="en-US" dirty="0" smtClean="0"/>
              <a:t>Generate activity scenarios</a:t>
            </a:r>
          </a:p>
          <a:p>
            <a:pPr lvl="1"/>
            <a:r>
              <a:rPr lang="en-US" dirty="0" smtClean="0"/>
              <a:t>Eg. A customer comes then register, …</a:t>
            </a:r>
          </a:p>
          <a:p>
            <a:pPr lvl="1"/>
            <a:r>
              <a:rPr lang="en-US" dirty="0" smtClean="0"/>
              <a:t>Sales sequences</a:t>
            </a:r>
          </a:p>
          <a:p>
            <a:r>
              <a:rPr lang="en-US" dirty="0" smtClean="0"/>
              <a:t>Process modeling</a:t>
            </a:r>
          </a:p>
          <a:p>
            <a:pPr lvl="1"/>
            <a:r>
              <a:rPr lang="en-US" dirty="0" smtClean="0"/>
              <a:t>All the information for data processing</a:t>
            </a:r>
          </a:p>
          <a:p>
            <a:pPr lvl="1"/>
            <a:r>
              <a:rPr lang="en-US" dirty="0" smtClean="0"/>
              <a:t>E.g. flowchart and Data Flow Diagram</a:t>
            </a:r>
          </a:p>
          <a:p>
            <a:r>
              <a:rPr lang="en-US" dirty="0" smtClean="0"/>
              <a:t>Data model related information</a:t>
            </a:r>
          </a:p>
          <a:p>
            <a:pPr lvl="1"/>
            <a:r>
              <a:rPr lang="en-US" dirty="0" smtClean="0"/>
              <a:t>All the information for data modeling e.g. ERD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List all the user requirement</a:t>
            </a:r>
          </a:p>
          <a:p>
            <a:pPr lvl="1"/>
            <a:r>
              <a:rPr lang="en-US" dirty="0" smtClean="0"/>
              <a:t>Identify the data model component</a:t>
            </a:r>
          </a:p>
          <a:p>
            <a:pPr lvl="1"/>
            <a:r>
              <a:rPr lang="en-US" dirty="0" smtClean="0"/>
              <a:t>Complete information is required (detail enough for the ERD)</a:t>
            </a:r>
          </a:p>
          <a:p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Application part</a:t>
            </a:r>
          </a:p>
          <a:p>
            <a:pPr lvl="1"/>
            <a:r>
              <a:rPr lang="en-US" dirty="0" smtClean="0"/>
              <a:t>All the process sequences must be identified.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&amp; User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with the user requirement</a:t>
            </a:r>
          </a:p>
          <a:p>
            <a:r>
              <a:rPr lang="en-US" dirty="0" smtClean="0"/>
              <a:t>Sufficient number of tables (structure)</a:t>
            </a:r>
          </a:p>
          <a:p>
            <a:r>
              <a:rPr lang="en-US" dirty="0" smtClean="0"/>
              <a:t>(Complexity of the queries)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390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Report Guidelines</vt:lpstr>
      <vt:lpstr>Database design report </vt:lpstr>
      <vt:lpstr>Software Report </vt:lpstr>
      <vt:lpstr>Software Report </vt:lpstr>
      <vt:lpstr>Introduction</vt:lpstr>
      <vt:lpstr>Target Business</vt:lpstr>
      <vt:lpstr>Business Process</vt:lpstr>
      <vt:lpstr>User Requirement</vt:lpstr>
      <vt:lpstr>ERD &amp; User Requirements</vt:lpstr>
      <vt:lpstr>Application Requirements</vt:lpstr>
      <vt:lpstr>Grading Points</vt:lpstr>
    </vt:vector>
  </TitlesOfParts>
  <Company>Towson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1 Guide Line</dc:title>
  <dc:creator>shong</dc:creator>
  <cp:lastModifiedBy>Leon Bernard</cp:lastModifiedBy>
  <cp:revision>61</cp:revision>
  <dcterms:created xsi:type="dcterms:W3CDTF">2008-09-24T22:05:16Z</dcterms:created>
  <dcterms:modified xsi:type="dcterms:W3CDTF">2016-09-08T22:08:47Z</dcterms:modified>
</cp:coreProperties>
</file>