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5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50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0:44:23.8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1,'5145'0,"-5113"0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77F309EE-C623-4DD8-8437-B12D6AD8DBB4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AE91-1CD7-4CED-AC2D-F97CAC1A5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Student For Student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BDEB-E444-483B-BDA7-59A278203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Nathan Crowley 06/07/2021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2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6938-6D43-4407-868A-43326070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6CA4-18EC-43B6-9A48-DCFE66DD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any Questions I would be happy to hear.</a:t>
            </a:r>
          </a:p>
          <a:p>
            <a:r>
              <a:rPr lang="en-GB" dirty="0"/>
              <a:t>Thank you for taking the time to listen to my presentation enjoy the rest of your day 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6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C6F3-AF77-4D19-B845-B1C25AD1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12FE-8E09-42D0-97A6-8764BB29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name is Nathan Crowley.</a:t>
            </a:r>
          </a:p>
          <a:p>
            <a:r>
              <a:rPr lang="en-GB" dirty="0"/>
              <a:t>Currently study BSc Computer Science in University College Cork.</a:t>
            </a:r>
          </a:p>
          <a:p>
            <a:r>
              <a:rPr lang="en-GB" dirty="0"/>
              <a:t>Recently completed </a:t>
            </a:r>
            <a:r>
              <a:rPr lang="en-GB" b="1" dirty="0"/>
              <a:t>third</a:t>
            </a:r>
            <a:r>
              <a:rPr lang="en-GB" dirty="0"/>
              <a:t> </a:t>
            </a:r>
            <a:r>
              <a:rPr lang="en-GB" b="1" dirty="0"/>
              <a:t>year</a:t>
            </a:r>
            <a:r>
              <a:rPr lang="en-GB" dirty="0"/>
              <a:t> with a </a:t>
            </a:r>
            <a:r>
              <a:rPr lang="en-GB" b="1" dirty="0"/>
              <a:t>First-Class Honours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63DA9-65D4-4375-BEC8-9F8EBCF8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49" y="2182592"/>
            <a:ext cx="2072820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8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6C3-B621-4D23-B90C-5A941353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Clearstream Department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17BD-4984-476C-87BC-E98BC7DF2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17844"/>
            <a:ext cx="11029615" cy="3678303"/>
          </a:xfrm>
        </p:spPr>
        <p:txBody>
          <a:bodyPr/>
          <a:lstStyle/>
          <a:p>
            <a:r>
              <a:rPr lang="en-GB" dirty="0"/>
              <a:t>Started with Clearstream on the 22</a:t>
            </a:r>
            <a:r>
              <a:rPr lang="en-GB" baseline="30000" dirty="0"/>
              <a:t>nd</a:t>
            </a:r>
            <a:r>
              <a:rPr lang="en-GB" dirty="0"/>
              <a:t> March 2021.</a:t>
            </a:r>
          </a:p>
          <a:p>
            <a:r>
              <a:rPr lang="en-GB" dirty="0"/>
              <a:t>Employed as an </a:t>
            </a:r>
            <a:r>
              <a:rPr lang="en-GB" b="1" dirty="0"/>
              <a:t>IT intern – developer </a:t>
            </a:r>
            <a:r>
              <a:rPr lang="en-GB" dirty="0"/>
              <a:t>working with </a:t>
            </a:r>
            <a:r>
              <a:rPr lang="en-GB" b="1" dirty="0"/>
              <a:t>IFS IT Vestima Prime </a:t>
            </a:r>
            <a:r>
              <a:rPr lang="en-GB" dirty="0"/>
              <a:t>department.</a:t>
            </a:r>
          </a:p>
          <a:p>
            <a:r>
              <a:rPr lang="en-GB" dirty="0"/>
              <a:t>Enjoyable experience with friendly and helpful staff.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8254A-FB11-4C40-9755-70A3E295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228" y="1939055"/>
            <a:ext cx="3295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2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1F9B-40CB-4383-9B25-71F5DC9C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6AC4-BBD8-4AEE-AE32-28C39FF0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5199"/>
            <a:ext cx="11029615" cy="3678303"/>
          </a:xfrm>
        </p:spPr>
        <p:txBody>
          <a:bodyPr>
            <a:normAutofit/>
          </a:bodyPr>
          <a:lstStyle/>
          <a:p>
            <a:r>
              <a:rPr lang="en-GB" b="1" dirty="0"/>
              <a:t>SQL &amp; Java/XML</a:t>
            </a:r>
          </a:p>
          <a:p>
            <a:pPr lvl="1"/>
            <a:r>
              <a:rPr lang="en-GB" dirty="0"/>
              <a:t>SQL script to update a database of automated emails with a placeholder ‘[Confidential Text]’.</a:t>
            </a:r>
          </a:p>
          <a:p>
            <a:pPr lvl="1"/>
            <a:r>
              <a:rPr lang="en-GB" dirty="0"/>
              <a:t>Updated Java and Xml code inside JCCS to replace the placeholder with the given text inside the Xml.</a:t>
            </a:r>
          </a:p>
          <a:p>
            <a:pPr lvl="1"/>
            <a:r>
              <a:rPr lang="en-GB" dirty="0"/>
              <a:t>DML/DDL checks to ensue the cutover ran successfully.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B7A2E-F1CD-40E7-9691-8D4E2E6DA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94" t="31389" r="7230" b="17874"/>
          <a:stretch/>
        </p:blipFill>
        <p:spPr>
          <a:xfrm>
            <a:off x="6096000" y="3567050"/>
            <a:ext cx="6096000" cy="2892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2195FB4-3095-4F5B-9FD2-9A2D7B30E11D}"/>
                  </a:ext>
                </a:extLst>
              </p14:cNvPr>
              <p14:cNvContentPartPr/>
              <p14:nvPr/>
            </p14:nvContentPartPr>
            <p14:xfrm>
              <a:off x="6298640" y="4606020"/>
              <a:ext cx="186408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2195FB4-3095-4F5B-9FD2-9A2D7B30E1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4640" y="4498380"/>
                <a:ext cx="19717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00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4A15-BC2E-42BF-BA38-6BE58CB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840471"/>
            <a:ext cx="11029616" cy="1013800"/>
          </a:xfrm>
        </p:spPr>
        <p:txBody>
          <a:bodyPr/>
          <a:lstStyle/>
          <a:p>
            <a:r>
              <a:rPr lang="en-GB" dirty="0"/>
              <a:t>What I have done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A2B8-8A4F-4C50-B0A3-672B1633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3" y="1347371"/>
            <a:ext cx="11029615" cy="3678303"/>
          </a:xfrm>
        </p:spPr>
        <p:txBody>
          <a:bodyPr/>
          <a:lstStyle/>
          <a:p>
            <a:r>
              <a:rPr lang="en-GB" b="1" dirty="0"/>
              <a:t>Java</a:t>
            </a:r>
            <a:r>
              <a:rPr lang="en-GB" dirty="0"/>
              <a:t> </a:t>
            </a:r>
            <a:r>
              <a:rPr lang="en-GB" b="1" dirty="0"/>
              <a:t>Servlet/JSP file uploader to MR.T</a:t>
            </a:r>
            <a:endParaRPr lang="en-GB" dirty="0"/>
          </a:p>
          <a:p>
            <a:pPr lvl="1"/>
            <a:r>
              <a:rPr lang="en-GB" dirty="0"/>
              <a:t>Tasked with speeding up the process of file uploads directory to MR.T. </a:t>
            </a:r>
          </a:p>
          <a:p>
            <a:pPr lvl="2"/>
            <a:r>
              <a:rPr lang="en-GB" i="1" dirty="0"/>
              <a:t>MR.T stands for MessageTransformationEngine and is part of JCCS.</a:t>
            </a:r>
          </a:p>
          <a:p>
            <a:pPr lvl="1"/>
            <a:r>
              <a:rPr lang="en-GB" dirty="0"/>
              <a:t>HTML form with file input &amp; servlet used for processing.</a:t>
            </a:r>
          </a:p>
          <a:p>
            <a:pPr lvl="1"/>
            <a:r>
              <a:rPr lang="en-GB" dirty="0"/>
              <a:t>Learnt about </a:t>
            </a:r>
            <a:r>
              <a:rPr lang="en-GB" b="1" dirty="0"/>
              <a:t>deploying to DEV </a:t>
            </a:r>
            <a:r>
              <a:rPr lang="en-GB" dirty="0"/>
              <a:t>&amp; the </a:t>
            </a:r>
            <a:r>
              <a:rPr lang="en-GB" b="1" dirty="0"/>
              <a:t>Commit process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4E0E0-28E3-4CCE-8667-388C73FE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7" r="52705" b="71015"/>
          <a:stretch/>
        </p:blipFill>
        <p:spPr>
          <a:xfrm>
            <a:off x="6363401" y="4113836"/>
            <a:ext cx="5828599" cy="2389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3FBF57-1152-4CF8-B65E-1C88DCB49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22" t="38173" r="7603" b="36173"/>
          <a:stretch/>
        </p:blipFill>
        <p:spPr>
          <a:xfrm>
            <a:off x="749422" y="4113836"/>
            <a:ext cx="5346578" cy="23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4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E431-217A-49C8-9D98-D501C4BB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23FE-3E89-4D90-90DE-5F7127FDB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09056"/>
            <a:ext cx="5984707" cy="3678303"/>
          </a:xfrm>
        </p:spPr>
        <p:txBody>
          <a:bodyPr/>
          <a:lstStyle/>
          <a:p>
            <a:r>
              <a:rPr lang="en-GB" b="1" dirty="0"/>
              <a:t>JIRA</a:t>
            </a:r>
          </a:p>
          <a:p>
            <a:pPr lvl="1"/>
            <a:r>
              <a:rPr lang="en-GB" dirty="0"/>
              <a:t>Shown the JIRA ticketing system used to designate tasks to members of the development team.</a:t>
            </a:r>
          </a:p>
          <a:p>
            <a:pPr lvl="1"/>
            <a:r>
              <a:rPr lang="en-GB" dirty="0"/>
              <a:t>Given task of updating Java code and responding to the JIRA ticket issued to me.</a:t>
            </a:r>
          </a:p>
          <a:p>
            <a:pPr lvl="1"/>
            <a:r>
              <a:rPr lang="en-GB" dirty="0"/>
              <a:t>Learnt the JIRA process on how to handle &amp; respond to tickets.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4184C-2899-451D-A820-53A204AA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391" y="2455367"/>
            <a:ext cx="4881809" cy="39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1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1F32-1A53-4360-A7E9-6C319744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to 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E723-2A52-4828-B61D-37EB564E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3742"/>
            <a:ext cx="11029615" cy="3678303"/>
          </a:xfrm>
        </p:spPr>
        <p:txBody>
          <a:bodyPr/>
          <a:lstStyle/>
          <a:p>
            <a:r>
              <a:rPr lang="en-GB" dirty="0"/>
              <a:t>Document Management System Research</a:t>
            </a:r>
          </a:p>
          <a:p>
            <a:pPr lvl="1"/>
            <a:r>
              <a:rPr lang="en-GB" dirty="0"/>
              <a:t>Given list of requirements research the best DMS for the team.</a:t>
            </a:r>
          </a:p>
          <a:p>
            <a:pPr lvl="1"/>
            <a:r>
              <a:rPr lang="en-GB" dirty="0"/>
              <a:t>List top 5 DMS’s &amp; matrix to showcase advantages and disadvantages.</a:t>
            </a:r>
          </a:p>
          <a:p>
            <a:r>
              <a:rPr lang="en-GB" dirty="0"/>
              <a:t>Proof of Concept</a:t>
            </a:r>
          </a:p>
          <a:p>
            <a:pPr lvl="1"/>
            <a:r>
              <a:rPr lang="en-GB" dirty="0"/>
              <a:t>Realising the research completed on the best Document Management System.</a:t>
            </a:r>
          </a:p>
          <a:p>
            <a:pPr lvl="1"/>
            <a:r>
              <a:rPr lang="en-GB" dirty="0"/>
              <a:t>Developing a standalone APP to host the top DMS found from my research.</a:t>
            </a:r>
          </a:p>
          <a:p>
            <a:pPr lvl="1"/>
            <a:r>
              <a:rPr lang="en-GB" dirty="0"/>
              <a:t>Interact with DMS through API and ensuring that the DMS is suitable to the team and has the correct functionality.</a:t>
            </a:r>
            <a:endParaRPr lang="en-US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CC9EF07A-9C31-47A9-BAF1-658496934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7" t="35044" r="24959" b="19244"/>
          <a:stretch/>
        </p:blipFill>
        <p:spPr>
          <a:xfrm>
            <a:off x="7741291" y="1943108"/>
            <a:ext cx="4212416" cy="23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1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A93B-A0BC-4CDD-91E8-9FAFBD25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enjoyed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A370-DBE3-49CC-A902-FE90F626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staff have been very friendly and very welcoming.</a:t>
            </a:r>
          </a:p>
          <a:p>
            <a:r>
              <a:rPr lang="en-GB" dirty="0"/>
              <a:t>Every Friday the development team has a </a:t>
            </a:r>
            <a:r>
              <a:rPr lang="en-GB" b="1" dirty="0"/>
              <a:t>Fun Friday Quiz.</a:t>
            </a:r>
          </a:p>
          <a:p>
            <a:r>
              <a:rPr lang="en-GB" dirty="0"/>
              <a:t>I </a:t>
            </a:r>
            <a:r>
              <a:rPr lang="en-GB" b="1" dirty="0"/>
              <a:t>hosted the Quiz </a:t>
            </a:r>
            <a:r>
              <a:rPr lang="en-GB" dirty="0"/>
              <a:t>on my third week and it was a great way to get involved.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0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05EC-AFB2-4025-99F5-582C76ED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 improve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2A95-F3A1-4252-B822-794A1FECC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company has a great working environment and company culture.</a:t>
            </a:r>
          </a:p>
          <a:p>
            <a:r>
              <a:rPr lang="en-GB" dirty="0"/>
              <a:t>A suggestion would to have a direct contact for new incoming interns to get set up as quickly as possible, especially with remote work.</a:t>
            </a:r>
          </a:p>
          <a:p>
            <a:r>
              <a:rPr lang="en-GB" dirty="0"/>
              <a:t>The team were very helpful with setting me up but at times when they have large workloads it was difficult to contact the team complete some set up tasks.</a:t>
            </a:r>
          </a:p>
        </p:txBody>
      </p:sp>
    </p:spTree>
    <p:extLst>
      <p:ext uri="{BB962C8B-B14F-4D97-AF65-F5344CB8AC3E}">
        <p14:creationId xmlns:p14="http://schemas.microsoft.com/office/powerpoint/2010/main" val="6220294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5E682DEABF464B9E5BCB4E9CABDE8F" ma:contentTypeVersion="4" ma:contentTypeDescription="Create a new document." ma:contentTypeScope="" ma:versionID="65be304e9b5efc72ee15f6ac2167e797">
  <xsd:schema xmlns:xsd="http://www.w3.org/2001/XMLSchema" xmlns:xs="http://www.w3.org/2001/XMLSchema" xmlns:p="http://schemas.microsoft.com/office/2006/metadata/properties" xmlns:ns2="eebc9546-646b-4001-97cf-c705b681d01d" targetNamespace="http://schemas.microsoft.com/office/2006/metadata/properties" ma:root="true" ma:fieldsID="ae812cff640f592a22d4c02ceff81ceb" ns2:_="">
    <xsd:import namespace="eebc9546-646b-4001-97cf-c705b681d01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c9546-646b-4001-97cf-c705b681d0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B50D0A-1BE4-4CE7-9A71-F8F7CE339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bc9546-646b-4001-97cf-c705b681d0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254024-E6B3-4008-AEFC-15170F8BA1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5BBF0F-726A-479A-AAAC-55FA1171913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470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From Student For Student Presentation</vt:lpstr>
      <vt:lpstr>Introduction</vt:lpstr>
      <vt:lpstr>Clearstream Department</vt:lpstr>
      <vt:lpstr>What I have done so Far</vt:lpstr>
      <vt:lpstr>What I have done so Far</vt:lpstr>
      <vt:lpstr>What I have done so Far</vt:lpstr>
      <vt:lpstr>What is to come</vt:lpstr>
      <vt:lpstr>What I have enjoyed</vt:lpstr>
      <vt:lpstr>What could improve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Student For Student</dc:title>
  <dc:creator>Nathan Crowley</dc:creator>
  <cp:lastModifiedBy>Nathan Crowley</cp:lastModifiedBy>
  <cp:revision>36</cp:revision>
  <dcterms:created xsi:type="dcterms:W3CDTF">2021-06-23T14:13:42Z</dcterms:created>
  <dcterms:modified xsi:type="dcterms:W3CDTF">2021-07-05T13:23:13Z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0x010100715E682DEABF464B9E5BCB4E9CABDE8F</vt:lpwstr>
  </property>
  <property fmtid="{D5CDD505-2E9C-101B-9397-08002B2CF9AE}" pid="3" name="MSIP_Label_2e952e98-911c-4aff-840a-f71bc6baaf7f_Enabled">
    <vt:lpwstr>true</vt:lpwstr>
  </property>
  <property fmtid="{D5CDD505-2E9C-101B-9397-08002B2CF9AE}" pid="4" name="MSIP_Label_2e952e98-911c-4aff-840a-f71bc6baaf7f_SetDate">
    <vt:lpwstr>2021-07-05T13:23:12Z</vt:lpwstr>
  </property>
  <property fmtid="{D5CDD505-2E9C-101B-9397-08002B2CF9AE}" pid="5" name="MSIP_Label_2e952e98-911c-4aff-840a-f71bc6baaf7f_Method">
    <vt:lpwstr>Standard</vt:lpwstr>
  </property>
  <property fmtid="{D5CDD505-2E9C-101B-9397-08002B2CF9AE}" pid="6" name="MSIP_Label_2e952e98-911c-4aff-840a-f71bc6baaf7f_Name">
    <vt:lpwstr>2e952e98-911c-4aff-840a-f71bc6baaf7f</vt:lpwstr>
  </property>
  <property fmtid="{D5CDD505-2E9C-101B-9397-08002B2CF9AE}" pid="7" name="MSIP_Label_2e952e98-911c-4aff-840a-f71bc6baaf7f_SiteId">
    <vt:lpwstr>e00ddcdf-1e0f-4be5-a37a-894a4731986a</vt:lpwstr>
  </property>
  <property fmtid="{D5CDD505-2E9C-101B-9397-08002B2CF9AE}" pid="8" name="MSIP_Label_2e952e98-911c-4aff-840a-f71bc6baaf7f_ActionId">
    <vt:lpwstr>75ab3c5a-50bc-4c1e-ade4-26aee10ffeba</vt:lpwstr>
  </property>
  <property fmtid="{D5CDD505-2E9C-101B-9397-08002B2CF9AE}" pid="9" name="MSIP_Label_2e952e98-911c-4aff-840a-f71bc6baaf7f_ContentBits">
    <vt:lpwstr>2</vt:lpwstr>
  </property>
</Properties>
</file>