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2" r:id="rId4"/>
    <p:sldId id="265" r:id="rId5"/>
    <p:sldId id="263" r:id="rId6"/>
    <p:sldId id="259" r:id="rId7"/>
    <p:sldId id="260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D9A87-4E98-1E09-EF89-88D0F0FD8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FF385D-D8CC-B4F4-0323-C4C204431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BB4153-F1CD-7432-F403-BF8E37E1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CB93-D4AC-4686-B1BD-A0F767D1F570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DB3202-08B3-9BF3-EE5A-849A0AAC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2C5412-5B6B-F6DE-3A88-3BD7294C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4EFC-8629-4F40-8B42-595118662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15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AA3A3-7C53-E53F-6DD3-FA6D3036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8D4A3EB-CC7A-7604-C5D9-F0909E1D1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CFD796-5751-BFAD-1975-DF0FD817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CB93-D4AC-4686-B1BD-A0F767D1F570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4E9F57-8467-6956-2712-722A35BA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908E09-1A80-BDD2-EA1C-74F2FCBD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4EFC-8629-4F40-8B42-595118662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96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44F81D-12AB-B638-D39B-B2642755E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45E099-B82B-6562-B526-07CF5E909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5F270B-B1A1-043A-42F3-853245A1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CB93-D4AC-4686-B1BD-A0F767D1F570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4FB506-FA03-AE55-11FF-ABAB389F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CB3579-6DD1-8D4B-485C-6A4FEB37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4EFC-8629-4F40-8B42-595118662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33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72F7D-C5EF-66F2-39EE-71F6ECF7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35385D-EEE8-0F48-13CB-646331EEF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722D46-2848-2DC9-8F0D-B4EE94F2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CB93-D4AC-4686-B1BD-A0F767D1F570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6B9F9E-2D9A-D074-6531-5754464E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D82D08-03A3-61D1-3D4A-36BB6EE8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4EFC-8629-4F40-8B42-595118662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28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0C3DD-88EE-F0CC-E6C1-3E0A7A9E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A6E6A5-BD45-27DE-3A76-758DCD979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37DF14-15BF-EC51-91AE-1AC16BC1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CB93-D4AC-4686-B1BD-A0F767D1F570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019F62-AA1F-0CD2-F583-EC1593C2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ADF085-829E-37C1-2126-C3B8F1DF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4EFC-8629-4F40-8B42-595118662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82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A9D82-DC43-E855-0169-683C3B73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205F60-2BB2-9367-82CA-E938F7F45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D3B1CB-CE9A-2ECE-D5F7-E1AA8383F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3ABB77-8D38-C2D9-FE7D-0376CC33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CB93-D4AC-4686-B1BD-A0F767D1F570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B4B977-40EC-CFDC-9751-84603F89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2D860C-02FA-5D5A-D082-58ADCA1CF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4EFC-8629-4F40-8B42-595118662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25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923CD-E8CF-D1E0-6D52-9C572D72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C24F28-7150-D408-C0A0-6EFE08226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29D06B-27D3-4330-FFDA-1FEC28DCA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2CCA926-1E69-D67C-BA2E-8C2312FB4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4EAF4F3-71AA-F5D2-3B5F-A298C9486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452BC55-C5B2-1DAD-3401-F8A5C2BB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CB93-D4AC-4686-B1BD-A0F767D1F570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C3C1FEB-6403-93A2-8D21-DAC0AE52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5C36B36-25BF-9003-4BEA-ECC849040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4EFC-8629-4F40-8B42-595118662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14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C3A50-73D9-E609-47B4-1C515EB8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FCE808-E015-118C-40F5-6E2D364B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CB93-D4AC-4686-B1BD-A0F767D1F570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CE8D43E-4E0B-3E6A-6C62-9E69DB3D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8D161CD-69BF-21FF-7A91-7815CC76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4EFC-8629-4F40-8B42-595118662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1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2697B8-0AC0-FE28-AB7B-81236311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CB93-D4AC-4686-B1BD-A0F767D1F570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D53A6EE-B5DD-7654-F923-35B14507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A730D4-F32B-83E3-7359-7210B442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4EFC-8629-4F40-8B42-595118662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97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3A7A3-AA9D-B473-CEBC-D20B9C3B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E6EE1A-F43B-F5E1-2A5D-744CF0DD8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D84959-18D1-3578-6527-609DDDDB5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455424-032A-D733-96A5-72E83900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CB93-D4AC-4686-B1BD-A0F767D1F570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D7209C-1690-74F4-32DF-A21A3178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15BDAE-8758-1A36-EBFD-B67976A0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4EFC-8629-4F40-8B42-595118662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19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953AC-5988-394A-BE20-6C0507FC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54A8446-2705-601B-7BE5-199E7CE60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EC75DD-B13B-1A96-C11D-66E7543A5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5B2B72-BB57-13EE-B5C1-6A9DA06A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CB93-D4AC-4686-B1BD-A0F767D1F570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33661B-50E9-E94F-F005-E9395EDA3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6C6B3C-54DE-A8D8-72F0-88E2E544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4EFC-8629-4F40-8B42-595118662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31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70A7C5F-D72F-2B25-1327-543A5F47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7253AC-8C40-68AE-015F-456884F73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7B45D7-1860-BFC0-BF69-48DFAECC5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4CB93-D4AC-4686-B1BD-A0F767D1F570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876CB3-D54A-0F20-EA19-0B942E172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614617-4B95-5E97-0A68-058BDCABE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A4EFC-8629-4F40-8B42-595118662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41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FE1DB22-8CC6-2EB6-B5F2-86BE843B4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9665"/>
            <a:ext cx="9144000" cy="1655762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Bahnschrift Light Condensed" panose="020B0502040204020203" pitchFamily="34" charset="0"/>
              </a:rPr>
              <a:t>Nathan David – 1°ADSB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48BFC69-F341-EAEC-DC08-86822B1D7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23" y="1082180"/>
            <a:ext cx="4454554" cy="2505687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6F9F315-D56B-A64F-195B-C67FB61BA92D}"/>
              </a:ext>
            </a:extLst>
          </p:cNvPr>
          <p:cNvGrpSpPr/>
          <p:nvPr/>
        </p:nvGrpSpPr>
        <p:grpSpPr>
          <a:xfrm>
            <a:off x="11380367" y="0"/>
            <a:ext cx="596213" cy="6858002"/>
            <a:chOff x="11380367" y="0"/>
            <a:chExt cx="596213" cy="6858002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59847E04-CC3F-FB57-CD1C-1978EB0791DE}"/>
                </a:ext>
              </a:extLst>
            </p:cNvPr>
            <p:cNvGrpSpPr/>
            <p:nvPr/>
          </p:nvGrpSpPr>
          <p:grpSpPr>
            <a:xfrm>
              <a:off x="11380367" y="0"/>
              <a:ext cx="587229" cy="6858002"/>
              <a:chOff x="11023133" y="-1"/>
              <a:chExt cx="771787" cy="6858002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AA9D3F48-7860-0EB1-B251-BA77BEF4D873}"/>
                  </a:ext>
                </a:extLst>
              </p:cNvPr>
              <p:cNvSpPr/>
              <p:nvPr/>
            </p:nvSpPr>
            <p:spPr>
              <a:xfrm>
                <a:off x="11023133" y="1"/>
                <a:ext cx="771787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E24CE2A5-CA8E-9764-7B5E-B966E4D95B41}"/>
                  </a:ext>
                </a:extLst>
              </p:cNvPr>
              <p:cNvSpPr/>
              <p:nvPr/>
            </p:nvSpPr>
            <p:spPr>
              <a:xfrm>
                <a:off x="11585195" y="-1"/>
                <a:ext cx="122337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BE15FE5F-C22A-561B-543A-0931AE588373}"/>
                  </a:ext>
                </a:extLst>
              </p:cNvPr>
              <p:cNvSpPr/>
              <p:nvPr/>
            </p:nvSpPr>
            <p:spPr>
              <a:xfrm>
                <a:off x="11129047" y="-1"/>
                <a:ext cx="122337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5F6D3583-864F-EC2D-620D-439C016F4635}"/>
                </a:ext>
              </a:extLst>
            </p:cNvPr>
            <p:cNvSpPr/>
            <p:nvPr/>
          </p:nvSpPr>
          <p:spPr>
            <a:xfrm>
              <a:off x="11380367" y="0"/>
              <a:ext cx="84458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5D5EEF62-B05A-D738-4D9E-EA0E53EC868C}"/>
                </a:ext>
              </a:extLst>
            </p:cNvPr>
            <p:cNvSpPr/>
            <p:nvPr/>
          </p:nvSpPr>
          <p:spPr>
            <a:xfrm>
              <a:off x="11892122" y="0"/>
              <a:ext cx="84458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5980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7913DCE-CF51-4B07-A630-87CF84DFD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36" y="1647553"/>
            <a:ext cx="7648727" cy="430240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48BFC69-F341-EAEC-DC08-86822B1D7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69" y="6325301"/>
            <a:ext cx="771787" cy="43413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139D501-3147-1BFF-F5A5-89FDFF9C66B6}"/>
              </a:ext>
            </a:extLst>
          </p:cNvPr>
          <p:cNvSpPr txBox="1"/>
          <p:nvPr/>
        </p:nvSpPr>
        <p:spPr>
          <a:xfrm>
            <a:off x="399270" y="414630"/>
            <a:ext cx="61575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Cabin Condensed Medium" panose="00000606000000000000" pitchFamily="2" charset="0"/>
                <a:cs typeface="Kanit" pitchFamily="2" charset="-34"/>
              </a:rPr>
              <a:t>O QUE É O OVERWATCH?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92CA0BFE-969B-B889-B1EC-35723ED67EEC}"/>
              </a:ext>
            </a:extLst>
          </p:cNvPr>
          <p:cNvGrpSpPr/>
          <p:nvPr/>
        </p:nvGrpSpPr>
        <p:grpSpPr>
          <a:xfrm>
            <a:off x="11380367" y="0"/>
            <a:ext cx="596213" cy="6858002"/>
            <a:chOff x="11380367" y="0"/>
            <a:chExt cx="596213" cy="6858002"/>
          </a:xfrm>
        </p:grpSpPr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A2361599-D849-F1C5-C59F-E9EA1551C28B}"/>
                </a:ext>
              </a:extLst>
            </p:cNvPr>
            <p:cNvGrpSpPr/>
            <p:nvPr/>
          </p:nvGrpSpPr>
          <p:grpSpPr>
            <a:xfrm>
              <a:off x="11380367" y="0"/>
              <a:ext cx="587229" cy="6858002"/>
              <a:chOff x="11023133" y="-1"/>
              <a:chExt cx="771787" cy="6858002"/>
            </a:xfrm>
          </p:grpSpPr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1CAED89F-3F48-8A27-8F97-4F40DE073CC5}"/>
                  </a:ext>
                </a:extLst>
              </p:cNvPr>
              <p:cNvSpPr/>
              <p:nvPr/>
            </p:nvSpPr>
            <p:spPr>
              <a:xfrm>
                <a:off x="11023133" y="1"/>
                <a:ext cx="771787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4D184EB0-B0FA-7C07-4F90-EB05F5A741A1}"/>
                  </a:ext>
                </a:extLst>
              </p:cNvPr>
              <p:cNvSpPr/>
              <p:nvPr/>
            </p:nvSpPr>
            <p:spPr>
              <a:xfrm>
                <a:off x="11585195" y="-1"/>
                <a:ext cx="122337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00A94C6C-983D-4A0A-2820-84A2718C64C9}"/>
                  </a:ext>
                </a:extLst>
              </p:cNvPr>
              <p:cNvSpPr/>
              <p:nvPr/>
            </p:nvSpPr>
            <p:spPr>
              <a:xfrm>
                <a:off x="11129047" y="-1"/>
                <a:ext cx="122337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53728933-40A0-10E9-9341-AD36B997F2A8}"/>
                </a:ext>
              </a:extLst>
            </p:cNvPr>
            <p:cNvSpPr/>
            <p:nvPr/>
          </p:nvSpPr>
          <p:spPr>
            <a:xfrm>
              <a:off x="11380367" y="0"/>
              <a:ext cx="84458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EBE3354B-90F1-F407-B51A-5E47F3E2FFD7}"/>
                </a:ext>
              </a:extLst>
            </p:cNvPr>
            <p:cNvSpPr/>
            <p:nvPr/>
          </p:nvSpPr>
          <p:spPr>
            <a:xfrm>
              <a:off x="11892122" y="0"/>
              <a:ext cx="84458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64E9DB33-2C52-B26E-A6E6-DB0658DD4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907" y="1336096"/>
            <a:ext cx="9096443" cy="510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15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480F4-B904-89FB-A9E3-6EF6E582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726" y="264457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 dirty="0">
                <a:latin typeface="Cabin Condensed Medium" panose="00000606000000000000" pitchFamily="2" charset="0"/>
              </a:rPr>
              <a:t>POR QUE?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84365F5F-0FE1-662E-7A7D-1AA11C1DBD40}"/>
              </a:ext>
            </a:extLst>
          </p:cNvPr>
          <p:cNvGrpSpPr/>
          <p:nvPr/>
        </p:nvGrpSpPr>
        <p:grpSpPr>
          <a:xfrm>
            <a:off x="11380367" y="0"/>
            <a:ext cx="596213" cy="6858002"/>
            <a:chOff x="11380367" y="0"/>
            <a:chExt cx="596213" cy="6858002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5D9AC328-B9E4-9B45-E975-3C664A3F2C45}"/>
                </a:ext>
              </a:extLst>
            </p:cNvPr>
            <p:cNvGrpSpPr/>
            <p:nvPr/>
          </p:nvGrpSpPr>
          <p:grpSpPr>
            <a:xfrm>
              <a:off x="11380367" y="0"/>
              <a:ext cx="587229" cy="6858002"/>
              <a:chOff x="11023133" y="-1"/>
              <a:chExt cx="771787" cy="6858002"/>
            </a:xfrm>
          </p:grpSpPr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04189A8D-B37B-CD65-7D36-6476E4559D6F}"/>
                  </a:ext>
                </a:extLst>
              </p:cNvPr>
              <p:cNvSpPr/>
              <p:nvPr/>
            </p:nvSpPr>
            <p:spPr>
              <a:xfrm>
                <a:off x="11023133" y="1"/>
                <a:ext cx="771787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D0CB6636-192D-397A-2336-C32358F1CCC5}"/>
                  </a:ext>
                </a:extLst>
              </p:cNvPr>
              <p:cNvSpPr/>
              <p:nvPr/>
            </p:nvSpPr>
            <p:spPr>
              <a:xfrm>
                <a:off x="11585195" y="-1"/>
                <a:ext cx="122337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DA208B65-8141-A879-D572-E807BE8CBF67}"/>
                  </a:ext>
                </a:extLst>
              </p:cNvPr>
              <p:cNvSpPr/>
              <p:nvPr/>
            </p:nvSpPr>
            <p:spPr>
              <a:xfrm>
                <a:off x="11129047" y="-1"/>
                <a:ext cx="122337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36D521B2-D1B4-4CA3-542F-49CD70354D20}"/>
                </a:ext>
              </a:extLst>
            </p:cNvPr>
            <p:cNvSpPr/>
            <p:nvPr/>
          </p:nvSpPr>
          <p:spPr>
            <a:xfrm>
              <a:off x="11380367" y="0"/>
              <a:ext cx="84458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11CF4EF8-0270-1EAF-E2E7-C3F38628F09F}"/>
                </a:ext>
              </a:extLst>
            </p:cNvPr>
            <p:cNvSpPr/>
            <p:nvPr/>
          </p:nvSpPr>
          <p:spPr>
            <a:xfrm>
              <a:off x="11892122" y="0"/>
              <a:ext cx="84458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381F15D-320E-80AF-44ED-D6C50C8FBC96}"/>
              </a:ext>
            </a:extLst>
          </p:cNvPr>
          <p:cNvSpPr txBox="1"/>
          <p:nvPr/>
        </p:nvSpPr>
        <p:spPr>
          <a:xfrm>
            <a:off x="637964" y="1674673"/>
            <a:ext cx="4101761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3400" dirty="0">
                <a:latin typeface="Bahnschrift Light SemiCondensed" panose="020B0502040204020203" pitchFamily="34" charset="0"/>
              </a:rPr>
              <a:t>Contato desde cedo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3400" dirty="0">
                <a:latin typeface="Bahnschrift Light SemiCondensed" panose="020B0502040204020203" pitchFamily="34" charset="0"/>
              </a:rPr>
              <a:t>Solidão</a:t>
            </a:r>
          </a:p>
          <a:p>
            <a:pPr>
              <a:lnSpc>
                <a:spcPct val="150000"/>
              </a:lnSpc>
            </a:pPr>
            <a:r>
              <a:rPr lang="pt-BR" sz="3400">
                <a:latin typeface="Bahnschrift Light SemiCondensed" panose="020B0502040204020203" pitchFamily="34" charset="0"/>
              </a:rPr>
              <a:t>- Diversão</a:t>
            </a:r>
            <a:endParaRPr lang="pt-BR" sz="3400" dirty="0">
              <a:latin typeface="Bahnschrift Light SemiCondensed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3400" dirty="0">
                <a:latin typeface="Bahnschrift Light SemiCondensed" panose="020B0502040204020203" pitchFamily="34" charset="0"/>
              </a:rPr>
              <a:t>- Amizade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3400" dirty="0">
                <a:latin typeface="Bahnschrift Light SemiCondensed" panose="020B0502040204020203" pitchFamily="34" charset="0"/>
              </a:rPr>
              <a:t>Jogos Competitivos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E56255B-1FD6-24BE-8CFC-597D8105B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370" y="2086462"/>
            <a:ext cx="5668292" cy="3188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AEF350A-07FD-E0FC-E8D3-DEC3FEB1F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69" y="6325301"/>
            <a:ext cx="771787" cy="43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6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480F4-B904-89FB-A9E3-6EF6E582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39" y="32318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6000" dirty="0">
                <a:latin typeface="Cabin Condensed Medium" panose="00000606000000000000" pitchFamily="2" charset="0"/>
              </a:rPr>
              <a:t>Site!!!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84365F5F-0FE1-662E-7A7D-1AA11C1DBD40}"/>
              </a:ext>
            </a:extLst>
          </p:cNvPr>
          <p:cNvGrpSpPr/>
          <p:nvPr/>
        </p:nvGrpSpPr>
        <p:grpSpPr>
          <a:xfrm>
            <a:off x="11380367" y="0"/>
            <a:ext cx="596213" cy="6858002"/>
            <a:chOff x="11380367" y="0"/>
            <a:chExt cx="596213" cy="6858002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5D9AC328-B9E4-9B45-E975-3C664A3F2C45}"/>
                </a:ext>
              </a:extLst>
            </p:cNvPr>
            <p:cNvGrpSpPr/>
            <p:nvPr/>
          </p:nvGrpSpPr>
          <p:grpSpPr>
            <a:xfrm>
              <a:off x="11380367" y="0"/>
              <a:ext cx="587229" cy="6858002"/>
              <a:chOff x="11023133" y="-1"/>
              <a:chExt cx="771787" cy="6858002"/>
            </a:xfrm>
          </p:grpSpPr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04189A8D-B37B-CD65-7D36-6476E4559D6F}"/>
                  </a:ext>
                </a:extLst>
              </p:cNvPr>
              <p:cNvSpPr/>
              <p:nvPr/>
            </p:nvSpPr>
            <p:spPr>
              <a:xfrm>
                <a:off x="11023133" y="1"/>
                <a:ext cx="771787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D0CB6636-192D-397A-2336-C32358F1CCC5}"/>
                  </a:ext>
                </a:extLst>
              </p:cNvPr>
              <p:cNvSpPr/>
              <p:nvPr/>
            </p:nvSpPr>
            <p:spPr>
              <a:xfrm>
                <a:off x="11585195" y="-1"/>
                <a:ext cx="122337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DA208B65-8141-A879-D572-E807BE8CBF67}"/>
                  </a:ext>
                </a:extLst>
              </p:cNvPr>
              <p:cNvSpPr/>
              <p:nvPr/>
            </p:nvSpPr>
            <p:spPr>
              <a:xfrm>
                <a:off x="11129047" y="-1"/>
                <a:ext cx="122337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36D521B2-D1B4-4CA3-542F-49CD70354D20}"/>
                </a:ext>
              </a:extLst>
            </p:cNvPr>
            <p:cNvSpPr/>
            <p:nvPr/>
          </p:nvSpPr>
          <p:spPr>
            <a:xfrm>
              <a:off x="11380367" y="0"/>
              <a:ext cx="84458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11CF4EF8-0270-1EAF-E2E7-C3F38628F09F}"/>
                </a:ext>
              </a:extLst>
            </p:cNvPr>
            <p:cNvSpPr/>
            <p:nvPr/>
          </p:nvSpPr>
          <p:spPr>
            <a:xfrm>
              <a:off x="11892122" y="0"/>
              <a:ext cx="84458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4AEF350A-07FD-E0FC-E8D3-DEC3FEB1F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69" y="6325301"/>
            <a:ext cx="771787" cy="43413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CD6F172-32F6-2BDA-A596-6AA0088E4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9" y="1439182"/>
            <a:ext cx="10740712" cy="446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8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480F4-B904-89FB-A9E3-6EF6E582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726" y="243791"/>
            <a:ext cx="10515600" cy="1325563"/>
          </a:xfrm>
        </p:spPr>
        <p:txBody>
          <a:bodyPr>
            <a:normAutofit/>
          </a:bodyPr>
          <a:lstStyle/>
          <a:p>
            <a:r>
              <a:rPr lang="pt-BR" sz="4800" dirty="0">
                <a:latin typeface="Cabin Condensed Medium" panose="00000606000000000000" pitchFamily="2" charset="0"/>
              </a:rPr>
              <a:t>A LIÇÃO DO OVERWATCH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8FDF828-2B05-3CDB-841A-9F210E89DF84}"/>
              </a:ext>
            </a:extLst>
          </p:cNvPr>
          <p:cNvSpPr txBox="1"/>
          <p:nvPr/>
        </p:nvSpPr>
        <p:spPr>
          <a:xfrm>
            <a:off x="996162" y="1466275"/>
            <a:ext cx="4101761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3400" dirty="0">
                <a:latin typeface="Bahnschrift Light SemiCondensed" panose="020B0502040204020203" pitchFamily="34" charset="0"/>
              </a:rPr>
              <a:t>Cooperação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3400" dirty="0">
                <a:latin typeface="Bahnschrift Light SemiCondensed" panose="020B0502040204020203" pitchFamily="34" charset="0"/>
              </a:rPr>
              <a:t>Comunicação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3400" dirty="0">
                <a:latin typeface="Bahnschrift Light SemiCondensed" panose="020B0502040204020203" pitchFamily="34" charset="0"/>
              </a:rPr>
              <a:t>Gentileza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84365F5F-0FE1-662E-7A7D-1AA11C1DBD40}"/>
              </a:ext>
            </a:extLst>
          </p:cNvPr>
          <p:cNvGrpSpPr/>
          <p:nvPr/>
        </p:nvGrpSpPr>
        <p:grpSpPr>
          <a:xfrm>
            <a:off x="11380367" y="0"/>
            <a:ext cx="596213" cy="6858002"/>
            <a:chOff x="11380367" y="0"/>
            <a:chExt cx="596213" cy="6858002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5D9AC328-B9E4-9B45-E975-3C664A3F2C45}"/>
                </a:ext>
              </a:extLst>
            </p:cNvPr>
            <p:cNvGrpSpPr/>
            <p:nvPr/>
          </p:nvGrpSpPr>
          <p:grpSpPr>
            <a:xfrm>
              <a:off x="11380367" y="0"/>
              <a:ext cx="587229" cy="6858002"/>
              <a:chOff x="11023133" y="-1"/>
              <a:chExt cx="771787" cy="6858002"/>
            </a:xfrm>
          </p:grpSpPr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04189A8D-B37B-CD65-7D36-6476E4559D6F}"/>
                  </a:ext>
                </a:extLst>
              </p:cNvPr>
              <p:cNvSpPr/>
              <p:nvPr/>
            </p:nvSpPr>
            <p:spPr>
              <a:xfrm>
                <a:off x="11023133" y="1"/>
                <a:ext cx="771787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D0CB6636-192D-397A-2336-C32358F1CCC5}"/>
                  </a:ext>
                </a:extLst>
              </p:cNvPr>
              <p:cNvSpPr/>
              <p:nvPr/>
            </p:nvSpPr>
            <p:spPr>
              <a:xfrm>
                <a:off x="11585195" y="-1"/>
                <a:ext cx="122337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DA208B65-8141-A879-D572-E807BE8CBF67}"/>
                  </a:ext>
                </a:extLst>
              </p:cNvPr>
              <p:cNvSpPr/>
              <p:nvPr/>
            </p:nvSpPr>
            <p:spPr>
              <a:xfrm>
                <a:off x="11129047" y="-1"/>
                <a:ext cx="122337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36D521B2-D1B4-4CA3-542F-49CD70354D20}"/>
                </a:ext>
              </a:extLst>
            </p:cNvPr>
            <p:cNvSpPr/>
            <p:nvPr/>
          </p:nvSpPr>
          <p:spPr>
            <a:xfrm>
              <a:off x="11380367" y="0"/>
              <a:ext cx="84458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11CF4EF8-0270-1EAF-E2E7-C3F38628F09F}"/>
                </a:ext>
              </a:extLst>
            </p:cNvPr>
            <p:cNvSpPr/>
            <p:nvPr/>
          </p:nvSpPr>
          <p:spPr>
            <a:xfrm>
              <a:off x="11892122" y="0"/>
              <a:ext cx="84458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BB0B2C33-6FE5-4389-9E39-B3DF9D95426E}"/>
              </a:ext>
            </a:extLst>
          </p:cNvPr>
          <p:cNvSpPr txBox="1"/>
          <p:nvPr/>
        </p:nvSpPr>
        <p:spPr>
          <a:xfrm>
            <a:off x="1056115" y="3877556"/>
            <a:ext cx="3150881" cy="236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400" dirty="0">
                <a:latin typeface="Bahnschrift Light SemiCondensed" panose="020B0502040204020203" pitchFamily="34" charset="0"/>
              </a:rPr>
              <a:t>- Respeito</a:t>
            </a:r>
          </a:p>
          <a:p>
            <a:pPr>
              <a:lnSpc>
                <a:spcPct val="150000"/>
              </a:lnSpc>
            </a:pPr>
            <a:r>
              <a:rPr lang="pt-BR" sz="3400" dirty="0">
                <a:latin typeface="Bahnschrift Light SemiCondensed" panose="020B0502040204020203" pitchFamily="34" charset="0"/>
              </a:rPr>
              <a:t>- Empatia</a:t>
            </a:r>
          </a:p>
          <a:p>
            <a:pPr>
              <a:lnSpc>
                <a:spcPct val="150000"/>
              </a:lnSpc>
            </a:pPr>
            <a:r>
              <a:rPr lang="pt-BR" sz="3400" dirty="0">
                <a:latin typeface="Bahnschrift Light SemiCondensed" panose="020B0502040204020203" pitchFamily="34" charset="0"/>
              </a:rPr>
              <a:t>- Competição</a:t>
            </a:r>
          </a:p>
        </p:txBody>
      </p:sp>
      <p:pic>
        <p:nvPicPr>
          <p:cNvPr id="1028" name="Picture 4" descr="Introdução teórica a Neural Network — Deep Learning — Parte 2 | by Arthur  Lamblet Vaz | Data Hackers | Medium">
            <a:extLst>
              <a:ext uri="{FF2B5EF4-FFF2-40B4-BE49-F238E27FC236}">
                <a16:creationId xmlns:a16="http://schemas.microsoft.com/office/drawing/2014/main" id="{A845E933-FCB9-A03A-05DB-CCFC3C1EF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625" y="2172696"/>
            <a:ext cx="5208785" cy="321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4C5183D-09BA-006D-18A8-F408FB8C9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69" y="6325301"/>
            <a:ext cx="771787" cy="43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7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0EB7B0C9-EF3A-B665-EE09-8F39F87EF393}"/>
              </a:ext>
            </a:extLst>
          </p:cNvPr>
          <p:cNvSpPr/>
          <p:nvPr/>
        </p:nvSpPr>
        <p:spPr>
          <a:xfrm>
            <a:off x="5350827" y="1904302"/>
            <a:ext cx="5077063" cy="3507454"/>
          </a:xfrm>
          <a:prstGeom prst="rect">
            <a:avLst/>
          </a:prstGeom>
          <a:solidFill>
            <a:schemeClr val="dk1">
              <a:alpha val="49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F0587F-AA99-E39A-182A-7D34482E3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018" y="163141"/>
            <a:ext cx="9066667" cy="1325563"/>
          </a:xfrm>
        </p:spPr>
        <p:txBody>
          <a:bodyPr>
            <a:normAutofit/>
          </a:bodyPr>
          <a:lstStyle/>
          <a:p>
            <a:r>
              <a:rPr lang="pt-BR" sz="4800" dirty="0">
                <a:latin typeface="Cabin Condensed Medium" panose="00000606000000000000" pitchFamily="2" charset="0"/>
              </a:rPr>
              <a:t>Desafios e Superações</a:t>
            </a:r>
          </a:p>
        </p:txBody>
      </p:sp>
      <p:pic>
        <p:nvPicPr>
          <p:cNvPr id="1026" name="Picture 2" descr="Como enfrentar desafios – Patricia Lages – Bolsa Blindada">
            <a:extLst>
              <a:ext uri="{FF2B5EF4-FFF2-40B4-BE49-F238E27FC236}">
                <a16:creationId xmlns:a16="http://schemas.microsoft.com/office/drawing/2014/main" id="{B9C1FB4E-A999-67E0-F291-60333528D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394" y="1973853"/>
            <a:ext cx="4911928" cy="336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EEDC572-4003-A9F4-8372-AA5DB2A04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02" y="6350468"/>
            <a:ext cx="771787" cy="43413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0355C6E-CED8-7794-9D01-C39D94CCBAB7}"/>
              </a:ext>
            </a:extLst>
          </p:cNvPr>
          <p:cNvSpPr txBox="1"/>
          <p:nvPr/>
        </p:nvSpPr>
        <p:spPr>
          <a:xfrm>
            <a:off x="845748" y="2608134"/>
            <a:ext cx="4418472" cy="164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3600" dirty="0">
                <a:latin typeface="Bahnschrift Light SemiCondensed" panose="020B0502040204020203" pitchFamily="34" charset="0"/>
              </a:rPr>
              <a:t>Maior dificuldade.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3600" dirty="0">
                <a:latin typeface="Bahnschrift Light SemiCondensed" panose="020B0502040204020203" pitchFamily="34" charset="0"/>
              </a:rPr>
              <a:t>Superação.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FC8CA274-71B7-D13D-2590-4305EE802AF1}"/>
              </a:ext>
            </a:extLst>
          </p:cNvPr>
          <p:cNvGrpSpPr/>
          <p:nvPr/>
        </p:nvGrpSpPr>
        <p:grpSpPr>
          <a:xfrm>
            <a:off x="11375875" y="642"/>
            <a:ext cx="596213" cy="6858002"/>
            <a:chOff x="11380367" y="0"/>
            <a:chExt cx="596213" cy="6858002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73634F81-6C14-C915-67B7-4EB2DE362214}"/>
                </a:ext>
              </a:extLst>
            </p:cNvPr>
            <p:cNvGrpSpPr/>
            <p:nvPr/>
          </p:nvGrpSpPr>
          <p:grpSpPr>
            <a:xfrm>
              <a:off x="11380367" y="0"/>
              <a:ext cx="587229" cy="6858002"/>
              <a:chOff x="11023133" y="-1"/>
              <a:chExt cx="771787" cy="6858002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704BE6DC-9750-6B2C-4352-1E60154CA866}"/>
                  </a:ext>
                </a:extLst>
              </p:cNvPr>
              <p:cNvSpPr/>
              <p:nvPr/>
            </p:nvSpPr>
            <p:spPr>
              <a:xfrm>
                <a:off x="11023133" y="1"/>
                <a:ext cx="771787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1926270B-D289-27FC-2EBB-03601B7461F7}"/>
                  </a:ext>
                </a:extLst>
              </p:cNvPr>
              <p:cNvSpPr/>
              <p:nvPr/>
            </p:nvSpPr>
            <p:spPr>
              <a:xfrm>
                <a:off x="11585195" y="-1"/>
                <a:ext cx="122337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E8834A2D-727F-A5B6-607C-41856FED4B93}"/>
                  </a:ext>
                </a:extLst>
              </p:cNvPr>
              <p:cNvSpPr/>
              <p:nvPr/>
            </p:nvSpPr>
            <p:spPr>
              <a:xfrm>
                <a:off x="11129047" y="-1"/>
                <a:ext cx="122337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899DF48-C381-53A3-2A84-EF85C7E575E0}"/>
                </a:ext>
              </a:extLst>
            </p:cNvPr>
            <p:cNvSpPr/>
            <p:nvPr/>
          </p:nvSpPr>
          <p:spPr>
            <a:xfrm>
              <a:off x="11380367" y="0"/>
              <a:ext cx="84458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167B28C4-6951-2621-FA01-9FE120C6BBFC}"/>
                </a:ext>
              </a:extLst>
            </p:cNvPr>
            <p:cNvSpPr/>
            <p:nvPr/>
          </p:nvSpPr>
          <p:spPr>
            <a:xfrm>
              <a:off x="11892122" y="0"/>
              <a:ext cx="84458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3710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0587F-AA99-E39A-182A-7D34482E3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>
                <a:latin typeface="Cabin Condensed Medium" panose="00000606000000000000" pitchFamily="2" charset="0"/>
              </a:rPr>
              <a:t>Agradecimentos</a:t>
            </a:r>
          </a:p>
        </p:txBody>
      </p:sp>
      <p:pic>
        <p:nvPicPr>
          <p:cNvPr id="2050" name="Picture 2" descr="Obrigado">
            <a:extLst>
              <a:ext uri="{FF2B5EF4-FFF2-40B4-BE49-F238E27FC236}">
                <a16:creationId xmlns:a16="http://schemas.microsoft.com/office/drawing/2014/main" id="{67D200DD-5F62-D817-D82B-F24F7A898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505" y="5430962"/>
            <a:ext cx="3054292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F1C611F-118F-C17F-4760-084DC587ACF7}"/>
              </a:ext>
            </a:extLst>
          </p:cNvPr>
          <p:cNvSpPr txBox="1"/>
          <p:nvPr/>
        </p:nvSpPr>
        <p:spPr>
          <a:xfrm>
            <a:off x="1245544" y="2110918"/>
            <a:ext cx="8790958" cy="247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3600" dirty="0">
                <a:latin typeface="Bahnschrift Light SemiCondensed" panose="020B0502040204020203" pitchFamily="34" charset="0"/>
              </a:rPr>
              <a:t>Meu Pai e minha Mãe.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3600" dirty="0">
                <a:latin typeface="Bahnschrift Light SemiCondensed" panose="020B0502040204020203" pitchFamily="34" charset="0"/>
              </a:rPr>
              <a:t>Meus amigos (Yan , </a:t>
            </a:r>
            <a:r>
              <a:rPr lang="pt-BR" sz="3600" dirty="0" err="1">
                <a:latin typeface="Bahnschrift Light SemiCondensed" panose="020B0502040204020203" pitchFamily="34" charset="0"/>
              </a:rPr>
              <a:t>Discord</a:t>
            </a:r>
            <a:r>
              <a:rPr lang="pt-BR" sz="3600" dirty="0">
                <a:latin typeface="Bahnschrift Light SemiCondensed" panose="020B0502040204020203" pitchFamily="34" charset="0"/>
              </a:rPr>
              <a:t>, </a:t>
            </a:r>
            <a:r>
              <a:rPr lang="pt-BR" sz="3600" dirty="0" err="1">
                <a:latin typeface="Bahnschrift Light SemiCondensed" panose="020B0502040204020203" pitchFamily="34" charset="0"/>
              </a:rPr>
              <a:t>Aleh</a:t>
            </a:r>
            <a:r>
              <a:rPr lang="pt-BR" sz="3600" dirty="0">
                <a:latin typeface="Bahnschrift Light SemiCondensed" panose="020B0502040204020203" pitchFamily="34" charset="0"/>
              </a:rPr>
              <a:t>, Fernandes).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3600" dirty="0">
                <a:latin typeface="Bahnschrift Light SemiCondensed" panose="020B0502040204020203" pitchFamily="34" charset="0"/>
              </a:rPr>
              <a:t>SPTech.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B7689F8-D0CC-DC2D-4560-1F58B78FBEF4}"/>
              </a:ext>
            </a:extLst>
          </p:cNvPr>
          <p:cNvGrpSpPr/>
          <p:nvPr/>
        </p:nvGrpSpPr>
        <p:grpSpPr>
          <a:xfrm rot="1143245">
            <a:off x="-298107" y="-583070"/>
            <a:ext cx="596213" cy="6858002"/>
            <a:chOff x="11380367" y="0"/>
            <a:chExt cx="596213" cy="6858002"/>
          </a:xfrm>
        </p:grpSpPr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7B736813-8D3B-9943-24D5-6017DDAA21A8}"/>
                </a:ext>
              </a:extLst>
            </p:cNvPr>
            <p:cNvGrpSpPr/>
            <p:nvPr/>
          </p:nvGrpSpPr>
          <p:grpSpPr>
            <a:xfrm>
              <a:off x="11380367" y="0"/>
              <a:ext cx="587229" cy="6858002"/>
              <a:chOff x="11023133" y="-1"/>
              <a:chExt cx="771787" cy="6858002"/>
            </a:xfrm>
          </p:grpSpPr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6CEEECB9-B1B0-40F1-C1B6-B1E7DB693D9C}"/>
                  </a:ext>
                </a:extLst>
              </p:cNvPr>
              <p:cNvSpPr/>
              <p:nvPr/>
            </p:nvSpPr>
            <p:spPr>
              <a:xfrm>
                <a:off x="11023133" y="1"/>
                <a:ext cx="771787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78C0DC74-B1BB-CC28-6319-728E79562BBD}"/>
                  </a:ext>
                </a:extLst>
              </p:cNvPr>
              <p:cNvSpPr/>
              <p:nvPr/>
            </p:nvSpPr>
            <p:spPr>
              <a:xfrm>
                <a:off x="11585195" y="-1"/>
                <a:ext cx="122337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52AF0C8B-B797-D850-0A86-E2D3285DB2A2}"/>
                  </a:ext>
                </a:extLst>
              </p:cNvPr>
              <p:cNvSpPr/>
              <p:nvPr/>
            </p:nvSpPr>
            <p:spPr>
              <a:xfrm>
                <a:off x="11129047" y="-1"/>
                <a:ext cx="122337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34CBB1EA-721E-CCBA-09C7-94FA3DF7D58F}"/>
                </a:ext>
              </a:extLst>
            </p:cNvPr>
            <p:cNvSpPr/>
            <p:nvPr/>
          </p:nvSpPr>
          <p:spPr>
            <a:xfrm>
              <a:off x="11380367" y="0"/>
              <a:ext cx="84458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B9F3147F-9C84-59D5-7E75-EF1532574E42}"/>
                </a:ext>
              </a:extLst>
            </p:cNvPr>
            <p:cNvSpPr/>
            <p:nvPr/>
          </p:nvSpPr>
          <p:spPr>
            <a:xfrm>
              <a:off x="11892122" y="0"/>
              <a:ext cx="84458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5CDF8FA3-EE18-10D1-D58F-D1CBDEC3E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69" y="6325301"/>
            <a:ext cx="771787" cy="43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96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0587F-AA99-E39A-182A-7D34482E3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>
                <a:latin typeface="Cabin Condensed Medium" panose="00000606000000000000" pitchFamily="2" charset="0"/>
              </a:rPr>
              <a:t>Conclusão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B7689F8-D0CC-DC2D-4560-1F58B78FBEF4}"/>
              </a:ext>
            </a:extLst>
          </p:cNvPr>
          <p:cNvGrpSpPr/>
          <p:nvPr/>
        </p:nvGrpSpPr>
        <p:grpSpPr>
          <a:xfrm rot="1143245">
            <a:off x="-298107" y="-583070"/>
            <a:ext cx="596213" cy="6858002"/>
            <a:chOff x="11380367" y="0"/>
            <a:chExt cx="596213" cy="6858002"/>
          </a:xfrm>
        </p:grpSpPr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7B736813-8D3B-9943-24D5-6017DDAA21A8}"/>
                </a:ext>
              </a:extLst>
            </p:cNvPr>
            <p:cNvGrpSpPr/>
            <p:nvPr/>
          </p:nvGrpSpPr>
          <p:grpSpPr>
            <a:xfrm>
              <a:off x="11380367" y="0"/>
              <a:ext cx="587229" cy="6858002"/>
              <a:chOff x="11023133" y="-1"/>
              <a:chExt cx="771787" cy="6858002"/>
            </a:xfrm>
          </p:grpSpPr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6CEEECB9-B1B0-40F1-C1B6-B1E7DB693D9C}"/>
                  </a:ext>
                </a:extLst>
              </p:cNvPr>
              <p:cNvSpPr/>
              <p:nvPr/>
            </p:nvSpPr>
            <p:spPr>
              <a:xfrm>
                <a:off x="11023133" y="1"/>
                <a:ext cx="771787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78C0DC74-B1BB-CC28-6319-728E79562BBD}"/>
                  </a:ext>
                </a:extLst>
              </p:cNvPr>
              <p:cNvSpPr/>
              <p:nvPr/>
            </p:nvSpPr>
            <p:spPr>
              <a:xfrm>
                <a:off x="11585195" y="-1"/>
                <a:ext cx="122337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52AF0C8B-B797-D850-0A86-E2D3285DB2A2}"/>
                  </a:ext>
                </a:extLst>
              </p:cNvPr>
              <p:cNvSpPr/>
              <p:nvPr/>
            </p:nvSpPr>
            <p:spPr>
              <a:xfrm>
                <a:off x="11129047" y="-1"/>
                <a:ext cx="122337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34CBB1EA-721E-CCBA-09C7-94FA3DF7D58F}"/>
                </a:ext>
              </a:extLst>
            </p:cNvPr>
            <p:cNvSpPr/>
            <p:nvPr/>
          </p:nvSpPr>
          <p:spPr>
            <a:xfrm>
              <a:off x="11380367" y="0"/>
              <a:ext cx="84458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B9F3147F-9C84-59D5-7E75-EF1532574E42}"/>
                </a:ext>
              </a:extLst>
            </p:cNvPr>
            <p:cNvSpPr/>
            <p:nvPr/>
          </p:nvSpPr>
          <p:spPr>
            <a:xfrm>
              <a:off x="11892122" y="0"/>
              <a:ext cx="84458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03A4EED3-7977-D148-C296-DB21C9DA4D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t="3863" r="3374" b="28100"/>
          <a:stretch/>
        </p:blipFill>
        <p:spPr>
          <a:xfrm>
            <a:off x="3821350" y="1817809"/>
            <a:ext cx="4313520" cy="422862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3D90192-777C-3CF2-5263-B61B69981C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38"/>
          <a:stretch/>
        </p:blipFill>
        <p:spPr>
          <a:xfrm>
            <a:off x="3358704" y="1544860"/>
            <a:ext cx="5474591" cy="47961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61EC90D4-1F6F-700B-A358-8AB9D6FE65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69" y="6325301"/>
            <a:ext cx="771787" cy="43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95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69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Bahnschrift Light Condensed</vt:lpstr>
      <vt:lpstr>Bahnschrift Light SemiCondensed</vt:lpstr>
      <vt:lpstr>Cabin Condensed Medium</vt:lpstr>
      <vt:lpstr>Calibri</vt:lpstr>
      <vt:lpstr>Calibri Light</vt:lpstr>
      <vt:lpstr>Tema do Office</vt:lpstr>
      <vt:lpstr>Apresentação do PowerPoint</vt:lpstr>
      <vt:lpstr>Apresentação do PowerPoint</vt:lpstr>
      <vt:lpstr>POR QUE?</vt:lpstr>
      <vt:lpstr>Site!!!</vt:lpstr>
      <vt:lpstr>A LIÇÃO DO OVERWATCH</vt:lpstr>
      <vt:lpstr>Desafios e Superações</vt:lpstr>
      <vt:lpstr>Agradecimentos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Nathan David</dc:creator>
  <cp:lastModifiedBy>Nathan David</cp:lastModifiedBy>
  <cp:revision>11</cp:revision>
  <dcterms:created xsi:type="dcterms:W3CDTF">2022-11-29T04:14:29Z</dcterms:created>
  <dcterms:modified xsi:type="dcterms:W3CDTF">2022-11-30T05:10:30Z</dcterms:modified>
</cp:coreProperties>
</file>