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0515600" cy="18562638"/>
  <p:notesSz cx="6858000" cy="9144000"/>
  <p:defaultTextStyle>
    <a:defPPr>
      <a:defRPr lang="en-US"/>
    </a:defPPr>
    <a:lvl1pPr marL="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1pPr>
    <a:lvl2pPr marL="578875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2pPr>
    <a:lvl3pPr marL="1157751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3pPr>
    <a:lvl4pPr marL="1736626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4pPr>
    <a:lvl5pPr marL="231550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5pPr>
    <a:lvl6pPr marL="2894375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6pPr>
    <a:lvl7pPr marL="3473250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7pPr>
    <a:lvl8pPr marL="4052126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8pPr>
    <a:lvl9pPr marL="4630999" algn="l" defTabSz="1157751" rtl="0" eaLnBrk="1" latinLnBrk="0" hangingPunct="1">
      <a:defRPr sz="22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8" d="100"/>
          <a:sy n="28" d="100"/>
        </p:scale>
        <p:origin x="25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3037915"/>
            <a:ext cx="8938260" cy="6462548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9749683"/>
            <a:ext cx="7886700" cy="4481673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988288"/>
            <a:ext cx="2267426" cy="15730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988288"/>
            <a:ext cx="6670834" cy="15730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9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4627774"/>
            <a:ext cx="9069705" cy="7721540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12422363"/>
            <a:ext cx="9069705" cy="4060576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/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4941443"/>
            <a:ext cx="4469130" cy="1177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4941443"/>
            <a:ext cx="4469130" cy="117778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988292"/>
            <a:ext cx="9069705" cy="3587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4550426"/>
            <a:ext cx="4448591" cy="2230093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6780519"/>
            <a:ext cx="4448591" cy="9973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4550426"/>
            <a:ext cx="4470500" cy="2230093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6780519"/>
            <a:ext cx="4470500" cy="9973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237509"/>
            <a:ext cx="3391555" cy="4331282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2672680"/>
            <a:ext cx="5323523" cy="13191504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5568791"/>
            <a:ext cx="3391555" cy="1031687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1237509"/>
            <a:ext cx="3391555" cy="4331282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2672680"/>
            <a:ext cx="5323523" cy="13191504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5568791"/>
            <a:ext cx="3391555" cy="10316875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988292"/>
            <a:ext cx="9069705" cy="3587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4941443"/>
            <a:ext cx="9069705" cy="117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17204819"/>
            <a:ext cx="2366010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3C00-EA50-43F5-8BD2-BB1AC7D70113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17204819"/>
            <a:ext cx="3549015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17204819"/>
            <a:ext cx="2366010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CD0D8-430F-45FB-AC27-F915EA1E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023520" y="4023519"/>
            <a:ext cx="18562638" cy="1051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199" y="223333"/>
            <a:ext cx="1064993" cy="10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Lim</dc:creator>
  <cp:lastModifiedBy>Nathan Lim</cp:lastModifiedBy>
  <cp:revision>3</cp:revision>
  <dcterms:created xsi:type="dcterms:W3CDTF">2016-09-12T20:36:08Z</dcterms:created>
  <dcterms:modified xsi:type="dcterms:W3CDTF">2017-01-05T20:27:10Z</dcterms:modified>
</cp:coreProperties>
</file>