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18562638" cy="10515600"/>
  <p:notesSz cx="6858000" cy="9144000"/>
  <p:defaultTextStyle>
    <a:defPPr>
      <a:defRPr lang="en-US"/>
    </a:defPPr>
    <a:lvl1pPr marL="0" algn="l" defTabSz="1157809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1pPr>
    <a:lvl2pPr marL="578905" algn="l" defTabSz="1157809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2pPr>
    <a:lvl3pPr marL="1157809" algn="l" defTabSz="1157809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3pPr>
    <a:lvl4pPr marL="1736712" algn="l" defTabSz="1157809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4pPr>
    <a:lvl5pPr marL="2315615" algn="l" defTabSz="1157809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5pPr>
    <a:lvl6pPr marL="2894520" algn="l" defTabSz="1157809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6pPr>
    <a:lvl7pPr marL="3473424" algn="l" defTabSz="1157809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7pPr>
    <a:lvl8pPr marL="4052328" algn="l" defTabSz="1157809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8pPr>
    <a:lvl9pPr marL="4631231" algn="l" defTabSz="1157809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9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330" y="1720956"/>
            <a:ext cx="13921979" cy="3660987"/>
          </a:xfrm>
        </p:spPr>
        <p:txBody>
          <a:bodyPr anchor="b"/>
          <a:lstStyle>
            <a:lvl1pPr algn="ctr">
              <a:defRPr sz="91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0330" y="5523125"/>
            <a:ext cx="13921979" cy="2538835"/>
          </a:xfrm>
        </p:spPr>
        <p:txBody>
          <a:bodyPr/>
          <a:lstStyle>
            <a:lvl1pPr marL="0" indent="0" algn="ctr">
              <a:buNone/>
              <a:defRPr sz="3654"/>
            </a:lvl1pPr>
            <a:lvl2pPr marL="696087" indent="0" algn="ctr">
              <a:buNone/>
              <a:defRPr sz="3045"/>
            </a:lvl2pPr>
            <a:lvl3pPr marL="1392174" indent="0" algn="ctr">
              <a:buNone/>
              <a:defRPr sz="2741"/>
            </a:lvl3pPr>
            <a:lvl4pPr marL="2088261" indent="0" algn="ctr">
              <a:buNone/>
              <a:defRPr sz="2436"/>
            </a:lvl4pPr>
            <a:lvl5pPr marL="2784348" indent="0" algn="ctr">
              <a:buNone/>
              <a:defRPr sz="2436"/>
            </a:lvl5pPr>
            <a:lvl6pPr marL="3480435" indent="0" algn="ctr">
              <a:buNone/>
              <a:defRPr sz="2436"/>
            </a:lvl6pPr>
            <a:lvl7pPr marL="4176522" indent="0" algn="ctr">
              <a:buNone/>
              <a:defRPr sz="2436"/>
            </a:lvl7pPr>
            <a:lvl8pPr marL="4872609" indent="0" algn="ctr">
              <a:buNone/>
              <a:defRPr sz="2436"/>
            </a:lvl8pPr>
            <a:lvl9pPr marL="5568696" indent="0" algn="ctr">
              <a:buNone/>
              <a:defRPr sz="24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8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83888" y="559858"/>
            <a:ext cx="4002569" cy="89114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6182" y="559858"/>
            <a:ext cx="11775673" cy="89114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2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513" y="2621599"/>
            <a:ext cx="16010275" cy="4374197"/>
          </a:xfrm>
        </p:spPr>
        <p:txBody>
          <a:bodyPr anchor="b"/>
          <a:lstStyle>
            <a:lvl1pPr>
              <a:defRPr sz="91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513" y="7037177"/>
            <a:ext cx="16010275" cy="2300287"/>
          </a:xfrm>
        </p:spPr>
        <p:txBody>
          <a:bodyPr/>
          <a:lstStyle>
            <a:lvl1pPr marL="0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1pPr>
            <a:lvl2pPr marL="696087" indent="0">
              <a:buNone/>
              <a:defRPr sz="3045">
                <a:solidFill>
                  <a:schemeClr val="tx1">
                    <a:tint val="75000"/>
                  </a:schemeClr>
                </a:solidFill>
              </a:defRPr>
            </a:lvl2pPr>
            <a:lvl3pPr marL="1392174" indent="0">
              <a:buNone/>
              <a:defRPr sz="2741">
                <a:solidFill>
                  <a:schemeClr val="tx1">
                    <a:tint val="75000"/>
                  </a:schemeClr>
                </a:solidFill>
              </a:defRPr>
            </a:lvl3pPr>
            <a:lvl4pPr marL="2088261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4pPr>
            <a:lvl5pPr marL="2784348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5pPr>
            <a:lvl6pPr marL="3480435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6pPr>
            <a:lvl7pPr marL="4176522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7pPr>
            <a:lvl8pPr marL="4872609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8pPr>
            <a:lvl9pPr marL="5568696" indent="0">
              <a:buNone/>
              <a:defRPr sz="24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6181" y="2799291"/>
            <a:ext cx="7889121" cy="6672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7336" y="2799291"/>
            <a:ext cx="7889121" cy="6672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559859"/>
            <a:ext cx="16010275" cy="2032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600" y="2577783"/>
            <a:ext cx="7852865" cy="1263332"/>
          </a:xfrm>
        </p:spPr>
        <p:txBody>
          <a:bodyPr anchor="b"/>
          <a:lstStyle>
            <a:lvl1pPr marL="0" indent="0">
              <a:buNone/>
              <a:defRPr sz="3654" b="1"/>
            </a:lvl1pPr>
            <a:lvl2pPr marL="696087" indent="0">
              <a:buNone/>
              <a:defRPr sz="3045" b="1"/>
            </a:lvl2pPr>
            <a:lvl3pPr marL="1392174" indent="0">
              <a:buNone/>
              <a:defRPr sz="2741" b="1"/>
            </a:lvl3pPr>
            <a:lvl4pPr marL="2088261" indent="0">
              <a:buNone/>
              <a:defRPr sz="2436" b="1"/>
            </a:lvl4pPr>
            <a:lvl5pPr marL="2784348" indent="0">
              <a:buNone/>
              <a:defRPr sz="2436" b="1"/>
            </a:lvl5pPr>
            <a:lvl6pPr marL="3480435" indent="0">
              <a:buNone/>
              <a:defRPr sz="2436" b="1"/>
            </a:lvl6pPr>
            <a:lvl7pPr marL="4176522" indent="0">
              <a:buNone/>
              <a:defRPr sz="2436" b="1"/>
            </a:lvl7pPr>
            <a:lvl8pPr marL="4872609" indent="0">
              <a:buNone/>
              <a:defRPr sz="2436" b="1"/>
            </a:lvl8pPr>
            <a:lvl9pPr marL="5568696" indent="0">
              <a:buNone/>
              <a:defRPr sz="24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8600" y="3841115"/>
            <a:ext cx="7852865" cy="56497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97335" y="2577783"/>
            <a:ext cx="7891539" cy="1263332"/>
          </a:xfrm>
        </p:spPr>
        <p:txBody>
          <a:bodyPr anchor="b"/>
          <a:lstStyle>
            <a:lvl1pPr marL="0" indent="0">
              <a:buNone/>
              <a:defRPr sz="3654" b="1"/>
            </a:lvl1pPr>
            <a:lvl2pPr marL="696087" indent="0">
              <a:buNone/>
              <a:defRPr sz="3045" b="1"/>
            </a:lvl2pPr>
            <a:lvl3pPr marL="1392174" indent="0">
              <a:buNone/>
              <a:defRPr sz="2741" b="1"/>
            </a:lvl3pPr>
            <a:lvl4pPr marL="2088261" indent="0">
              <a:buNone/>
              <a:defRPr sz="2436" b="1"/>
            </a:lvl4pPr>
            <a:lvl5pPr marL="2784348" indent="0">
              <a:buNone/>
              <a:defRPr sz="2436" b="1"/>
            </a:lvl5pPr>
            <a:lvl6pPr marL="3480435" indent="0">
              <a:buNone/>
              <a:defRPr sz="2436" b="1"/>
            </a:lvl6pPr>
            <a:lvl7pPr marL="4176522" indent="0">
              <a:buNone/>
              <a:defRPr sz="2436" b="1"/>
            </a:lvl7pPr>
            <a:lvl8pPr marL="4872609" indent="0">
              <a:buNone/>
              <a:defRPr sz="2436" b="1"/>
            </a:lvl8pPr>
            <a:lvl9pPr marL="5568696" indent="0">
              <a:buNone/>
              <a:defRPr sz="24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97335" y="3841115"/>
            <a:ext cx="7891539" cy="564970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3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4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600" y="701040"/>
            <a:ext cx="5986933" cy="2453640"/>
          </a:xfrm>
        </p:spPr>
        <p:txBody>
          <a:bodyPr anchor="b"/>
          <a:lstStyle>
            <a:lvl1pPr>
              <a:defRPr sz="48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539" y="1514052"/>
            <a:ext cx="9397335" cy="7472892"/>
          </a:xfrm>
        </p:spPr>
        <p:txBody>
          <a:bodyPr/>
          <a:lstStyle>
            <a:lvl1pPr>
              <a:defRPr sz="4872"/>
            </a:lvl1pPr>
            <a:lvl2pPr>
              <a:defRPr sz="4263"/>
            </a:lvl2pPr>
            <a:lvl3pPr>
              <a:defRPr sz="3654"/>
            </a:lvl3pPr>
            <a:lvl4pPr>
              <a:defRPr sz="3045"/>
            </a:lvl4pPr>
            <a:lvl5pPr>
              <a:defRPr sz="3045"/>
            </a:lvl5pPr>
            <a:lvl6pPr>
              <a:defRPr sz="3045"/>
            </a:lvl6pPr>
            <a:lvl7pPr>
              <a:defRPr sz="3045"/>
            </a:lvl7pPr>
            <a:lvl8pPr>
              <a:defRPr sz="3045"/>
            </a:lvl8pPr>
            <a:lvl9pPr>
              <a:defRPr sz="30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600" y="3154680"/>
            <a:ext cx="5986933" cy="5844435"/>
          </a:xfrm>
        </p:spPr>
        <p:txBody>
          <a:bodyPr/>
          <a:lstStyle>
            <a:lvl1pPr marL="0" indent="0">
              <a:buNone/>
              <a:defRPr sz="2436"/>
            </a:lvl1pPr>
            <a:lvl2pPr marL="696087" indent="0">
              <a:buNone/>
              <a:defRPr sz="2132"/>
            </a:lvl2pPr>
            <a:lvl3pPr marL="1392174" indent="0">
              <a:buNone/>
              <a:defRPr sz="1827"/>
            </a:lvl3pPr>
            <a:lvl4pPr marL="2088261" indent="0">
              <a:buNone/>
              <a:defRPr sz="1523"/>
            </a:lvl4pPr>
            <a:lvl5pPr marL="2784348" indent="0">
              <a:buNone/>
              <a:defRPr sz="1523"/>
            </a:lvl5pPr>
            <a:lvl6pPr marL="3480435" indent="0">
              <a:buNone/>
              <a:defRPr sz="1523"/>
            </a:lvl6pPr>
            <a:lvl7pPr marL="4176522" indent="0">
              <a:buNone/>
              <a:defRPr sz="1523"/>
            </a:lvl7pPr>
            <a:lvl8pPr marL="4872609" indent="0">
              <a:buNone/>
              <a:defRPr sz="1523"/>
            </a:lvl8pPr>
            <a:lvl9pPr marL="5568696" indent="0">
              <a:buNone/>
              <a:defRPr sz="15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2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600" y="701040"/>
            <a:ext cx="5986933" cy="2453640"/>
          </a:xfrm>
        </p:spPr>
        <p:txBody>
          <a:bodyPr anchor="b"/>
          <a:lstStyle>
            <a:lvl1pPr>
              <a:defRPr sz="48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91539" y="1514052"/>
            <a:ext cx="9397335" cy="7472892"/>
          </a:xfrm>
        </p:spPr>
        <p:txBody>
          <a:bodyPr anchor="t"/>
          <a:lstStyle>
            <a:lvl1pPr marL="0" indent="0">
              <a:buNone/>
              <a:defRPr sz="4872"/>
            </a:lvl1pPr>
            <a:lvl2pPr marL="696087" indent="0">
              <a:buNone/>
              <a:defRPr sz="4263"/>
            </a:lvl2pPr>
            <a:lvl3pPr marL="1392174" indent="0">
              <a:buNone/>
              <a:defRPr sz="3654"/>
            </a:lvl3pPr>
            <a:lvl4pPr marL="2088261" indent="0">
              <a:buNone/>
              <a:defRPr sz="3045"/>
            </a:lvl4pPr>
            <a:lvl5pPr marL="2784348" indent="0">
              <a:buNone/>
              <a:defRPr sz="3045"/>
            </a:lvl5pPr>
            <a:lvl6pPr marL="3480435" indent="0">
              <a:buNone/>
              <a:defRPr sz="3045"/>
            </a:lvl6pPr>
            <a:lvl7pPr marL="4176522" indent="0">
              <a:buNone/>
              <a:defRPr sz="3045"/>
            </a:lvl7pPr>
            <a:lvl8pPr marL="4872609" indent="0">
              <a:buNone/>
              <a:defRPr sz="3045"/>
            </a:lvl8pPr>
            <a:lvl9pPr marL="5568696" indent="0">
              <a:buNone/>
              <a:defRPr sz="304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600" y="3154680"/>
            <a:ext cx="5986933" cy="5844435"/>
          </a:xfrm>
        </p:spPr>
        <p:txBody>
          <a:bodyPr/>
          <a:lstStyle>
            <a:lvl1pPr marL="0" indent="0">
              <a:buNone/>
              <a:defRPr sz="2436"/>
            </a:lvl1pPr>
            <a:lvl2pPr marL="696087" indent="0">
              <a:buNone/>
              <a:defRPr sz="2132"/>
            </a:lvl2pPr>
            <a:lvl3pPr marL="1392174" indent="0">
              <a:buNone/>
              <a:defRPr sz="1827"/>
            </a:lvl3pPr>
            <a:lvl4pPr marL="2088261" indent="0">
              <a:buNone/>
              <a:defRPr sz="1523"/>
            </a:lvl4pPr>
            <a:lvl5pPr marL="2784348" indent="0">
              <a:buNone/>
              <a:defRPr sz="1523"/>
            </a:lvl5pPr>
            <a:lvl6pPr marL="3480435" indent="0">
              <a:buNone/>
              <a:defRPr sz="1523"/>
            </a:lvl6pPr>
            <a:lvl7pPr marL="4176522" indent="0">
              <a:buNone/>
              <a:defRPr sz="1523"/>
            </a:lvl7pPr>
            <a:lvl8pPr marL="4872609" indent="0">
              <a:buNone/>
              <a:defRPr sz="1523"/>
            </a:lvl8pPr>
            <a:lvl9pPr marL="5568696" indent="0">
              <a:buNone/>
              <a:defRPr sz="15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7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6182" y="559859"/>
            <a:ext cx="16010275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182" y="2799291"/>
            <a:ext cx="16010275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6181" y="9746404"/>
            <a:ext cx="4176594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3C00-EA50-43F5-8BD2-BB1AC7D7011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8874" y="9746404"/>
            <a:ext cx="626489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863" y="9746404"/>
            <a:ext cx="4176594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392174" rtl="0" eaLnBrk="1" latinLnBrk="0" hangingPunct="1">
        <a:lnSpc>
          <a:spcPct val="90000"/>
        </a:lnSpc>
        <a:spcBef>
          <a:spcPct val="0"/>
        </a:spcBef>
        <a:buNone/>
        <a:defRPr sz="6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044" indent="-348044" algn="l" defTabSz="1392174" rtl="0" eaLnBrk="1" latinLnBrk="0" hangingPunct="1">
        <a:lnSpc>
          <a:spcPct val="90000"/>
        </a:lnSpc>
        <a:spcBef>
          <a:spcPts val="1523"/>
        </a:spcBef>
        <a:buFont typeface="Arial" panose="020B0604020202020204" pitchFamily="34" charset="0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1pPr>
      <a:lvl2pPr marL="1044131" indent="-348044" algn="l" defTabSz="1392174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2pPr>
      <a:lvl3pPr marL="1740218" indent="-348044" algn="l" defTabSz="1392174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3045" kern="1200">
          <a:solidFill>
            <a:schemeClr val="tx1"/>
          </a:solidFill>
          <a:latin typeface="+mn-lt"/>
          <a:ea typeface="+mn-ea"/>
          <a:cs typeface="+mn-cs"/>
        </a:defRPr>
      </a:lvl3pPr>
      <a:lvl4pPr marL="2436305" indent="-348044" algn="l" defTabSz="1392174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1" kern="1200">
          <a:solidFill>
            <a:schemeClr val="tx1"/>
          </a:solidFill>
          <a:latin typeface="+mn-lt"/>
          <a:ea typeface="+mn-ea"/>
          <a:cs typeface="+mn-cs"/>
        </a:defRPr>
      </a:lvl4pPr>
      <a:lvl5pPr marL="3132392" indent="-348044" algn="l" defTabSz="1392174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1" kern="1200">
          <a:solidFill>
            <a:schemeClr val="tx1"/>
          </a:solidFill>
          <a:latin typeface="+mn-lt"/>
          <a:ea typeface="+mn-ea"/>
          <a:cs typeface="+mn-cs"/>
        </a:defRPr>
      </a:lvl5pPr>
      <a:lvl6pPr marL="3828479" indent="-348044" algn="l" defTabSz="1392174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1" kern="1200">
          <a:solidFill>
            <a:schemeClr val="tx1"/>
          </a:solidFill>
          <a:latin typeface="+mn-lt"/>
          <a:ea typeface="+mn-ea"/>
          <a:cs typeface="+mn-cs"/>
        </a:defRPr>
      </a:lvl6pPr>
      <a:lvl7pPr marL="4524566" indent="-348044" algn="l" defTabSz="1392174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1" kern="1200">
          <a:solidFill>
            <a:schemeClr val="tx1"/>
          </a:solidFill>
          <a:latin typeface="+mn-lt"/>
          <a:ea typeface="+mn-ea"/>
          <a:cs typeface="+mn-cs"/>
        </a:defRPr>
      </a:lvl7pPr>
      <a:lvl8pPr marL="5220653" indent="-348044" algn="l" defTabSz="1392174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1" kern="1200">
          <a:solidFill>
            <a:schemeClr val="tx1"/>
          </a:solidFill>
          <a:latin typeface="+mn-lt"/>
          <a:ea typeface="+mn-ea"/>
          <a:cs typeface="+mn-cs"/>
        </a:defRPr>
      </a:lvl8pPr>
      <a:lvl9pPr marL="5916740" indent="-348044" algn="l" defTabSz="1392174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7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2174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1pPr>
      <a:lvl2pPr marL="696087" algn="l" defTabSz="1392174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2pPr>
      <a:lvl3pPr marL="1392174" algn="l" defTabSz="1392174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3pPr>
      <a:lvl4pPr marL="2088261" algn="l" defTabSz="1392174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4pPr>
      <a:lvl5pPr marL="2784348" algn="l" defTabSz="1392174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5pPr>
      <a:lvl6pPr marL="3480435" algn="l" defTabSz="1392174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6pPr>
      <a:lvl7pPr marL="4176522" algn="l" defTabSz="1392174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7pPr>
      <a:lvl8pPr marL="4872609" algn="l" defTabSz="1392174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8pPr>
      <a:lvl9pPr marL="5568696" algn="l" defTabSz="1392174" rtl="0" eaLnBrk="1" latinLnBrk="0" hangingPunct="1">
        <a:defRPr sz="27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694400" cy="1051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980" y="174228"/>
            <a:ext cx="740171" cy="7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8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Lim</dc:creator>
  <cp:lastModifiedBy>Nathan Lim</cp:lastModifiedBy>
  <cp:revision>2</cp:revision>
  <dcterms:created xsi:type="dcterms:W3CDTF">2016-09-12T20:36:08Z</dcterms:created>
  <dcterms:modified xsi:type="dcterms:W3CDTF">2016-09-12T20:52:20Z</dcterms:modified>
</cp:coreProperties>
</file>