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33000950" cy="18562638"/>
  <p:notesSz cx="6858000" cy="9144000"/>
  <p:defaultTextStyle>
    <a:defPPr>
      <a:defRPr lang="en-US"/>
    </a:defPPr>
    <a:lvl1pPr marL="0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1pPr>
    <a:lvl2pPr marL="578875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2pPr>
    <a:lvl3pPr marL="1157751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3pPr>
    <a:lvl4pPr marL="1736626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4pPr>
    <a:lvl5pPr marL="2315500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5pPr>
    <a:lvl6pPr marL="2894375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6pPr>
    <a:lvl7pPr marL="3473250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7pPr>
    <a:lvl8pPr marL="4052126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8pPr>
    <a:lvl9pPr marL="4630999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5119" y="3037915"/>
            <a:ext cx="24750713" cy="6462548"/>
          </a:xfrm>
        </p:spPr>
        <p:txBody>
          <a:bodyPr anchor="b"/>
          <a:lstStyle>
            <a:lvl1pPr algn="ctr">
              <a:defRPr sz="16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119" y="9749683"/>
            <a:ext cx="24750713" cy="4481673"/>
          </a:xfrm>
        </p:spPr>
        <p:txBody>
          <a:bodyPr/>
          <a:lstStyle>
            <a:lvl1pPr marL="0" indent="0" algn="ctr">
              <a:buNone/>
              <a:defRPr sz="6496"/>
            </a:lvl1pPr>
            <a:lvl2pPr marL="1237503" indent="0" algn="ctr">
              <a:buNone/>
              <a:defRPr sz="5413"/>
            </a:lvl2pPr>
            <a:lvl3pPr marL="2475006" indent="0" algn="ctr">
              <a:buNone/>
              <a:defRPr sz="4872"/>
            </a:lvl3pPr>
            <a:lvl4pPr marL="3712510" indent="0" algn="ctr">
              <a:buNone/>
              <a:defRPr sz="4331"/>
            </a:lvl4pPr>
            <a:lvl5pPr marL="4950013" indent="0" algn="ctr">
              <a:buNone/>
              <a:defRPr sz="4331"/>
            </a:lvl5pPr>
            <a:lvl6pPr marL="6187516" indent="0" algn="ctr">
              <a:buNone/>
              <a:defRPr sz="4331"/>
            </a:lvl6pPr>
            <a:lvl7pPr marL="7425019" indent="0" algn="ctr">
              <a:buNone/>
              <a:defRPr sz="4331"/>
            </a:lvl7pPr>
            <a:lvl8pPr marL="8662523" indent="0" algn="ctr">
              <a:buNone/>
              <a:defRPr sz="4331"/>
            </a:lvl8pPr>
            <a:lvl9pPr marL="9900026" indent="0" algn="ctr">
              <a:buNone/>
              <a:defRPr sz="43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16305" y="988288"/>
            <a:ext cx="7115830" cy="15730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8815" y="988288"/>
            <a:ext cx="20934978" cy="15730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28" y="4627772"/>
            <a:ext cx="28463319" cy="7721540"/>
          </a:xfrm>
        </p:spPr>
        <p:txBody>
          <a:bodyPr anchor="b"/>
          <a:lstStyle>
            <a:lvl1pPr>
              <a:defRPr sz="16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1628" y="12422361"/>
            <a:ext cx="28463319" cy="4060576"/>
          </a:xfrm>
        </p:spPr>
        <p:txBody>
          <a:bodyPr/>
          <a:lstStyle>
            <a:lvl1pPr marL="0" indent="0">
              <a:buNone/>
              <a:defRPr sz="6496">
                <a:solidFill>
                  <a:schemeClr val="tx1">
                    <a:tint val="75000"/>
                  </a:schemeClr>
                </a:solidFill>
              </a:defRPr>
            </a:lvl1pPr>
            <a:lvl2pPr marL="1237503" indent="0">
              <a:buNone/>
              <a:defRPr sz="5413">
                <a:solidFill>
                  <a:schemeClr val="tx1">
                    <a:tint val="75000"/>
                  </a:schemeClr>
                </a:solidFill>
              </a:defRPr>
            </a:lvl2pPr>
            <a:lvl3pPr marL="2475006" indent="0">
              <a:buNone/>
              <a:defRPr sz="4872">
                <a:solidFill>
                  <a:schemeClr val="tx1">
                    <a:tint val="75000"/>
                  </a:schemeClr>
                </a:solidFill>
              </a:defRPr>
            </a:lvl3pPr>
            <a:lvl4pPr marL="3712510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4pPr>
            <a:lvl5pPr marL="4950013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5pPr>
            <a:lvl6pPr marL="6187516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6pPr>
            <a:lvl7pPr marL="7425019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7pPr>
            <a:lvl8pPr marL="8662523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8pPr>
            <a:lvl9pPr marL="9900026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815" y="4941443"/>
            <a:ext cx="14025404" cy="11777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6731" y="4941443"/>
            <a:ext cx="14025404" cy="11777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14" y="988290"/>
            <a:ext cx="28463319" cy="3587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3115" y="4550426"/>
            <a:ext cx="13960947" cy="2230093"/>
          </a:xfrm>
        </p:spPr>
        <p:txBody>
          <a:bodyPr anchor="b"/>
          <a:lstStyle>
            <a:lvl1pPr marL="0" indent="0">
              <a:buNone/>
              <a:defRPr sz="6496" b="1"/>
            </a:lvl1pPr>
            <a:lvl2pPr marL="1237503" indent="0">
              <a:buNone/>
              <a:defRPr sz="5413" b="1"/>
            </a:lvl2pPr>
            <a:lvl3pPr marL="2475006" indent="0">
              <a:buNone/>
              <a:defRPr sz="4872" b="1"/>
            </a:lvl3pPr>
            <a:lvl4pPr marL="3712510" indent="0">
              <a:buNone/>
              <a:defRPr sz="4331" b="1"/>
            </a:lvl4pPr>
            <a:lvl5pPr marL="4950013" indent="0">
              <a:buNone/>
              <a:defRPr sz="4331" b="1"/>
            </a:lvl5pPr>
            <a:lvl6pPr marL="6187516" indent="0">
              <a:buNone/>
              <a:defRPr sz="4331" b="1"/>
            </a:lvl6pPr>
            <a:lvl7pPr marL="7425019" indent="0">
              <a:buNone/>
              <a:defRPr sz="4331" b="1"/>
            </a:lvl7pPr>
            <a:lvl8pPr marL="8662523" indent="0">
              <a:buNone/>
              <a:defRPr sz="4331" b="1"/>
            </a:lvl8pPr>
            <a:lvl9pPr marL="9900026" indent="0">
              <a:buNone/>
              <a:defRPr sz="43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3115" y="6780519"/>
            <a:ext cx="13960947" cy="9973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06731" y="4550426"/>
            <a:ext cx="14029702" cy="2230093"/>
          </a:xfrm>
        </p:spPr>
        <p:txBody>
          <a:bodyPr anchor="b"/>
          <a:lstStyle>
            <a:lvl1pPr marL="0" indent="0">
              <a:buNone/>
              <a:defRPr sz="6496" b="1"/>
            </a:lvl1pPr>
            <a:lvl2pPr marL="1237503" indent="0">
              <a:buNone/>
              <a:defRPr sz="5413" b="1"/>
            </a:lvl2pPr>
            <a:lvl3pPr marL="2475006" indent="0">
              <a:buNone/>
              <a:defRPr sz="4872" b="1"/>
            </a:lvl3pPr>
            <a:lvl4pPr marL="3712510" indent="0">
              <a:buNone/>
              <a:defRPr sz="4331" b="1"/>
            </a:lvl4pPr>
            <a:lvl5pPr marL="4950013" indent="0">
              <a:buNone/>
              <a:defRPr sz="4331" b="1"/>
            </a:lvl5pPr>
            <a:lvl6pPr marL="6187516" indent="0">
              <a:buNone/>
              <a:defRPr sz="4331" b="1"/>
            </a:lvl6pPr>
            <a:lvl7pPr marL="7425019" indent="0">
              <a:buNone/>
              <a:defRPr sz="4331" b="1"/>
            </a:lvl7pPr>
            <a:lvl8pPr marL="8662523" indent="0">
              <a:buNone/>
              <a:defRPr sz="4331" b="1"/>
            </a:lvl8pPr>
            <a:lvl9pPr marL="9900026" indent="0">
              <a:buNone/>
              <a:defRPr sz="43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06731" y="6780519"/>
            <a:ext cx="14029702" cy="9973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8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15" y="1237509"/>
            <a:ext cx="10643664" cy="4331282"/>
          </a:xfrm>
        </p:spPr>
        <p:txBody>
          <a:bodyPr anchor="b"/>
          <a:lstStyle>
            <a:lvl1pPr>
              <a:defRPr sz="86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9702" y="2672678"/>
            <a:ext cx="16706731" cy="13191504"/>
          </a:xfrm>
        </p:spPr>
        <p:txBody>
          <a:bodyPr/>
          <a:lstStyle>
            <a:lvl1pPr>
              <a:defRPr sz="8661"/>
            </a:lvl1pPr>
            <a:lvl2pPr>
              <a:defRPr sz="7579"/>
            </a:lvl2pPr>
            <a:lvl3pPr>
              <a:defRPr sz="6496"/>
            </a:lvl3pPr>
            <a:lvl4pPr>
              <a:defRPr sz="5413"/>
            </a:lvl4pPr>
            <a:lvl5pPr>
              <a:defRPr sz="5413"/>
            </a:lvl5pPr>
            <a:lvl6pPr>
              <a:defRPr sz="5413"/>
            </a:lvl6pPr>
            <a:lvl7pPr>
              <a:defRPr sz="5413"/>
            </a:lvl7pPr>
            <a:lvl8pPr>
              <a:defRPr sz="5413"/>
            </a:lvl8pPr>
            <a:lvl9pPr>
              <a:defRPr sz="54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3115" y="5568791"/>
            <a:ext cx="10643664" cy="10316875"/>
          </a:xfrm>
        </p:spPr>
        <p:txBody>
          <a:bodyPr/>
          <a:lstStyle>
            <a:lvl1pPr marL="0" indent="0">
              <a:buNone/>
              <a:defRPr sz="4331"/>
            </a:lvl1pPr>
            <a:lvl2pPr marL="1237503" indent="0">
              <a:buNone/>
              <a:defRPr sz="3789"/>
            </a:lvl2pPr>
            <a:lvl3pPr marL="2475006" indent="0">
              <a:buNone/>
              <a:defRPr sz="3248"/>
            </a:lvl3pPr>
            <a:lvl4pPr marL="3712510" indent="0">
              <a:buNone/>
              <a:defRPr sz="2707"/>
            </a:lvl4pPr>
            <a:lvl5pPr marL="4950013" indent="0">
              <a:buNone/>
              <a:defRPr sz="2707"/>
            </a:lvl5pPr>
            <a:lvl6pPr marL="6187516" indent="0">
              <a:buNone/>
              <a:defRPr sz="2707"/>
            </a:lvl6pPr>
            <a:lvl7pPr marL="7425019" indent="0">
              <a:buNone/>
              <a:defRPr sz="2707"/>
            </a:lvl7pPr>
            <a:lvl8pPr marL="8662523" indent="0">
              <a:buNone/>
              <a:defRPr sz="2707"/>
            </a:lvl8pPr>
            <a:lvl9pPr marL="9900026" indent="0">
              <a:buNone/>
              <a:defRPr sz="2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15" y="1237509"/>
            <a:ext cx="10643664" cy="4331282"/>
          </a:xfrm>
        </p:spPr>
        <p:txBody>
          <a:bodyPr anchor="b"/>
          <a:lstStyle>
            <a:lvl1pPr>
              <a:defRPr sz="86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29702" y="2672678"/>
            <a:ext cx="16706731" cy="13191504"/>
          </a:xfrm>
        </p:spPr>
        <p:txBody>
          <a:bodyPr anchor="t"/>
          <a:lstStyle>
            <a:lvl1pPr marL="0" indent="0">
              <a:buNone/>
              <a:defRPr sz="8661"/>
            </a:lvl1pPr>
            <a:lvl2pPr marL="1237503" indent="0">
              <a:buNone/>
              <a:defRPr sz="7579"/>
            </a:lvl2pPr>
            <a:lvl3pPr marL="2475006" indent="0">
              <a:buNone/>
              <a:defRPr sz="6496"/>
            </a:lvl3pPr>
            <a:lvl4pPr marL="3712510" indent="0">
              <a:buNone/>
              <a:defRPr sz="5413"/>
            </a:lvl4pPr>
            <a:lvl5pPr marL="4950013" indent="0">
              <a:buNone/>
              <a:defRPr sz="5413"/>
            </a:lvl5pPr>
            <a:lvl6pPr marL="6187516" indent="0">
              <a:buNone/>
              <a:defRPr sz="5413"/>
            </a:lvl6pPr>
            <a:lvl7pPr marL="7425019" indent="0">
              <a:buNone/>
              <a:defRPr sz="5413"/>
            </a:lvl7pPr>
            <a:lvl8pPr marL="8662523" indent="0">
              <a:buNone/>
              <a:defRPr sz="5413"/>
            </a:lvl8pPr>
            <a:lvl9pPr marL="9900026" indent="0">
              <a:buNone/>
              <a:defRPr sz="54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3115" y="5568791"/>
            <a:ext cx="10643664" cy="10316875"/>
          </a:xfrm>
        </p:spPr>
        <p:txBody>
          <a:bodyPr/>
          <a:lstStyle>
            <a:lvl1pPr marL="0" indent="0">
              <a:buNone/>
              <a:defRPr sz="4331"/>
            </a:lvl1pPr>
            <a:lvl2pPr marL="1237503" indent="0">
              <a:buNone/>
              <a:defRPr sz="3789"/>
            </a:lvl2pPr>
            <a:lvl3pPr marL="2475006" indent="0">
              <a:buNone/>
              <a:defRPr sz="3248"/>
            </a:lvl3pPr>
            <a:lvl4pPr marL="3712510" indent="0">
              <a:buNone/>
              <a:defRPr sz="2707"/>
            </a:lvl4pPr>
            <a:lvl5pPr marL="4950013" indent="0">
              <a:buNone/>
              <a:defRPr sz="2707"/>
            </a:lvl5pPr>
            <a:lvl6pPr marL="6187516" indent="0">
              <a:buNone/>
              <a:defRPr sz="2707"/>
            </a:lvl6pPr>
            <a:lvl7pPr marL="7425019" indent="0">
              <a:buNone/>
              <a:defRPr sz="2707"/>
            </a:lvl7pPr>
            <a:lvl8pPr marL="8662523" indent="0">
              <a:buNone/>
              <a:defRPr sz="2707"/>
            </a:lvl8pPr>
            <a:lvl9pPr marL="9900026" indent="0">
              <a:buNone/>
              <a:defRPr sz="2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8816" y="988290"/>
            <a:ext cx="28463319" cy="3587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8816" y="4941443"/>
            <a:ext cx="28463319" cy="117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8815" y="17204817"/>
            <a:ext cx="7425214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3C00-EA50-43F5-8BD2-BB1AC7D701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1565" y="17204817"/>
            <a:ext cx="11137821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6921" y="17204817"/>
            <a:ext cx="7425214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475006" rtl="0" eaLnBrk="1" latinLnBrk="0" hangingPunct="1">
        <a:lnSpc>
          <a:spcPct val="90000"/>
        </a:lnSpc>
        <a:spcBef>
          <a:spcPct val="0"/>
        </a:spcBef>
        <a:buNone/>
        <a:defRPr sz="119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8752" indent="-618752" algn="l" defTabSz="2475006" rtl="0" eaLnBrk="1" latinLnBrk="0" hangingPunct="1">
        <a:lnSpc>
          <a:spcPct val="90000"/>
        </a:lnSpc>
        <a:spcBef>
          <a:spcPts val="2707"/>
        </a:spcBef>
        <a:buFont typeface="Arial" panose="020B0604020202020204" pitchFamily="34" charset="0"/>
        <a:buChar char="•"/>
        <a:defRPr sz="7579" kern="1200">
          <a:solidFill>
            <a:schemeClr val="tx1"/>
          </a:solidFill>
          <a:latin typeface="+mn-lt"/>
          <a:ea typeface="+mn-ea"/>
          <a:cs typeface="+mn-cs"/>
        </a:defRPr>
      </a:lvl1pPr>
      <a:lvl2pPr marL="1856255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6496" kern="1200">
          <a:solidFill>
            <a:schemeClr val="tx1"/>
          </a:solidFill>
          <a:latin typeface="+mn-lt"/>
          <a:ea typeface="+mn-ea"/>
          <a:cs typeface="+mn-cs"/>
        </a:defRPr>
      </a:lvl2pPr>
      <a:lvl3pPr marL="3093758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5413" kern="1200">
          <a:solidFill>
            <a:schemeClr val="tx1"/>
          </a:solidFill>
          <a:latin typeface="+mn-lt"/>
          <a:ea typeface="+mn-ea"/>
          <a:cs typeface="+mn-cs"/>
        </a:defRPr>
      </a:lvl3pPr>
      <a:lvl4pPr marL="4331261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4pPr>
      <a:lvl5pPr marL="5568765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5pPr>
      <a:lvl6pPr marL="6806268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6pPr>
      <a:lvl7pPr marL="8043771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7pPr>
      <a:lvl8pPr marL="9281274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8pPr>
      <a:lvl9pPr marL="10518778" indent="-618752" algn="l" defTabSz="2475006" rtl="0" eaLnBrk="1" latinLnBrk="0" hangingPunct="1">
        <a:lnSpc>
          <a:spcPct val="90000"/>
        </a:lnSpc>
        <a:spcBef>
          <a:spcPts val="1353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1pPr>
      <a:lvl2pPr marL="1237503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475006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3pPr>
      <a:lvl4pPr marL="3712510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4pPr>
      <a:lvl5pPr marL="4950013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5pPr>
      <a:lvl6pPr marL="6187516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6pPr>
      <a:lvl7pPr marL="7425019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7pPr>
      <a:lvl8pPr marL="8662523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8pPr>
      <a:lvl9pPr marL="9900026" algn="l" defTabSz="2475006" rtl="0" eaLnBrk="1" latinLnBrk="0" hangingPunct="1">
        <a:defRPr sz="4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3000950" cy="186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Lim</dc:creator>
  <cp:lastModifiedBy>Nathan Lim</cp:lastModifiedBy>
  <cp:revision>5</cp:revision>
  <dcterms:created xsi:type="dcterms:W3CDTF">2016-09-12T20:36:08Z</dcterms:created>
  <dcterms:modified xsi:type="dcterms:W3CDTF">2017-04-26T19:30:54Z</dcterms:modified>
</cp:coreProperties>
</file>