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692dbd318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692dbd318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692dbd31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692dbd31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692dbd318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692dbd318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692dbd31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692dbd31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692dbd318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692dbd318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92dbd3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692dbd3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473500" y="1459150"/>
            <a:ext cx="5969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Nock-</a:t>
            </a:r>
            <a:r>
              <a:rPr lang="en-GB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Nock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99100" y="2912575"/>
            <a:ext cx="794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Team: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Nathan Davids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Okuhle Charlieman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Cole Hanekom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Kiran Isaacs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highlight>
                  <a:srgbClr val="FFFFFF"/>
                </a:highlight>
              </a:rPr>
              <a:t>The Mzamomtsha Primary School Scenario</a:t>
            </a:r>
            <a:endParaRPr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-GB" sz="1965"/>
              <a:t>Location 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-"/>
            </a:pPr>
            <a:r>
              <a:rPr lang="en-GB" sz="1965"/>
              <a:t>Drift Sands</a:t>
            </a:r>
            <a:endParaRPr sz="19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Char char="●"/>
            </a:pPr>
            <a:r>
              <a:rPr lang="en-GB" sz="1965"/>
              <a:t>Main Goal: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-"/>
            </a:pPr>
            <a:r>
              <a:rPr lang="en-GB" sz="1965"/>
              <a:t>Expansion</a:t>
            </a:r>
            <a:endParaRPr sz="196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Char char="●"/>
            </a:pPr>
            <a:r>
              <a:rPr lang="en-GB" sz="1965"/>
              <a:t>Problems: 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-"/>
            </a:pPr>
            <a:r>
              <a:rPr lang="en-GB" sz="1965"/>
              <a:t>No Online </a:t>
            </a:r>
            <a:r>
              <a:rPr lang="en-GB" sz="1965"/>
              <a:t>Presence</a:t>
            </a:r>
            <a:r>
              <a:rPr lang="en-GB" sz="1965"/>
              <a:t> 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-"/>
            </a:pPr>
            <a:r>
              <a:rPr lang="en-GB" sz="1965"/>
              <a:t>Infrastructure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-"/>
            </a:pPr>
            <a:r>
              <a:rPr lang="en-GB" sz="1965"/>
              <a:t>Staff</a:t>
            </a:r>
            <a:endParaRPr sz="19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Analysis Report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181926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9350"/>
            <a:ext cx="4377875" cy="3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Requirements Gathering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Interviews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Surveys/Questionnaires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Discussions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Data</a:t>
            </a:r>
            <a:endParaRPr sz="2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5100"/>
            <a:ext cx="8351800" cy="4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 Review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cope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Online presence/ </a:t>
            </a:r>
            <a:r>
              <a:rPr lang="en-GB"/>
              <a:t>expansion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Raise </a:t>
            </a:r>
            <a:r>
              <a:rPr lang="en-GB"/>
              <a:t>awareness/Notifications (events, vacancies, community, investors)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r>
              <a:rPr lang="en-GB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88" y="3054500"/>
            <a:ext cx="60293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506325" y="1631925"/>
            <a:ext cx="9279900" cy="32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/>
              <a:t>Thank you</a:t>
            </a:r>
            <a:endParaRPr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