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Didact Gothic" panose="020B0604020202020204" pitchFamily="2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20B0604020202020204" pitchFamily="49" charset="0"/>
      <p:regular r:id="rId22"/>
      <p:bold r:id="rId23"/>
      <p:italic r:id="rId24"/>
      <p:boldItalic r:id="rId25"/>
    </p:embeddedFont>
    <p:embeddedFont>
      <p:font typeface="Roboto Thin" panose="020B06040202020202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8edaf61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8edaf61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895378f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895378f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895378f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895378f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895378f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895378f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313575" y="850625"/>
            <a:ext cx="3272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        </a:t>
            </a:r>
            <a:r>
              <a:rPr lang="es" sz="4000" dirty="0">
                <a:solidFill>
                  <a:schemeClr val="accent1"/>
                </a:solidFill>
              </a:rPr>
              <a:t>TEAM</a:t>
            </a:r>
            <a:endParaRPr sz="40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/>
                </a:solidFill>
              </a:rPr>
              <a:t>NOCK-NOCK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218525" y="463468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/>
              <a:t>WEEK 1 PRESENTATION</a:t>
            </a:r>
            <a:endParaRPr sz="1500" dirty="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ctrTitle" idx="4294967295"/>
          </p:nvPr>
        </p:nvSpPr>
        <p:spPr>
          <a:xfrm>
            <a:off x="4775375" y="1697013"/>
            <a:ext cx="33459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accent1"/>
                </a:solidFill>
              </a:rPr>
              <a:t>N</a:t>
            </a:r>
            <a:r>
              <a:rPr lang="es" sz="3000" dirty="0"/>
              <a:t>ATHAN DAVIDS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207" name="Google Shape;207;p18"/>
          <p:cNvSpPr txBox="1">
            <a:spLocks noGrp="1"/>
          </p:cNvSpPr>
          <p:nvPr>
            <p:ph type="ctrTitle" idx="4294967295"/>
          </p:nvPr>
        </p:nvSpPr>
        <p:spPr>
          <a:xfrm>
            <a:off x="4775375" y="2281050"/>
            <a:ext cx="41718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KUHLE CHARLIEMAN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08" name="Google Shape;208;p18"/>
          <p:cNvSpPr txBox="1">
            <a:spLocks noGrp="1"/>
          </p:cNvSpPr>
          <p:nvPr>
            <p:ph type="ctrTitle" idx="4294967295"/>
          </p:nvPr>
        </p:nvSpPr>
        <p:spPr>
          <a:xfrm>
            <a:off x="4775375" y="2917675"/>
            <a:ext cx="381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OLE HANEKOM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4775375" y="3578088"/>
            <a:ext cx="3642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s" sz="3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IRAN ISAACS</a:t>
            </a:r>
            <a:endParaRPr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ctrTitle" idx="6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PAGE</a:t>
            </a:r>
            <a:endParaRPr dirty="0"/>
          </a:p>
        </p:txBody>
      </p:sp>
      <p:cxnSp>
        <p:nvCxnSpPr>
          <p:cNvPr id="215" name="Google Shape;215;p19"/>
          <p:cNvCxnSpPr/>
          <p:nvPr/>
        </p:nvCxnSpPr>
        <p:spPr>
          <a:xfrm>
            <a:off x="3690575" y="534600"/>
            <a:ext cx="18258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600"/>
            <a:ext cx="8839198" cy="4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6600"/>
            <a:ext cx="8839199" cy="44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ctrTitle"/>
          </p:nvPr>
        </p:nvSpPr>
        <p:spPr>
          <a:xfrm>
            <a:off x="2347800" y="70100"/>
            <a:ext cx="4448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MAIN PAGE DESIGN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23" name="Google Shape;223;p20"/>
          <p:cNvCxnSpPr/>
          <p:nvPr/>
        </p:nvCxnSpPr>
        <p:spPr>
          <a:xfrm>
            <a:off x="2477550" y="574650"/>
            <a:ext cx="40977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88" y="723750"/>
            <a:ext cx="7902024" cy="41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ctrTitle"/>
          </p:nvPr>
        </p:nvSpPr>
        <p:spPr>
          <a:xfrm>
            <a:off x="1884749" y="70100"/>
            <a:ext cx="573809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</a:t>
            </a:r>
            <a:r>
              <a:rPr lang="es" dirty="0"/>
              <a:t> US PAGE DESIGN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30" name="Google Shape;230;p21"/>
          <p:cNvCxnSpPr/>
          <p:nvPr/>
        </p:nvCxnSpPr>
        <p:spPr>
          <a:xfrm rot="10800000" flipH="1">
            <a:off x="1970400" y="593500"/>
            <a:ext cx="5175900" cy="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25" y="771625"/>
            <a:ext cx="7183650" cy="4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ctrTitle"/>
          </p:nvPr>
        </p:nvSpPr>
        <p:spPr>
          <a:xfrm>
            <a:off x="2146200" y="41825"/>
            <a:ext cx="491262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EVENTS PAGE DESIGN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37" name="Google Shape;237;p22"/>
          <p:cNvCxnSpPr/>
          <p:nvPr/>
        </p:nvCxnSpPr>
        <p:spPr>
          <a:xfrm rot="10800000" flipH="1">
            <a:off x="2245200" y="563750"/>
            <a:ext cx="46536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88" y="752950"/>
            <a:ext cx="7547626" cy="41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ctrTitle"/>
          </p:nvPr>
        </p:nvSpPr>
        <p:spPr>
          <a:xfrm>
            <a:off x="2370450" y="79550"/>
            <a:ext cx="4403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FAQ PAGE DESIGN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>
            <a:off x="2459200" y="602925"/>
            <a:ext cx="3795300" cy="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13" y="781075"/>
            <a:ext cx="7566775" cy="4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ctrTitle"/>
          </p:nvPr>
        </p:nvSpPr>
        <p:spPr>
          <a:xfrm>
            <a:off x="3986575" y="1288225"/>
            <a:ext cx="35781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THANKS!</a:t>
            </a:r>
            <a:endParaRPr sz="4000"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Does anyone have any questions?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252" name="Google Shape;252;p24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253" name="Google Shape;253;p24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" name="Google Shape;3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575" y="1953825"/>
            <a:ext cx="3182976" cy="300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Bree Serif</vt:lpstr>
      <vt:lpstr>Arial</vt:lpstr>
      <vt:lpstr>Didact Gothic</vt:lpstr>
      <vt:lpstr>Roboto Black</vt:lpstr>
      <vt:lpstr>Roboto Light</vt:lpstr>
      <vt:lpstr>Roboto Mono Thin</vt:lpstr>
      <vt:lpstr>Roboto Thin</vt:lpstr>
      <vt:lpstr>Roboto</vt:lpstr>
      <vt:lpstr>WEB PROPOSAL</vt:lpstr>
      <vt:lpstr>        TEAM NOCK-NOCK</vt:lpstr>
      <vt:lpstr>WEB PAGE</vt:lpstr>
      <vt:lpstr>MAIN PAGE DESIGN</vt:lpstr>
      <vt:lpstr>ABOUT US PAGE DESIGN</vt:lpstr>
      <vt:lpstr>EVENTS PAGE DESIGN</vt:lpstr>
      <vt:lpstr>FAQ PAGE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TEAM NOCK-NOCK</dc:title>
  <cp:lastModifiedBy>Nathan Davids</cp:lastModifiedBy>
  <cp:revision>1</cp:revision>
  <dcterms:modified xsi:type="dcterms:W3CDTF">2023-02-17T08:00:28Z</dcterms:modified>
</cp:coreProperties>
</file>