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0d1fcd5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0d1fcd5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0d1fcd5c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0d1fcd5c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0d1fcd5c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0d1fcd5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0d1fcd5c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0d1fcd5c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0d1fcd5c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0d1fcd5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0d1fcd5c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0d1fcd5c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21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72450" cy="51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96400" y="2174925"/>
            <a:ext cx="3719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</a:rPr>
              <a:t>N - NATHAN DAVIDS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lt1"/>
                </a:solidFill>
              </a:rPr>
              <a:t>O - </a:t>
            </a:r>
            <a:r>
              <a:rPr lang="en-GB" sz="2200">
                <a:solidFill>
                  <a:schemeClr val="lt1"/>
                </a:solidFill>
              </a:rPr>
              <a:t>OKUHLE CHARLIEMAN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</a:rPr>
              <a:t>C - COLE HANEKOM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</a:rPr>
              <a:t>K - KIRAN ISAACS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969450" y="122250"/>
            <a:ext cx="3573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</a:rPr>
              <a:t>TEAM 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</a:rPr>
              <a:t>NOCK NOCK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007100" y="4444075"/>
            <a:ext cx="349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</a:rPr>
              <a:t>WEEK 2 PRESENTATION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899425" y="413725"/>
            <a:ext cx="47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   HOMEPAGE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250" y="813925"/>
            <a:ext cx="2760025" cy="9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749" y="1943875"/>
            <a:ext cx="2695030" cy="30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2125" y="305688"/>
            <a:ext cx="2178250" cy="45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75" y="413725"/>
            <a:ext cx="3836824" cy="462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438900" y="214075"/>
            <a:ext cx="22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ABOUT US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879725"/>
            <a:ext cx="4140700" cy="22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975" y="2802100"/>
            <a:ext cx="4140700" cy="2049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167" y="82425"/>
            <a:ext cx="2210399" cy="8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975" y="1073925"/>
            <a:ext cx="994842" cy="211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6200" y="3362899"/>
            <a:ext cx="1126400" cy="15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05074" y="293450"/>
            <a:ext cx="2373650" cy="11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73400" y="1619150"/>
            <a:ext cx="1930893" cy="34000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1626825" y="1495100"/>
            <a:ext cx="692700" cy="22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rot="2700000">
            <a:off x="1774219" y="951728"/>
            <a:ext cx="692823" cy="2257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rot="-4336363">
            <a:off x="1067548" y="2575142"/>
            <a:ext cx="1958706" cy="2255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rot="10800000">
            <a:off x="6550755" y="2255050"/>
            <a:ext cx="545400" cy="22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7221941">
            <a:off x="6282697" y="1793233"/>
            <a:ext cx="951303" cy="2256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3817700" y="140025"/>
            <a:ext cx="26139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EVENTS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450" y="716350"/>
            <a:ext cx="4870800" cy="43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4" y="75225"/>
            <a:ext cx="3142500" cy="529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3725" y="475425"/>
            <a:ext cx="2440250" cy="10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2850" y="1930838"/>
            <a:ext cx="2440250" cy="8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0225" y="3331325"/>
            <a:ext cx="2776525" cy="1198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64700" y="4616100"/>
            <a:ext cx="1460325" cy="45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/>
          <p:nvPr/>
        </p:nvSpPr>
        <p:spPr>
          <a:xfrm>
            <a:off x="5726500" y="890650"/>
            <a:ext cx="340800" cy="188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 rot="-8569985">
            <a:off x="5749816" y="2376560"/>
            <a:ext cx="451386" cy="338344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 rot="5400000">
            <a:off x="3279550" y="233625"/>
            <a:ext cx="373500" cy="369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 flipH="1" rot="9378949">
            <a:off x="5736703" y="3899784"/>
            <a:ext cx="395076" cy="20929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 rot="1291606">
            <a:off x="4874098" y="4552056"/>
            <a:ext cx="918144" cy="18801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1899425" y="413725"/>
            <a:ext cx="47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FAQ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50" y="813925"/>
            <a:ext cx="4536425" cy="226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1300" y="1273975"/>
            <a:ext cx="1714500" cy="2986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050" y="3273466"/>
            <a:ext cx="4536425" cy="1696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3405125" y="2112475"/>
            <a:ext cx="5319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</a:rPr>
              <a:t>Thank</a:t>
            </a:r>
            <a:r>
              <a:rPr lang="en-GB" sz="2700">
                <a:solidFill>
                  <a:schemeClr val="lt1"/>
                </a:solidFill>
              </a:rPr>
              <a:t> you!!!</a:t>
            </a:r>
            <a:endParaRPr sz="2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