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font" Target="fonts/Roboto-regular.fntdata"/><Relationship Id="rId8" Type="http://schemas.openxmlformats.org/officeDocument/2006/relationships/notesMaster" Target="notesMasters/notesMaster1.xml"/><Relationship Id="rId21" Type="http://schemas.openxmlformats.org/officeDocument/2006/relationships/font" Target="fonts/Roboto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20" Type="http://schemas.openxmlformats.org/officeDocument/2006/relationships/font" Target="fonts/Roboto-italic.fntdata"/><Relationship Id="rId2" Type="http://schemas.openxmlformats.org/officeDocument/2006/relationships/viewProps" Target="viewProps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2.xml"/><Relationship Id="rId10" Type="http://schemas.openxmlformats.org/officeDocument/2006/relationships/slide" Target="slides/slide2.xml"/><Relationship Id="rId19" Type="http://schemas.openxmlformats.org/officeDocument/2006/relationships/font" Target="fonts/Roboto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8a472cb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8a472cb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7a7b5f090_2_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17a7b5f090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7a7b5f090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17a7b5f090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7a7b5f09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17a7b5f09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8a472cb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8a472cb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8a472cb5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8a472cb5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8a472cb50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8a472cb50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7a7b5f090_2_4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17a7b5f090_2_4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7a7b5f090_2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17a7b5f090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>
            <p:ph idx="2" type="pic"/>
          </p:nvPr>
        </p:nvSpPr>
        <p:spPr>
          <a:xfrm>
            <a:off x="3855161" y="265622"/>
            <a:ext cx="1440731" cy="16590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21"/>
          <p:cNvSpPr/>
          <p:nvPr>
            <p:ph idx="3" type="pic"/>
          </p:nvPr>
        </p:nvSpPr>
        <p:spPr>
          <a:xfrm>
            <a:off x="4648791" y="1768127"/>
            <a:ext cx="1440731" cy="16590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21"/>
          <p:cNvSpPr/>
          <p:nvPr>
            <p:ph idx="4" type="pic"/>
          </p:nvPr>
        </p:nvSpPr>
        <p:spPr>
          <a:xfrm>
            <a:off x="3855161" y="3270631"/>
            <a:ext cx="1440731" cy="16590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>
            <p:ph idx="2" type="pic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4"/>
          <p:cNvGrpSpPr/>
          <p:nvPr/>
        </p:nvGrpSpPr>
        <p:grpSpPr>
          <a:xfrm>
            <a:off x="3059526" y="1542834"/>
            <a:ext cx="3024948" cy="2379173"/>
            <a:chOff x="2444748" y="555045"/>
            <a:chExt cx="7282048" cy="5727454"/>
          </a:xfrm>
        </p:grpSpPr>
        <p:sp>
          <p:nvSpPr>
            <p:cNvPr id="68" name="Google Shape;68;p24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4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4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4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4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4"/>
          <p:cNvSpPr/>
          <p:nvPr>
            <p:ph idx="2" type="pic"/>
          </p:nvPr>
        </p:nvSpPr>
        <p:spPr>
          <a:xfrm>
            <a:off x="3185377" y="1664001"/>
            <a:ext cx="2758687" cy="161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/>
          <p:nvPr>
            <p:ph idx="2" type="pic"/>
          </p:nvPr>
        </p:nvSpPr>
        <p:spPr>
          <a:xfrm>
            <a:off x="3302276" y="0"/>
            <a:ext cx="5841724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/>
          <p:nvPr>
            <p:ph idx="2" type="pic"/>
          </p:nvPr>
        </p:nvSpPr>
        <p:spPr>
          <a:xfrm>
            <a:off x="4293394" y="0"/>
            <a:ext cx="4850606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0"/>
          <p:cNvGrpSpPr/>
          <p:nvPr/>
        </p:nvGrpSpPr>
        <p:grpSpPr>
          <a:xfrm>
            <a:off x="6221559" y="1244103"/>
            <a:ext cx="2381212" cy="3212191"/>
            <a:chOff x="5745956" y="3501865"/>
            <a:chExt cx="2146216" cy="2895189"/>
          </a:xfrm>
        </p:grpSpPr>
        <p:sp>
          <p:nvSpPr>
            <p:cNvPr id="87" name="Google Shape;87;p30"/>
            <p:cNvSpPr/>
            <p:nvPr/>
          </p:nvSpPr>
          <p:spPr>
            <a:xfrm>
              <a:off x="7498806" y="3501865"/>
              <a:ext cx="157347" cy="62939"/>
            </a:xfrm>
            <a:custGeom>
              <a:rect b="b" l="l" r="r" t="t"/>
              <a:pathLst>
                <a:path extrusionOk="0" h="19050" w="47625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>
              <a:off x="7829233" y="3977052"/>
              <a:ext cx="62939" cy="157347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>
              <a:off x="7829233" y="3838586"/>
              <a:ext cx="62939" cy="157347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>
              <a:off x="5745956" y="3523892"/>
              <a:ext cx="2139922" cy="2863720"/>
            </a:xfrm>
            <a:custGeom>
              <a:rect b="b" l="l" r="r" t="t"/>
              <a:pathLst>
                <a:path extrusionOk="0" h="866775" w="647700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>
              <a:off x="5755398" y="3533334"/>
              <a:ext cx="2108453" cy="2863720"/>
            </a:xfrm>
            <a:custGeom>
              <a:rect b="b" l="l" r="r" t="t"/>
              <a:pathLst>
                <a:path extrusionOk="0" h="866775" w="6381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>
              <a:off x="5972536" y="3781941"/>
              <a:ext cx="1699350" cy="2360208"/>
            </a:xfrm>
            <a:custGeom>
              <a:rect b="b" l="l" r="r" t="t"/>
              <a:pathLst>
                <a:path extrusionOk="0" h="714375" w="514350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0"/>
            <p:cNvSpPr/>
            <p:nvPr/>
          </p:nvSpPr>
          <p:spPr>
            <a:xfrm>
              <a:off x="6537278" y="3804313"/>
              <a:ext cx="1119116" cy="2330356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30"/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95" name="Google Shape;95;p30"/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0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" name="Google Shape;97;p30"/>
          <p:cNvGrpSpPr/>
          <p:nvPr/>
        </p:nvGrpSpPr>
        <p:grpSpPr>
          <a:xfrm>
            <a:off x="5117489" y="2401647"/>
            <a:ext cx="1242650" cy="2184514"/>
            <a:chOff x="7182034" y="5192864"/>
            <a:chExt cx="825553" cy="1451279"/>
          </a:xfrm>
        </p:grpSpPr>
        <p:grpSp>
          <p:nvGrpSpPr>
            <p:cNvPr id="98" name="Google Shape;98;p30"/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99" name="Google Shape;99;p30"/>
              <p:cNvSpPr/>
              <p:nvPr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fmla="val 13580" name="adj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0"/>
              <p:cNvSpPr/>
              <p:nvPr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" name="Google Shape;101;p30"/>
              <p:cNvGrpSpPr/>
              <p:nvPr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02" name="Google Shape;102;p30"/>
                <p:cNvSpPr/>
                <p:nvPr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>
                  <a:gsLst>
                    <a:gs pos="0">
                      <a:srgbClr val="0F0F0F"/>
                    </a:gs>
                    <a:gs pos="56000">
                      <a:srgbClr val="595959"/>
                    </a:gs>
                    <a:gs pos="91000">
                      <a:srgbClr val="7F7F7F"/>
                    </a:gs>
                    <a:gs pos="100000">
                      <a:srgbClr val="BFBFBF"/>
                    </a:gs>
                  </a:gsLst>
                  <a:lin ang="10800000" scaled="0"/>
                </a:gradFill>
                <a:ln cap="flat" cmpd="sng" w="12700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30"/>
                <p:cNvSpPr/>
                <p:nvPr/>
              </p:nvSpPr>
              <p:spPr>
                <a:xfrm>
                  <a:off x="1634225" y="5796647"/>
                  <a:ext cx="142969" cy="14401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37373"/>
                </a:solidFill>
                <a:ln cap="flat" cmpd="sng" w="9525">
                  <a:solidFill>
                    <a:srgbClr val="B0B0B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4" name="Google Shape;104;p30"/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05" name="Google Shape;105;p30"/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rect b="b" l="l" r="r" t="t"/>
                <a:pathLst>
                  <a:path extrusionOk="0" h="590550" w="333375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0"/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rect b="b" l="l" r="r" t="t"/>
                <a:pathLst>
                  <a:path extrusionOk="0" h="2330356" w="111911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9803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30"/>
          <p:cNvSpPr/>
          <p:nvPr>
            <p:ph idx="2" type="pic"/>
          </p:nvPr>
        </p:nvSpPr>
        <p:spPr>
          <a:xfrm>
            <a:off x="6457089" y="1548322"/>
            <a:ext cx="1901275" cy="26251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30"/>
          <p:cNvSpPr/>
          <p:nvPr>
            <p:ph idx="3" type="pic"/>
          </p:nvPr>
        </p:nvSpPr>
        <p:spPr>
          <a:xfrm>
            <a:off x="5179786" y="2591682"/>
            <a:ext cx="1113343" cy="17479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/>
          <p:nvPr>
            <p:ph idx="2" type="pic"/>
          </p:nvPr>
        </p:nvSpPr>
        <p:spPr>
          <a:xfrm>
            <a:off x="3239818" y="-1"/>
            <a:ext cx="4935748" cy="375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/>
          <p:nvPr>
            <p:ph idx="1" type="body"/>
          </p:nvPr>
        </p:nvSpPr>
        <p:spPr>
          <a:xfrm>
            <a:off x="242647" y="24936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242647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5"/>
          <p:cNvSpPr/>
          <p:nvPr/>
        </p:nvSpPr>
        <p:spPr>
          <a:xfrm>
            <a:off x="265508" y="848693"/>
            <a:ext cx="2670575" cy="4051921"/>
          </a:xfrm>
          <a:prstGeom prst="roundRect">
            <a:avLst>
              <a:gd fmla="val 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5"/>
          <p:cNvSpPr/>
          <p:nvPr/>
        </p:nvSpPr>
        <p:spPr>
          <a:xfrm>
            <a:off x="398950" y="1010625"/>
            <a:ext cx="115401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5"/>
          <p:cNvSpPr/>
          <p:nvPr/>
        </p:nvSpPr>
        <p:spPr>
          <a:xfrm rot="5400000">
            <a:off x="2292883" y="957490"/>
            <a:ext cx="514387" cy="51386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5"/>
          <p:cNvSpPr txBox="1"/>
          <p:nvPr/>
        </p:nvSpPr>
        <p:spPr>
          <a:xfrm>
            <a:off x="533778" y="1227911"/>
            <a:ext cx="167418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5"/>
          <p:cNvSpPr txBox="1"/>
          <p:nvPr/>
        </p:nvSpPr>
        <p:spPr>
          <a:xfrm>
            <a:off x="533778" y="1595597"/>
            <a:ext cx="16741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5"/>
          <p:cNvSpPr txBox="1"/>
          <p:nvPr/>
        </p:nvSpPr>
        <p:spPr>
          <a:xfrm>
            <a:off x="540922" y="4356329"/>
            <a:ext cx="16740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5"/>
          <p:cNvSpPr txBox="1"/>
          <p:nvPr/>
        </p:nvSpPr>
        <p:spPr>
          <a:xfrm>
            <a:off x="540922" y="3337743"/>
            <a:ext cx="2037972" cy="1038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teamgantt.com/projects/gantt?ids=3392461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xtraordinary-gingersnap-cefca0.netlify.ap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"/>
          <p:cNvSpPr/>
          <p:nvPr/>
        </p:nvSpPr>
        <p:spPr>
          <a:xfrm>
            <a:off x="-18800" y="-47025"/>
            <a:ext cx="9224400" cy="526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/>
        </p:nvSpPr>
        <p:spPr>
          <a:xfrm>
            <a:off x="4316100" y="1569550"/>
            <a:ext cx="4137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GB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athan Davids</a:t>
            </a:r>
            <a:endParaRPr b="1"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GB" sz="32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1" lang="en-GB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kuhle Charlieman</a:t>
            </a:r>
            <a:endParaRPr b="1"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GB" sz="32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1" lang="en-GB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ole Hanekom</a:t>
            </a:r>
            <a:endParaRPr b="1"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lang="en-GB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iran Isaacs</a:t>
            </a:r>
            <a:endParaRPr b="1"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38"/>
          <p:cNvSpPr txBox="1"/>
          <p:nvPr/>
        </p:nvSpPr>
        <p:spPr>
          <a:xfrm>
            <a:off x="1636150" y="3205300"/>
            <a:ext cx="23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Who’s There???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38"/>
          <p:cNvSpPr txBox="1"/>
          <p:nvPr/>
        </p:nvSpPr>
        <p:spPr>
          <a:xfrm>
            <a:off x="1475975" y="184830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NOCK</a:t>
            </a:r>
            <a:r>
              <a:rPr b="1" lang="en-GB" sz="4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GB" sz="41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b="1" lang="en-GB" sz="4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NOCK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/>
          <p:nvPr/>
        </p:nvSpPr>
        <p:spPr>
          <a:xfrm>
            <a:off x="3552153" y="117593"/>
            <a:ext cx="2039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lt1"/>
                </a:solidFill>
              </a:rPr>
              <a:t>Content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9"/>
          <p:cNvSpPr txBox="1"/>
          <p:nvPr/>
        </p:nvSpPr>
        <p:spPr>
          <a:xfrm>
            <a:off x="3828706" y="1205326"/>
            <a:ext cx="180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Introduction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9"/>
          <p:cNvSpPr/>
          <p:nvPr/>
        </p:nvSpPr>
        <p:spPr>
          <a:xfrm rot="-1846044">
            <a:off x="3142957" y="1125201"/>
            <a:ext cx="600523" cy="506627"/>
          </a:xfrm>
          <a:prstGeom prst="hexagon">
            <a:avLst>
              <a:gd fmla="val 30064" name="adj"/>
              <a:gd fmla="val 115470" name="vf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9"/>
          <p:cNvSpPr txBox="1"/>
          <p:nvPr/>
        </p:nvSpPr>
        <p:spPr>
          <a:xfrm>
            <a:off x="3229180" y="1205326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9"/>
          <p:cNvSpPr txBox="1"/>
          <p:nvPr/>
        </p:nvSpPr>
        <p:spPr>
          <a:xfrm>
            <a:off x="4907716" y="1869526"/>
            <a:ext cx="180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Problem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9"/>
          <p:cNvSpPr/>
          <p:nvPr/>
        </p:nvSpPr>
        <p:spPr>
          <a:xfrm rot="-1846044">
            <a:off x="4221966" y="1789351"/>
            <a:ext cx="600523" cy="506627"/>
          </a:xfrm>
          <a:prstGeom prst="hexagon">
            <a:avLst>
              <a:gd fmla="val 27733" name="adj"/>
              <a:gd fmla="val 115470" name="vf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9"/>
          <p:cNvSpPr txBox="1"/>
          <p:nvPr/>
        </p:nvSpPr>
        <p:spPr>
          <a:xfrm>
            <a:off x="4308191" y="1869476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/>
        </p:nvSpPr>
        <p:spPr>
          <a:xfrm>
            <a:off x="3828706" y="2533733"/>
            <a:ext cx="180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Solution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9"/>
          <p:cNvSpPr/>
          <p:nvPr/>
        </p:nvSpPr>
        <p:spPr>
          <a:xfrm rot="-1846044">
            <a:off x="3142956" y="2453608"/>
            <a:ext cx="600523" cy="506627"/>
          </a:xfrm>
          <a:prstGeom prst="hexagon">
            <a:avLst>
              <a:gd fmla="val 27733" name="adj"/>
              <a:gd fmla="val 115470" name="vf"/>
            </a:avLst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9"/>
          <p:cNvSpPr txBox="1"/>
          <p:nvPr/>
        </p:nvSpPr>
        <p:spPr>
          <a:xfrm>
            <a:off x="3229180" y="2533733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9"/>
          <p:cNvSpPr txBox="1"/>
          <p:nvPr/>
        </p:nvSpPr>
        <p:spPr>
          <a:xfrm>
            <a:off x="4907716" y="3218945"/>
            <a:ext cx="180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Gantt Chart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9"/>
          <p:cNvSpPr/>
          <p:nvPr/>
        </p:nvSpPr>
        <p:spPr>
          <a:xfrm rot="-1846044">
            <a:off x="4221966" y="3138820"/>
            <a:ext cx="600523" cy="506627"/>
          </a:xfrm>
          <a:prstGeom prst="hexagon">
            <a:avLst>
              <a:gd fmla="val 27733" name="adj"/>
              <a:gd fmla="val 115470" name="vf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9"/>
          <p:cNvSpPr txBox="1"/>
          <p:nvPr/>
        </p:nvSpPr>
        <p:spPr>
          <a:xfrm>
            <a:off x="4308191" y="3218945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9"/>
          <p:cNvSpPr txBox="1"/>
          <p:nvPr/>
        </p:nvSpPr>
        <p:spPr>
          <a:xfrm>
            <a:off x="3828719" y="3862126"/>
            <a:ext cx="180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Website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9"/>
          <p:cNvSpPr/>
          <p:nvPr/>
        </p:nvSpPr>
        <p:spPr>
          <a:xfrm rot="-1846044">
            <a:off x="3142969" y="3782001"/>
            <a:ext cx="600523" cy="506627"/>
          </a:xfrm>
          <a:prstGeom prst="hexagon">
            <a:avLst>
              <a:gd fmla="val 30064" name="adj"/>
              <a:gd fmla="val 115470" name="vf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9"/>
          <p:cNvSpPr txBox="1"/>
          <p:nvPr/>
        </p:nvSpPr>
        <p:spPr>
          <a:xfrm>
            <a:off x="3229193" y="3862126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</a:rPr>
              <a:t>05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/>
          <p:nvPr/>
        </p:nvSpPr>
        <p:spPr>
          <a:xfrm>
            <a:off x="5269228" y="2630443"/>
            <a:ext cx="2039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/>
        </p:nvSpPr>
        <p:spPr>
          <a:xfrm>
            <a:off x="2804456" y="1015489"/>
            <a:ext cx="180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HTML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0"/>
          <p:cNvSpPr txBox="1"/>
          <p:nvPr/>
        </p:nvSpPr>
        <p:spPr>
          <a:xfrm>
            <a:off x="2556769" y="1486238"/>
            <a:ext cx="1979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✔"/>
            </a:pPr>
            <a:r>
              <a:rPr lang="en-GB" sz="900">
                <a:solidFill>
                  <a:schemeClr val="lt1"/>
                </a:solidFill>
              </a:rPr>
              <a:t>- Hypertext Markup Language.</a:t>
            </a:r>
            <a:endParaRPr sz="900">
              <a:solidFill>
                <a:schemeClr val="lt1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✔"/>
            </a:pPr>
            <a:r>
              <a:rPr lang="en-GB" sz="900">
                <a:solidFill>
                  <a:schemeClr val="lt1"/>
                </a:solidFill>
              </a:rPr>
              <a:t>- used to create websites. </a:t>
            </a:r>
            <a:endParaRPr sz="1100"/>
          </a:p>
        </p:txBody>
      </p:sp>
      <p:sp>
        <p:nvSpPr>
          <p:cNvPr id="165" name="Google Shape;165;p40"/>
          <p:cNvSpPr/>
          <p:nvPr/>
        </p:nvSpPr>
        <p:spPr>
          <a:xfrm rot="-1846044">
            <a:off x="2117632" y="935289"/>
            <a:ext cx="600523" cy="506627"/>
          </a:xfrm>
          <a:prstGeom prst="hexagon">
            <a:avLst>
              <a:gd fmla="val 30064" name="adj"/>
              <a:gd fmla="val 115470" name="vf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0"/>
          <p:cNvSpPr txBox="1"/>
          <p:nvPr/>
        </p:nvSpPr>
        <p:spPr>
          <a:xfrm>
            <a:off x="2203855" y="1015414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 txBox="1"/>
          <p:nvPr/>
        </p:nvSpPr>
        <p:spPr>
          <a:xfrm>
            <a:off x="5384866" y="1015414"/>
            <a:ext cx="180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CSS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5213480" y="1488300"/>
            <a:ext cx="197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✔"/>
            </a:pPr>
            <a:r>
              <a:rPr lang="en-GB" sz="900">
                <a:solidFill>
                  <a:schemeClr val="lt1"/>
                </a:solidFill>
              </a:rPr>
              <a:t>- Cascading Style Sheets.</a:t>
            </a:r>
            <a:endParaRPr sz="900">
              <a:solidFill>
                <a:schemeClr val="lt1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✔"/>
            </a:pPr>
            <a:r>
              <a:rPr lang="en-GB" sz="900">
                <a:solidFill>
                  <a:schemeClr val="lt1"/>
                </a:solidFill>
              </a:rPr>
              <a:t>- Assists markup languages through </a:t>
            </a:r>
            <a:r>
              <a:rPr lang="en-GB" sz="900">
                <a:solidFill>
                  <a:schemeClr val="lt1"/>
                </a:solidFill>
              </a:rPr>
              <a:t>styling.</a:t>
            </a:r>
            <a:r>
              <a:rPr lang="en-GB" sz="900">
                <a:solidFill>
                  <a:schemeClr val="lt1"/>
                </a:solidFill>
              </a:rPr>
              <a:t> </a:t>
            </a:r>
            <a:endParaRPr sz="1100"/>
          </a:p>
        </p:txBody>
      </p:sp>
      <p:sp>
        <p:nvSpPr>
          <p:cNvPr id="169" name="Google Shape;169;p40"/>
          <p:cNvSpPr/>
          <p:nvPr/>
        </p:nvSpPr>
        <p:spPr>
          <a:xfrm rot="-1846044">
            <a:off x="4699116" y="935289"/>
            <a:ext cx="600523" cy="506627"/>
          </a:xfrm>
          <a:prstGeom prst="hexagon">
            <a:avLst>
              <a:gd fmla="val 27733" name="adj"/>
              <a:gd fmla="val 115470" name="vf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4785341" y="1015414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106606" y="2828508"/>
            <a:ext cx="180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Bootstrap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 txBox="1"/>
          <p:nvPr/>
        </p:nvSpPr>
        <p:spPr>
          <a:xfrm>
            <a:off x="935219" y="3301394"/>
            <a:ext cx="197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✔"/>
            </a:pPr>
            <a:r>
              <a:rPr lang="en-GB" sz="900">
                <a:solidFill>
                  <a:schemeClr val="lt1"/>
                </a:solidFill>
              </a:rPr>
              <a:t>- Open source framework</a:t>
            </a:r>
            <a:endParaRPr sz="900">
              <a:solidFill>
                <a:schemeClr val="lt1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✔"/>
            </a:pPr>
            <a:r>
              <a:rPr lang="en-GB" sz="900">
                <a:solidFill>
                  <a:schemeClr val="lt1"/>
                </a:solidFill>
              </a:rPr>
              <a:t>- provides a </a:t>
            </a:r>
            <a:r>
              <a:rPr lang="en-GB" sz="900">
                <a:solidFill>
                  <a:schemeClr val="lt1"/>
                </a:solidFill>
              </a:rPr>
              <a:t>collection</a:t>
            </a:r>
            <a:r>
              <a:rPr lang="en-GB" sz="900">
                <a:solidFill>
                  <a:schemeClr val="lt1"/>
                </a:solidFill>
              </a:rPr>
              <a:t> of syntax for template designs. That are responsive.</a:t>
            </a:r>
            <a:endParaRPr sz="1100"/>
          </a:p>
        </p:txBody>
      </p:sp>
      <p:sp>
        <p:nvSpPr>
          <p:cNvPr id="173" name="Google Shape;173;p40"/>
          <p:cNvSpPr/>
          <p:nvPr/>
        </p:nvSpPr>
        <p:spPr>
          <a:xfrm rot="-1846044">
            <a:off x="420856" y="2748383"/>
            <a:ext cx="600523" cy="506627"/>
          </a:xfrm>
          <a:prstGeom prst="hexagon">
            <a:avLst>
              <a:gd fmla="val 27733" name="adj"/>
              <a:gd fmla="val 115470" name="vf"/>
            </a:avLst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0"/>
          <p:cNvSpPr txBox="1"/>
          <p:nvPr/>
        </p:nvSpPr>
        <p:spPr>
          <a:xfrm>
            <a:off x="507080" y="2828508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3812517" y="2551558"/>
            <a:ext cx="1808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Mzamomtsha Primary school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0"/>
          <p:cNvSpPr txBox="1"/>
          <p:nvPr/>
        </p:nvSpPr>
        <p:spPr>
          <a:xfrm>
            <a:off x="3688130" y="3499444"/>
            <a:ext cx="197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✔"/>
            </a:pPr>
            <a:r>
              <a:rPr lang="en-GB" sz="900">
                <a:solidFill>
                  <a:schemeClr val="lt1"/>
                </a:solidFill>
              </a:rPr>
              <a:t>- Between Khayelitsha and U</a:t>
            </a:r>
            <a:r>
              <a:rPr lang="en-GB" sz="900">
                <a:solidFill>
                  <a:schemeClr val="lt1"/>
                </a:solidFill>
              </a:rPr>
              <a:t>mfuleni.</a:t>
            </a:r>
            <a:endParaRPr sz="900">
              <a:solidFill>
                <a:schemeClr val="lt1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✔"/>
            </a:pPr>
            <a:r>
              <a:rPr lang="en-GB" sz="900">
                <a:solidFill>
                  <a:schemeClr val="lt1"/>
                </a:solidFill>
              </a:rPr>
              <a:t>- Driftsands informal settlement.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7" name="Google Shape;177;p40"/>
          <p:cNvSpPr/>
          <p:nvPr/>
        </p:nvSpPr>
        <p:spPr>
          <a:xfrm rot="-1846044">
            <a:off x="3173766" y="2946433"/>
            <a:ext cx="600523" cy="506627"/>
          </a:xfrm>
          <a:prstGeom prst="hexagon">
            <a:avLst>
              <a:gd fmla="val 27733" name="adj"/>
              <a:gd fmla="val 115470" name="vf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0"/>
          <p:cNvSpPr txBox="1"/>
          <p:nvPr/>
        </p:nvSpPr>
        <p:spPr>
          <a:xfrm>
            <a:off x="3259991" y="3026558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0"/>
          <p:cNvSpPr/>
          <p:nvPr/>
        </p:nvSpPr>
        <p:spPr>
          <a:xfrm rot="-1846044">
            <a:off x="6243419" y="2854476"/>
            <a:ext cx="600523" cy="506627"/>
          </a:xfrm>
          <a:prstGeom prst="hexagon">
            <a:avLst>
              <a:gd fmla="val 30064" name="adj"/>
              <a:gd fmla="val 115470" name="vf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0"/>
          <p:cNvSpPr txBox="1"/>
          <p:nvPr/>
        </p:nvSpPr>
        <p:spPr>
          <a:xfrm>
            <a:off x="6329643" y="2934601"/>
            <a:ext cx="42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</a:rPr>
              <a:t>05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0"/>
          <p:cNvSpPr txBox="1"/>
          <p:nvPr/>
        </p:nvSpPr>
        <p:spPr>
          <a:xfrm>
            <a:off x="3086425" y="188550"/>
            <a:ext cx="31221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lt1"/>
                </a:solidFill>
              </a:rPr>
              <a:t>Introduction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7102566" y="2689908"/>
            <a:ext cx="180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Government Support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6931280" y="3372944"/>
            <a:ext cx="197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✔"/>
            </a:pPr>
            <a:r>
              <a:rPr lang="en-GB" sz="900">
                <a:solidFill>
                  <a:schemeClr val="lt1"/>
                </a:solidFill>
              </a:rPr>
              <a:t>- informal settlement &gt; township.</a:t>
            </a:r>
            <a:endParaRPr sz="900">
              <a:solidFill>
                <a:schemeClr val="lt1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✔"/>
            </a:pPr>
            <a:r>
              <a:rPr lang="en-GB" sz="900">
                <a:solidFill>
                  <a:schemeClr val="lt1"/>
                </a:solidFill>
              </a:rPr>
              <a:t>- state of the art housing. </a:t>
            </a:r>
            <a:endParaRPr sz="900">
              <a:solidFill>
                <a:schemeClr val="lt1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✔"/>
            </a:pPr>
            <a:r>
              <a:rPr lang="en-GB" sz="900">
                <a:solidFill>
                  <a:schemeClr val="lt1"/>
                </a:solidFill>
              </a:rPr>
              <a:t>- government support.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41"/>
          <p:cNvGrpSpPr/>
          <p:nvPr/>
        </p:nvGrpSpPr>
        <p:grpSpPr>
          <a:xfrm>
            <a:off x="636725" y="1222338"/>
            <a:ext cx="2420144" cy="2303117"/>
            <a:chOff x="207390" y="2698488"/>
            <a:chExt cx="2778900" cy="2670900"/>
          </a:xfrm>
        </p:grpSpPr>
        <p:sp>
          <p:nvSpPr>
            <p:cNvPr id="189" name="Google Shape;189;p41"/>
            <p:cNvSpPr/>
            <p:nvPr/>
          </p:nvSpPr>
          <p:spPr>
            <a:xfrm rot="-1800037">
              <a:off x="525560" y="3110441"/>
              <a:ext cx="2142560" cy="1846994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" name="Google Shape;190;p41"/>
            <p:cNvGrpSpPr/>
            <p:nvPr/>
          </p:nvGrpSpPr>
          <p:grpSpPr>
            <a:xfrm>
              <a:off x="744125" y="2994947"/>
              <a:ext cx="1697062" cy="1529493"/>
              <a:chOff x="744125" y="2994947"/>
              <a:chExt cx="1697062" cy="1529493"/>
            </a:xfrm>
          </p:grpSpPr>
          <p:sp>
            <p:nvSpPr>
              <p:cNvPr id="191" name="Google Shape;191;p41"/>
              <p:cNvSpPr/>
              <p:nvPr/>
            </p:nvSpPr>
            <p:spPr>
              <a:xfrm>
                <a:off x="744125" y="2994947"/>
                <a:ext cx="1688400" cy="4845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2" name="Google Shape;192;p41"/>
              <p:cNvGrpSpPr/>
              <p:nvPr/>
            </p:nvGrpSpPr>
            <p:grpSpPr>
              <a:xfrm>
                <a:off x="752733" y="3164366"/>
                <a:ext cx="1688454" cy="1360074"/>
                <a:chOff x="6927499" y="4219410"/>
                <a:chExt cx="1710000" cy="1360074"/>
              </a:xfrm>
            </p:grpSpPr>
            <p:sp>
              <p:nvSpPr>
                <p:cNvPr id="193" name="Google Shape;193;p41"/>
                <p:cNvSpPr txBox="1"/>
                <p:nvPr/>
              </p:nvSpPr>
              <p:spPr>
                <a:xfrm>
                  <a:off x="7026501" y="4219410"/>
                  <a:ext cx="1499700" cy="27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100">
                      <a:solidFill>
                        <a:schemeClr val="dk1"/>
                      </a:solidFill>
                    </a:rPr>
                    <a:t>1</a:t>
                  </a:r>
                  <a:endParaRPr sz="11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94" name="Google Shape;194;p41"/>
                <p:cNvSpPr txBox="1"/>
                <p:nvPr/>
              </p:nvSpPr>
              <p:spPr>
                <a:xfrm>
                  <a:off x="6927499" y="4749384"/>
                  <a:ext cx="1710000" cy="83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313131"/>
                      </a:solidFill>
                      <a:highlight>
                        <a:schemeClr val="lt1"/>
                      </a:highlight>
                      <a:latin typeface="Roboto"/>
                      <a:ea typeface="Roboto"/>
                      <a:cs typeface="Roboto"/>
                      <a:sym typeface="Roboto"/>
                    </a:rPr>
                    <a:t>Initial grades ranged from  1 to 7</a:t>
                  </a:r>
                  <a:endParaRPr sz="11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95" name="Google Shape;195;p41"/>
          <p:cNvGrpSpPr/>
          <p:nvPr/>
        </p:nvGrpSpPr>
        <p:grpSpPr>
          <a:xfrm>
            <a:off x="4270325" y="1222338"/>
            <a:ext cx="2420144" cy="2303117"/>
            <a:chOff x="207390" y="2698488"/>
            <a:chExt cx="2778900" cy="2670900"/>
          </a:xfrm>
        </p:grpSpPr>
        <p:sp>
          <p:nvSpPr>
            <p:cNvPr id="196" name="Google Shape;196;p41"/>
            <p:cNvSpPr/>
            <p:nvPr/>
          </p:nvSpPr>
          <p:spPr>
            <a:xfrm rot="-1800037">
              <a:off x="525560" y="3110441"/>
              <a:ext cx="2142560" cy="1846994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Google Shape;197;p41"/>
            <p:cNvGrpSpPr/>
            <p:nvPr/>
          </p:nvGrpSpPr>
          <p:grpSpPr>
            <a:xfrm>
              <a:off x="744125" y="2994947"/>
              <a:ext cx="1688400" cy="1369930"/>
              <a:chOff x="744125" y="2994947"/>
              <a:chExt cx="1688400" cy="1369930"/>
            </a:xfrm>
          </p:grpSpPr>
          <p:sp>
            <p:nvSpPr>
              <p:cNvPr id="198" name="Google Shape;198;p41"/>
              <p:cNvSpPr/>
              <p:nvPr/>
            </p:nvSpPr>
            <p:spPr>
              <a:xfrm>
                <a:off x="744125" y="2994947"/>
                <a:ext cx="1688400" cy="4845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" name="Google Shape;199;p41"/>
              <p:cNvGrpSpPr/>
              <p:nvPr/>
            </p:nvGrpSpPr>
            <p:grpSpPr>
              <a:xfrm>
                <a:off x="850488" y="3164366"/>
                <a:ext cx="1486837" cy="1200511"/>
                <a:chOff x="7026501" y="4219410"/>
                <a:chExt cx="1505810" cy="1200511"/>
              </a:xfrm>
            </p:grpSpPr>
            <p:sp>
              <p:nvSpPr>
                <p:cNvPr id="200" name="Google Shape;200;p41"/>
                <p:cNvSpPr txBox="1"/>
                <p:nvPr/>
              </p:nvSpPr>
              <p:spPr>
                <a:xfrm>
                  <a:off x="7026501" y="4219410"/>
                  <a:ext cx="1499700" cy="27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100">
                      <a:solidFill>
                        <a:schemeClr val="dk1"/>
                      </a:solidFill>
                    </a:rPr>
                    <a:t>3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41"/>
                <p:cNvSpPr txBox="1"/>
                <p:nvPr/>
              </p:nvSpPr>
              <p:spPr>
                <a:xfrm>
                  <a:off x="7032611" y="4643521"/>
                  <a:ext cx="1499700" cy="77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300">
                      <a:solidFill>
                        <a:srgbClr val="262626"/>
                      </a:solidFill>
                    </a:rPr>
                    <a:t>The school has no online presence</a:t>
                  </a:r>
                  <a:r>
                    <a:rPr lang="en-GB" sz="13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sz="13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02" name="Google Shape;202;p41"/>
          <p:cNvGrpSpPr/>
          <p:nvPr/>
        </p:nvGrpSpPr>
        <p:grpSpPr>
          <a:xfrm>
            <a:off x="2453525" y="2210310"/>
            <a:ext cx="2420144" cy="2303117"/>
            <a:chOff x="207390" y="2698488"/>
            <a:chExt cx="2778900" cy="2670900"/>
          </a:xfrm>
        </p:grpSpPr>
        <p:sp>
          <p:nvSpPr>
            <p:cNvPr id="203" name="Google Shape;203;p41"/>
            <p:cNvSpPr/>
            <p:nvPr/>
          </p:nvSpPr>
          <p:spPr>
            <a:xfrm rot="-1800037">
              <a:off x="525560" y="3110441"/>
              <a:ext cx="2142560" cy="1846994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41"/>
            <p:cNvGrpSpPr/>
            <p:nvPr/>
          </p:nvGrpSpPr>
          <p:grpSpPr>
            <a:xfrm>
              <a:off x="744125" y="2994947"/>
              <a:ext cx="1688400" cy="1358375"/>
              <a:chOff x="744125" y="2994947"/>
              <a:chExt cx="1688400" cy="1358375"/>
            </a:xfrm>
          </p:grpSpPr>
          <p:sp>
            <p:nvSpPr>
              <p:cNvPr id="205" name="Google Shape;205;p41"/>
              <p:cNvSpPr/>
              <p:nvPr/>
            </p:nvSpPr>
            <p:spPr>
              <a:xfrm>
                <a:off x="744125" y="2994947"/>
                <a:ext cx="1688400" cy="4845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38100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6" name="Google Shape;206;p41"/>
              <p:cNvGrpSpPr/>
              <p:nvPr/>
            </p:nvGrpSpPr>
            <p:grpSpPr>
              <a:xfrm>
                <a:off x="847985" y="3164366"/>
                <a:ext cx="1483306" cy="1188956"/>
                <a:chOff x="7023967" y="4219410"/>
                <a:chExt cx="1502234" cy="1188956"/>
              </a:xfrm>
            </p:grpSpPr>
            <p:sp>
              <p:nvSpPr>
                <p:cNvPr id="207" name="Google Shape;207;p41"/>
                <p:cNvSpPr txBox="1"/>
                <p:nvPr/>
              </p:nvSpPr>
              <p:spPr>
                <a:xfrm>
                  <a:off x="7026501" y="4219410"/>
                  <a:ext cx="1499700" cy="27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100">
                      <a:solidFill>
                        <a:schemeClr val="dk1"/>
                      </a:solidFill>
                    </a:rPr>
                    <a:t>2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41"/>
                <p:cNvSpPr txBox="1"/>
                <p:nvPr/>
              </p:nvSpPr>
              <p:spPr>
                <a:xfrm>
                  <a:off x="7023967" y="4863866"/>
                  <a:ext cx="1499700" cy="5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300">
                      <a:solidFill>
                        <a:srgbClr val="262626"/>
                      </a:solidFill>
                    </a:rPr>
                    <a:t>Lack of Infrastructure</a:t>
                  </a:r>
                  <a:r>
                    <a:rPr lang="en-GB" sz="9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 sz="9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09" name="Google Shape;209;p41"/>
          <p:cNvGrpSpPr/>
          <p:nvPr/>
        </p:nvGrpSpPr>
        <p:grpSpPr>
          <a:xfrm>
            <a:off x="6087124" y="2210310"/>
            <a:ext cx="2420144" cy="2303117"/>
            <a:chOff x="207390" y="2698488"/>
            <a:chExt cx="2778900" cy="2670900"/>
          </a:xfrm>
        </p:grpSpPr>
        <p:sp>
          <p:nvSpPr>
            <p:cNvPr id="210" name="Google Shape;210;p41"/>
            <p:cNvSpPr/>
            <p:nvPr/>
          </p:nvSpPr>
          <p:spPr>
            <a:xfrm rot="-1800037">
              <a:off x="525560" y="3110441"/>
              <a:ext cx="2142560" cy="1846994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" name="Google Shape;211;p41"/>
            <p:cNvGrpSpPr/>
            <p:nvPr/>
          </p:nvGrpSpPr>
          <p:grpSpPr>
            <a:xfrm>
              <a:off x="744125" y="2994947"/>
              <a:ext cx="1688400" cy="1263963"/>
              <a:chOff x="744125" y="2994947"/>
              <a:chExt cx="1688400" cy="1263963"/>
            </a:xfrm>
          </p:grpSpPr>
          <p:sp>
            <p:nvSpPr>
              <p:cNvPr id="212" name="Google Shape;212;p41"/>
              <p:cNvSpPr/>
              <p:nvPr/>
            </p:nvSpPr>
            <p:spPr>
              <a:xfrm>
                <a:off x="744125" y="2994947"/>
                <a:ext cx="1688400" cy="4845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3" name="Google Shape;213;p41"/>
              <p:cNvGrpSpPr/>
              <p:nvPr/>
            </p:nvGrpSpPr>
            <p:grpSpPr>
              <a:xfrm>
                <a:off x="847971" y="3164366"/>
                <a:ext cx="1483320" cy="1094544"/>
                <a:chOff x="7023952" y="4219410"/>
                <a:chExt cx="1502249" cy="1094544"/>
              </a:xfrm>
            </p:grpSpPr>
            <p:sp>
              <p:nvSpPr>
                <p:cNvPr id="214" name="Google Shape;214;p41"/>
                <p:cNvSpPr txBox="1"/>
                <p:nvPr/>
              </p:nvSpPr>
              <p:spPr>
                <a:xfrm>
                  <a:off x="7026501" y="4219410"/>
                  <a:ext cx="1499700" cy="27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100">
                      <a:solidFill>
                        <a:schemeClr val="dk1"/>
                      </a:solidFill>
                    </a:rPr>
                    <a:t>4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41"/>
                <p:cNvSpPr txBox="1"/>
                <p:nvPr/>
              </p:nvSpPr>
              <p:spPr>
                <a:xfrm>
                  <a:off x="7023952" y="4769454"/>
                  <a:ext cx="1499700" cy="5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300">
                      <a:solidFill>
                        <a:srgbClr val="262626"/>
                      </a:solidFill>
                    </a:rPr>
                    <a:t>Insufficient staff</a:t>
                  </a:r>
                  <a:r>
                    <a:rPr lang="en-GB" sz="13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members</a:t>
                  </a:r>
                  <a:endParaRPr sz="13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2320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n-GB" sz="4000">
                <a:solidFill>
                  <a:schemeClr val="lt1"/>
                </a:solidFill>
              </a:rPr>
              <a:t>Problem(s)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232047" y="35808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n-GB" sz="4000">
                <a:solidFill>
                  <a:schemeClr val="lt1"/>
                </a:solidFill>
              </a:rPr>
              <a:t>Solution</a:t>
            </a:r>
            <a:endParaRPr sz="4000">
              <a:solidFill>
                <a:schemeClr val="lt1"/>
              </a:solidFill>
            </a:endParaRPr>
          </a:p>
        </p:txBody>
      </p:sp>
      <p:grpSp>
        <p:nvGrpSpPr>
          <p:cNvPr id="222" name="Google Shape;222;p42"/>
          <p:cNvGrpSpPr/>
          <p:nvPr/>
        </p:nvGrpSpPr>
        <p:grpSpPr>
          <a:xfrm>
            <a:off x="3142219" y="1124607"/>
            <a:ext cx="2624716" cy="3467529"/>
            <a:chOff x="4208236" y="1329133"/>
            <a:chExt cx="3928040" cy="5189358"/>
          </a:xfrm>
        </p:grpSpPr>
        <p:grpSp>
          <p:nvGrpSpPr>
            <p:cNvPr id="223" name="Google Shape;223;p42"/>
            <p:cNvGrpSpPr/>
            <p:nvPr/>
          </p:nvGrpSpPr>
          <p:grpSpPr>
            <a:xfrm>
              <a:off x="4208236" y="3329891"/>
              <a:ext cx="3928040" cy="3188600"/>
              <a:chOff x="1909260" y="41261"/>
              <a:chExt cx="8368215" cy="6792927"/>
            </a:xfrm>
          </p:grpSpPr>
          <p:sp>
            <p:nvSpPr>
              <p:cNvPr id="224" name="Google Shape;224;p42"/>
              <p:cNvSpPr/>
              <p:nvPr/>
            </p:nvSpPr>
            <p:spPr>
              <a:xfrm>
                <a:off x="3138487" y="1204913"/>
                <a:ext cx="2809875" cy="4229100"/>
              </a:xfrm>
              <a:custGeom>
                <a:rect b="b" l="l" r="r" t="t"/>
                <a:pathLst>
                  <a:path extrusionOk="0" h="4229100" w="2809875">
                    <a:moveTo>
                      <a:pt x="2814638" y="0"/>
                    </a:moveTo>
                    <a:lnTo>
                      <a:pt x="2814638" y="3486150"/>
                    </a:lnTo>
                    <a:lnTo>
                      <a:pt x="0" y="4229100"/>
                    </a:lnTo>
                    <a:lnTo>
                      <a:pt x="71438" y="1343025"/>
                    </a:lnTo>
                    <a:close/>
                  </a:path>
                </a:pathLst>
              </a:custGeom>
              <a:solidFill>
                <a:srgbClr val="00427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2"/>
              <p:cNvSpPr/>
              <p:nvPr/>
            </p:nvSpPr>
            <p:spPr>
              <a:xfrm>
                <a:off x="5930914" y="1207770"/>
                <a:ext cx="2743200" cy="4219575"/>
              </a:xfrm>
              <a:custGeom>
                <a:rect b="b" l="l" r="r" t="t"/>
                <a:pathLst>
                  <a:path extrusionOk="0" h="4219575" w="2743200">
                    <a:moveTo>
                      <a:pt x="0" y="0"/>
                    </a:moveTo>
                    <a:lnTo>
                      <a:pt x="6668" y="3486150"/>
                    </a:lnTo>
                    <a:lnTo>
                      <a:pt x="2714625" y="4226243"/>
                    </a:lnTo>
                    <a:lnTo>
                      <a:pt x="2746058" y="1337310"/>
                    </a:lnTo>
                    <a:close/>
                  </a:path>
                </a:pathLst>
              </a:custGeom>
              <a:solidFill>
                <a:srgbClr val="0063B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2"/>
              <p:cNvSpPr/>
              <p:nvPr/>
            </p:nvSpPr>
            <p:spPr>
              <a:xfrm>
                <a:off x="2310764" y="41261"/>
                <a:ext cx="3638550" cy="2524125"/>
              </a:xfrm>
              <a:custGeom>
                <a:rect b="b" l="l" r="r" t="t"/>
                <a:pathLst>
                  <a:path extrusionOk="0" h="2524125" w="3638550">
                    <a:moveTo>
                      <a:pt x="3642360" y="1185863"/>
                    </a:moveTo>
                    <a:lnTo>
                      <a:pt x="2727960" y="0"/>
                    </a:lnTo>
                    <a:lnTo>
                      <a:pt x="0" y="1385888"/>
                    </a:lnTo>
                    <a:lnTo>
                      <a:pt x="899160" y="25288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2"/>
              <p:cNvSpPr/>
              <p:nvPr/>
            </p:nvSpPr>
            <p:spPr>
              <a:xfrm>
                <a:off x="5930914" y="41261"/>
                <a:ext cx="3629025" cy="2524125"/>
              </a:xfrm>
              <a:custGeom>
                <a:rect b="b" l="l" r="r" t="t"/>
                <a:pathLst>
                  <a:path extrusionOk="0" h="2524125" w="3629025">
                    <a:moveTo>
                      <a:pt x="900113" y="0"/>
                    </a:moveTo>
                    <a:lnTo>
                      <a:pt x="0" y="1185863"/>
                    </a:lnTo>
                    <a:lnTo>
                      <a:pt x="2743200" y="2528888"/>
                    </a:lnTo>
                    <a:lnTo>
                      <a:pt x="3629025" y="13858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2"/>
              <p:cNvSpPr/>
              <p:nvPr/>
            </p:nvSpPr>
            <p:spPr>
              <a:xfrm>
                <a:off x="3138487" y="2547938"/>
                <a:ext cx="2809875" cy="4286250"/>
              </a:xfrm>
              <a:custGeom>
                <a:rect b="b" l="l" r="r" t="t"/>
                <a:pathLst>
                  <a:path extrusionOk="0" h="4286250" w="2809875">
                    <a:moveTo>
                      <a:pt x="2814638" y="1385888"/>
                    </a:moveTo>
                    <a:lnTo>
                      <a:pt x="2814638" y="4286250"/>
                    </a:lnTo>
                    <a:lnTo>
                      <a:pt x="0" y="2886075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rgbClr val="5EB5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2"/>
              <p:cNvSpPr/>
              <p:nvPr/>
            </p:nvSpPr>
            <p:spPr>
              <a:xfrm>
                <a:off x="5930914" y="2547937"/>
                <a:ext cx="2743200" cy="4286250"/>
              </a:xfrm>
              <a:custGeom>
                <a:rect b="b" l="l" r="r" t="t"/>
                <a:pathLst>
                  <a:path extrusionOk="0" h="4286250" w="2743200">
                    <a:moveTo>
                      <a:pt x="2714625" y="2886075"/>
                    </a:moveTo>
                    <a:lnTo>
                      <a:pt x="0" y="4286250"/>
                    </a:lnTo>
                    <a:lnTo>
                      <a:pt x="0" y="1385888"/>
                    </a:lnTo>
                    <a:lnTo>
                      <a:pt x="2743200" y="0"/>
                    </a:lnTo>
                    <a:close/>
                  </a:path>
                </a:pathLst>
              </a:custGeom>
              <a:solidFill>
                <a:srgbClr val="0063B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2"/>
              <p:cNvSpPr/>
              <p:nvPr/>
            </p:nvSpPr>
            <p:spPr>
              <a:xfrm>
                <a:off x="5953125" y="2433638"/>
                <a:ext cx="4324350" cy="1495425"/>
              </a:xfrm>
              <a:custGeom>
                <a:rect b="b" l="l" r="r" t="t"/>
                <a:pathLst>
                  <a:path extrusionOk="0" h="1495425" w="4324350">
                    <a:moveTo>
                      <a:pt x="0" y="1500188"/>
                    </a:moveTo>
                    <a:lnTo>
                      <a:pt x="1543050" y="1427798"/>
                    </a:lnTo>
                    <a:lnTo>
                      <a:pt x="4329113" y="0"/>
                    </a:lnTo>
                    <a:lnTo>
                      <a:pt x="2743200" y="114300"/>
                    </a:lnTo>
                    <a:close/>
                  </a:path>
                </a:pathLst>
              </a:custGeom>
              <a:solidFill>
                <a:srgbClr val="93CE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2"/>
              <p:cNvSpPr/>
              <p:nvPr/>
            </p:nvSpPr>
            <p:spPr>
              <a:xfrm>
                <a:off x="1909260" y="2433532"/>
                <a:ext cx="4038600" cy="1495425"/>
              </a:xfrm>
              <a:custGeom>
                <a:rect b="b" l="l" r="r" t="t"/>
                <a:pathLst>
                  <a:path extrusionOk="0" h="1495425" w="4038600">
                    <a:moveTo>
                      <a:pt x="1300665" y="114405"/>
                    </a:moveTo>
                    <a:lnTo>
                      <a:pt x="4043865" y="1500293"/>
                    </a:lnTo>
                    <a:lnTo>
                      <a:pt x="2672265" y="1427903"/>
                    </a:lnTo>
                    <a:cubicBezTo>
                      <a:pt x="2672265" y="1427903"/>
                      <a:pt x="-42360" y="-14182"/>
                      <a:pt x="502" y="105"/>
                    </a:cubicBezTo>
                    <a:cubicBezTo>
                      <a:pt x="43365" y="14393"/>
                      <a:pt x="1300665" y="114405"/>
                      <a:pt x="1300665" y="114405"/>
                    </a:cubicBezTo>
                    <a:close/>
                  </a:path>
                </a:pathLst>
              </a:custGeom>
              <a:solidFill>
                <a:srgbClr val="93CE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42"/>
            <p:cNvSpPr/>
            <p:nvPr/>
          </p:nvSpPr>
          <p:spPr>
            <a:xfrm>
              <a:off x="5191297" y="1329133"/>
              <a:ext cx="1808632" cy="2720130"/>
            </a:xfrm>
            <a:custGeom>
              <a:rect b="b" l="l" r="r" t="t"/>
              <a:pathLst>
                <a:path extrusionOk="0" h="3791122" w="2520742">
                  <a:moveTo>
                    <a:pt x="1382768" y="3791123"/>
                  </a:moveTo>
                  <a:cubicBezTo>
                    <a:pt x="1302608" y="3791123"/>
                    <a:pt x="1222903" y="3791123"/>
                    <a:pt x="1142742" y="3791123"/>
                  </a:cubicBezTo>
                  <a:cubicBezTo>
                    <a:pt x="1140920" y="3790212"/>
                    <a:pt x="1139099" y="3789301"/>
                    <a:pt x="1137277" y="3788846"/>
                  </a:cubicBezTo>
                  <a:cubicBezTo>
                    <a:pt x="1068047" y="3779281"/>
                    <a:pt x="1022957" y="3736923"/>
                    <a:pt x="1009293" y="3668605"/>
                  </a:cubicBezTo>
                  <a:cubicBezTo>
                    <a:pt x="1003828" y="3642644"/>
                    <a:pt x="1003828" y="3642644"/>
                    <a:pt x="976500" y="3640822"/>
                  </a:cubicBezTo>
                  <a:cubicBezTo>
                    <a:pt x="855804" y="3633079"/>
                    <a:pt x="769723" y="3536522"/>
                    <a:pt x="775188" y="3416282"/>
                  </a:cubicBezTo>
                  <a:cubicBezTo>
                    <a:pt x="775188" y="3411727"/>
                    <a:pt x="774277" y="3406262"/>
                    <a:pt x="771545" y="3403073"/>
                  </a:cubicBezTo>
                  <a:cubicBezTo>
                    <a:pt x="715979" y="3342498"/>
                    <a:pt x="711880" y="3272813"/>
                    <a:pt x="741029" y="3200395"/>
                  </a:cubicBezTo>
                  <a:cubicBezTo>
                    <a:pt x="750594" y="3176711"/>
                    <a:pt x="750594" y="3161681"/>
                    <a:pt x="737841" y="3138908"/>
                  </a:cubicBezTo>
                  <a:cubicBezTo>
                    <a:pt x="704137" y="3078333"/>
                    <a:pt x="709602" y="3015935"/>
                    <a:pt x="738752" y="2954448"/>
                  </a:cubicBezTo>
                  <a:cubicBezTo>
                    <a:pt x="741029" y="2949438"/>
                    <a:pt x="741940" y="2940784"/>
                    <a:pt x="739207" y="2936230"/>
                  </a:cubicBezTo>
                  <a:cubicBezTo>
                    <a:pt x="693661" y="2862446"/>
                    <a:pt x="697760" y="2789573"/>
                    <a:pt x="742395" y="2717155"/>
                  </a:cubicBezTo>
                  <a:cubicBezTo>
                    <a:pt x="747405" y="2709412"/>
                    <a:pt x="746950" y="2704402"/>
                    <a:pt x="742851" y="2696204"/>
                  </a:cubicBezTo>
                  <a:cubicBezTo>
                    <a:pt x="728732" y="2669787"/>
                    <a:pt x="714612" y="2642915"/>
                    <a:pt x="702771" y="2615588"/>
                  </a:cubicBezTo>
                  <a:cubicBezTo>
                    <a:pt x="682730" y="2569587"/>
                    <a:pt x="666789" y="2521764"/>
                    <a:pt x="645383" y="2476218"/>
                  </a:cubicBezTo>
                  <a:cubicBezTo>
                    <a:pt x="599382" y="2378750"/>
                    <a:pt x="531974" y="2296313"/>
                    <a:pt x="460467" y="2217063"/>
                  </a:cubicBezTo>
                  <a:cubicBezTo>
                    <a:pt x="395792" y="2145101"/>
                    <a:pt x="327929" y="2076327"/>
                    <a:pt x="266442" y="2001632"/>
                  </a:cubicBezTo>
                  <a:cubicBezTo>
                    <a:pt x="117963" y="1822637"/>
                    <a:pt x="33248" y="1615860"/>
                    <a:pt x="8198" y="1384487"/>
                  </a:cubicBezTo>
                  <a:cubicBezTo>
                    <a:pt x="5465" y="1357615"/>
                    <a:pt x="2733" y="1330743"/>
                    <a:pt x="0" y="1303871"/>
                  </a:cubicBezTo>
                  <a:cubicBezTo>
                    <a:pt x="0" y="1264247"/>
                    <a:pt x="0" y="1225077"/>
                    <a:pt x="0" y="1185453"/>
                  </a:cubicBezTo>
                  <a:cubicBezTo>
                    <a:pt x="911" y="1181354"/>
                    <a:pt x="1822" y="1176799"/>
                    <a:pt x="2277" y="1172700"/>
                  </a:cubicBezTo>
                  <a:cubicBezTo>
                    <a:pt x="14119" y="976398"/>
                    <a:pt x="66952" y="791938"/>
                    <a:pt x="165331" y="622052"/>
                  </a:cubicBezTo>
                  <a:cubicBezTo>
                    <a:pt x="339316" y="321906"/>
                    <a:pt x="592550" y="123782"/>
                    <a:pt x="930499" y="38611"/>
                  </a:cubicBezTo>
                  <a:cubicBezTo>
                    <a:pt x="1110860" y="-6934"/>
                    <a:pt x="1293954" y="-9212"/>
                    <a:pt x="1477048" y="16294"/>
                  </a:cubicBezTo>
                  <a:cubicBezTo>
                    <a:pt x="1710242" y="48631"/>
                    <a:pt x="1918841" y="140634"/>
                    <a:pt x="2093281" y="298677"/>
                  </a:cubicBezTo>
                  <a:cubicBezTo>
                    <a:pt x="2414379" y="590626"/>
                    <a:pt x="2555115" y="955902"/>
                    <a:pt x="2513669" y="1388131"/>
                  </a:cubicBezTo>
                  <a:cubicBezTo>
                    <a:pt x="2491806" y="1614038"/>
                    <a:pt x="2406181" y="1816716"/>
                    <a:pt x="2264078" y="1993434"/>
                  </a:cubicBezTo>
                  <a:cubicBezTo>
                    <a:pt x="2205324" y="2066307"/>
                    <a:pt x="2140194" y="2134170"/>
                    <a:pt x="2075519" y="2202033"/>
                  </a:cubicBezTo>
                  <a:cubicBezTo>
                    <a:pt x="1967575" y="2314986"/>
                    <a:pt x="1880583" y="2440693"/>
                    <a:pt x="1829116" y="2589627"/>
                  </a:cubicBezTo>
                  <a:cubicBezTo>
                    <a:pt x="1816363" y="2626064"/>
                    <a:pt x="1797234" y="2660678"/>
                    <a:pt x="1779927" y="2695293"/>
                  </a:cubicBezTo>
                  <a:cubicBezTo>
                    <a:pt x="1775372" y="2704402"/>
                    <a:pt x="1774917" y="2709868"/>
                    <a:pt x="1780382" y="2718521"/>
                  </a:cubicBezTo>
                  <a:cubicBezTo>
                    <a:pt x="1823195" y="2788662"/>
                    <a:pt x="1827750" y="2860168"/>
                    <a:pt x="1784481" y="2932131"/>
                  </a:cubicBezTo>
                  <a:cubicBezTo>
                    <a:pt x="1779016" y="2941240"/>
                    <a:pt x="1779016" y="2946705"/>
                    <a:pt x="1783571" y="2955814"/>
                  </a:cubicBezTo>
                  <a:cubicBezTo>
                    <a:pt x="1813631" y="3017757"/>
                    <a:pt x="1818185" y="3081065"/>
                    <a:pt x="1783115" y="3141186"/>
                  </a:cubicBezTo>
                  <a:cubicBezTo>
                    <a:pt x="1770818" y="3162137"/>
                    <a:pt x="1771729" y="3175800"/>
                    <a:pt x="1780382" y="3197207"/>
                  </a:cubicBezTo>
                  <a:cubicBezTo>
                    <a:pt x="1809987" y="3270536"/>
                    <a:pt x="1807254" y="3340676"/>
                    <a:pt x="1750778" y="3402618"/>
                  </a:cubicBezTo>
                  <a:cubicBezTo>
                    <a:pt x="1748045" y="3405806"/>
                    <a:pt x="1746679" y="3411727"/>
                    <a:pt x="1747134" y="3415826"/>
                  </a:cubicBezTo>
                  <a:cubicBezTo>
                    <a:pt x="1756699" y="3511928"/>
                    <a:pt x="1682004" y="3631257"/>
                    <a:pt x="1543089" y="3640367"/>
                  </a:cubicBezTo>
                  <a:cubicBezTo>
                    <a:pt x="1517584" y="3642188"/>
                    <a:pt x="1517584" y="3642188"/>
                    <a:pt x="1512574" y="3667239"/>
                  </a:cubicBezTo>
                  <a:cubicBezTo>
                    <a:pt x="1499365" y="3730092"/>
                    <a:pt x="1462929" y="3770627"/>
                    <a:pt x="1399620" y="3786568"/>
                  </a:cubicBezTo>
                  <a:cubicBezTo>
                    <a:pt x="1394155" y="3788390"/>
                    <a:pt x="1388234" y="3789757"/>
                    <a:pt x="1382768" y="3791123"/>
                  </a:cubicBezTo>
                  <a:close/>
                  <a:moveTo>
                    <a:pt x="1561307" y="1757051"/>
                  </a:moveTo>
                  <a:cubicBezTo>
                    <a:pt x="1565407" y="1739289"/>
                    <a:pt x="1569050" y="1721981"/>
                    <a:pt x="1573149" y="1704218"/>
                  </a:cubicBezTo>
                  <a:cubicBezTo>
                    <a:pt x="1649666" y="1722892"/>
                    <a:pt x="1697034" y="1768893"/>
                    <a:pt x="1716163" y="1844499"/>
                  </a:cubicBezTo>
                  <a:cubicBezTo>
                    <a:pt x="1743946" y="1841311"/>
                    <a:pt x="1769451" y="1833568"/>
                    <a:pt x="1791313" y="1818083"/>
                  </a:cubicBezTo>
                  <a:cubicBezTo>
                    <a:pt x="1823195" y="1795765"/>
                    <a:pt x="1840503" y="1765249"/>
                    <a:pt x="1839136" y="1725169"/>
                  </a:cubicBezTo>
                  <a:cubicBezTo>
                    <a:pt x="1837314" y="1683267"/>
                    <a:pt x="1816363" y="1651385"/>
                    <a:pt x="1785848" y="1624969"/>
                  </a:cubicBezTo>
                  <a:cubicBezTo>
                    <a:pt x="1773095" y="1614038"/>
                    <a:pt x="1758065" y="1604929"/>
                    <a:pt x="1744857" y="1595364"/>
                  </a:cubicBezTo>
                  <a:cubicBezTo>
                    <a:pt x="1746223" y="1577146"/>
                    <a:pt x="1749411" y="1559838"/>
                    <a:pt x="1748956" y="1542075"/>
                  </a:cubicBezTo>
                  <a:cubicBezTo>
                    <a:pt x="1747134" y="1483322"/>
                    <a:pt x="1707054" y="1451440"/>
                    <a:pt x="1650577" y="1467381"/>
                  </a:cubicBezTo>
                  <a:cubicBezTo>
                    <a:pt x="1623705" y="1475123"/>
                    <a:pt x="1599566" y="1491520"/>
                    <a:pt x="1572238" y="1504728"/>
                  </a:cubicBezTo>
                  <a:cubicBezTo>
                    <a:pt x="1564496" y="1500174"/>
                    <a:pt x="1553109" y="1491975"/>
                    <a:pt x="1540812" y="1486054"/>
                  </a:cubicBezTo>
                  <a:cubicBezTo>
                    <a:pt x="1518950" y="1475123"/>
                    <a:pt x="1495266" y="1470569"/>
                    <a:pt x="1470671" y="1474668"/>
                  </a:cubicBezTo>
                  <a:cubicBezTo>
                    <a:pt x="1425126" y="1482411"/>
                    <a:pt x="1391877" y="1508372"/>
                    <a:pt x="1369560" y="1547086"/>
                  </a:cubicBezTo>
                  <a:cubicBezTo>
                    <a:pt x="1319915" y="1634078"/>
                    <a:pt x="1331301" y="1718793"/>
                    <a:pt x="1383679" y="1800775"/>
                  </a:cubicBezTo>
                  <a:cubicBezTo>
                    <a:pt x="1392788" y="1815350"/>
                    <a:pt x="1404175" y="1828103"/>
                    <a:pt x="1411917" y="1838123"/>
                  </a:cubicBezTo>
                  <a:cubicBezTo>
                    <a:pt x="1390966" y="1873193"/>
                    <a:pt x="1367283" y="1904619"/>
                    <a:pt x="1352253" y="1940145"/>
                  </a:cubicBezTo>
                  <a:cubicBezTo>
                    <a:pt x="1319915" y="2015295"/>
                    <a:pt x="1319915" y="2090446"/>
                    <a:pt x="1368194" y="2159675"/>
                  </a:cubicBezTo>
                  <a:cubicBezTo>
                    <a:pt x="1406907" y="2214786"/>
                    <a:pt x="1461107" y="2239380"/>
                    <a:pt x="1528970" y="2227539"/>
                  </a:cubicBezTo>
                  <a:cubicBezTo>
                    <a:pt x="1574516" y="2219796"/>
                    <a:pt x="1611863" y="2195201"/>
                    <a:pt x="1645112" y="2163319"/>
                  </a:cubicBezTo>
                  <a:cubicBezTo>
                    <a:pt x="1651943" y="2156943"/>
                    <a:pt x="1656953" y="2156032"/>
                    <a:pt x="1666063" y="2159220"/>
                  </a:cubicBezTo>
                  <a:cubicBezTo>
                    <a:pt x="1684281" y="2165141"/>
                    <a:pt x="1702955" y="2170151"/>
                    <a:pt x="1721628" y="2173795"/>
                  </a:cubicBezTo>
                  <a:cubicBezTo>
                    <a:pt x="1782204" y="2184270"/>
                    <a:pt x="1837770" y="2161497"/>
                    <a:pt x="1866919" y="2113674"/>
                  </a:cubicBezTo>
                  <a:cubicBezTo>
                    <a:pt x="1882405" y="2089080"/>
                    <a:pt x="1890603" y="2061752"/>
                    <a:pt x="1891969" y="2032603"/>
                  </a:cubicBezTo>
                  <a:cubicBezTo>
                    <a:pt x="1892880" y="2010286"/>
                    <a:pt x="1891969" y="1987513"/>
                    <a:pt x="1891969" y="1965195"/>
                  </a:cubicBezTo>
                  <a:cubicBezTo>
                    <a:pt x="1905633" y="1967472"/>
                    <a:pt x="1918386" y="1969750"/>
                    <a:pt x="1931139" y="1971572"/>
                  </a:cubicBezTo>
                  <a:cubicBezTo>
                    <a:pt x="2033617" y="1986602"/>
                    <a:pt x="2119243" y="1916917"/>
                    <a:pt x="2122431" y="1813528"/>
                  </a:cubicBezTo>
                  <a:cubicBezTo>
                    <a:pt x="2123342" y="1780735"/>
                    <a:pt x="2118332" y="1747487"/>
                    <a:pt x="2116054" y="1712872"/>
                  </a:cubicBezTo>
                  <a:cubicBezTo>
                    <a:pt x="2114233" y="1713783"/>
                    <a:pt x="2115143" y="1713327"/>
                    <a:pt x="2116054" y="1712872"/>
                  </a:cubicBezTo>
                  <a:cubicBezTo>
                    <a:pt x="2118787" y="1711961"/>
                    <a:pt x="2121520" y="1711050"/>
                    <a:pt x="2124253" y="1709684"/>
                  </a:cubicBezTo>
                  <a:cubicBezTo>
                    <a:pt x="2175264" y="1690555"/>
                    <a:pt x="2218532" y="1660494"/>
                    <a:pt x="2252236" y="1617681"/>
                  </a:cubicBezTo>
                  <a:cubicBezTo>
                    <a:pt x="2331030" y="1517481"/>
                    <a:pt x="2343783" y="1349417"/>
                    <a:pt x="2280019" y="1238741"/>
                  </a:cubicBezTo>
                  <a:cubicBezTo>
                    <a:pt x="2245404" y="1178621"/>
                    <a:pt x="2193027" y="1149016"/>
                    <a:pt x="2123797" y="1150382"/>
                  </a:cubicBezTo>
                  <a:cubicBezTo>
                    <a:pt x="2045003" y="1151749"/>
                    <a:pt x="2000368" y="1206859"/>
                    <a:pt x="2015854" y="1284287"/>
                  </a:cubicBezTo>
                  <a:cubicBezTo>
                    <a:pt x="2019497" y="1302960"/>
                    <a:pt x="2025874" y="1320723"/>
                    <a:pt x="2029973" y="1335298"/>
                  </a:cubicBezTo>
                  <a:cubicBezTo>
                    <a:pt x="1996269" y="1326644"/>
                    <a:pt x="1961199" y="1314802"/>
                    <a:pt x="1925673" y="1309337"/>
                  </a:cubicBezTo>
                  <a:cubicBezTo>
                    <a:pt x="1870563" y="1300683"/>
                    <a:pt x="1819552" y="1312070"/>
                    <a:pt x="1784481" y="1359893"/>
                  </a:cubicBezTo>
                  <a:cubicBezTo>
                    <a:pt x="1770818" y="1378566"/>
                    <a:pt x="1763075" y="1401795"/>
                    <a:pt x="1753055" y="1423201"/>
                  </a:cubicBezTo>
                  <a:cubicBezTo>
                    <a:pt x="1749411" y="1430488"/>
                    <a:pt x="1751233" y="1435954"/>
                    <a:pt x="1758520" y="1441875"/>
                  </a:cubicBezTo>
                  <a:cubicBezTo>
                    <a:pt x="1790858" y="1469658"/>
                    <a:pt x="1807710" y="1506094"/>
                    <a:pt x="1807710" y="1548452"/>
                  </a:cubicBezTo>
                  <a:cubicBezTo>
                    <a:pt x="1807710" y="1563938"/>
                    <a:pt x="1812720" y="1571680"/>
                    <a:pt x="1823651" y="1580789"/>
                  </a:cubicBezTo>
                  <a:cubicBezTo>
                    <a:pt x="1882405" y="1629979"/>
                    <a:pt x="1908821" y="1691921"/>
                    <a:pt x="1888781" y="1767527"/>
                  </a:cubicBezTo>
                  <a:cubicBezTo>
                    <a:pt x="1869196" y="1841311"/>
                    <a:pt x="1815453" y="1880936"/>
                    <a:pt x="1743035" y="1895966"/>
                  </a:cubicBezTo>
                  <a:cubicBezTo>
                    <a:pt x="1723450" y="1900065"/>
                    <a:pt x="1716163" y="1906441"/>
                    <a:pt x="1710697" y="1926026"/>
                  </a:cubicBezTo>
                  <a:cubicBezTo>
                    <a:pt x="1692935" y="1989334"/>
                    <a:pt x="1649211" y="2030326"/>
                    <a:pt x="1588179" y="2056287"/>
                  </a:cubicBezTo>
                  <a:cubicBezTo>
                    <a:pt x="1581348" y="2038524"/>
                    <a:pt x="1574971" y="2022127"/>
                    <a:pt x="1568595" y="2005275"/>
                  </a:cubicBezTo>
                  <a:cubicBezTo>
                    <a:pt x="1625982" y="1977948"/>
                    <a:pt x="1664241" y="1936501"/>
                    <a:pt x="1662874" y="1871371"/>
                  </a:cubicBezTo>
                  <a:cubicBezTo>
                    <a:pt x="1661508" y="1807607"/>
                    <a:pt x="1618695" y="1775270"/>
                    <a:pt x="1561307" y="1757051"/>
                  </a:cubicBezTo>
                  <a:close/>
                  <a:moveTo>
                    <a:pt x="776555" y="1591265"/>
                  </a:moveTo>
                  <a:cubicBezTo>
                    <a:pt x="752871" y="1613127"/>
                    <a:pt x="728732" y="1631345"/>
                    <a:pt x="709602" y="1654118"/>
                  </a:cubicBezTo>
                  <a:cubicBezTo>
                    <a:pt x="685008" y="1683267"/>
                    <a:pt x="675899" y="1718793"/>
                    <a:pt x="685919" y="1756596"/>
                  </a:cubicBezTo>
                  <a:cubicBezTo>
                    <a:pt x="698671" y="1805330"/>
                    <a:pt x="750138" y="1842222"/>
                    <a:pt x="805248" y="1843133"/>
                  </a:cubicBezTo>
                  <a:cubicBezTo>
                    <a:pt x="838041" y="1757507"/>
                    <a:pt x="887686" y="1710139"/>
                    <a:pt x="949173" y="1705585"/>
                  </a:cubicBezTo>
                  <a:cubicBezTo>
                    <a:pt x="952817" y="1722437"/>
                    <a:pt x="956460" y="1739744"/>
                    <a:pt x="960104" y="1756140"/>
                  </a:cubicBezTo>
                  <a:cubicBezTo>
                    <a:pt x="891330" y="1784834"/>
                    <a:pt x="862181" y="1813528"/>
                    <a:pt x="858992" y="1861806"/>
                  </a:cubicBezTo>
                  <a:cubicBezTo>
                    <a:pt x="854438" y="1931947"/>
                    <a:pt x="893607" y="1975671"/>
                    <a:pt x="953272" y="2004820"/>
                  </a:cubicBezTo>
                  <a:cubicBezTo>
                    <a:pt x="946440" y="2021672"/>
                    <a:pt x="940064" y="2038068"/>
                    <a:pt x="933232" y="2055376"/>
                  </a:cubicBezTo>
                  <a:cubicBezTo>
                    <a:pt x="862636" y="2024860"/>
                    <a:pt x="818001" y="1974304"/>
                    <a:pt x="804338" y="1901431"/>
                  </a:cubicBezTo>
                  <a:cubicBezTo>
                    <a:pt x="783386" y="1895966"/>
                    <a:pt x="764713" y="1892322"/>
                    <a:pt x="746494" y="1885946"/>
                  </a:cubicBezTo>
                  <a:cubicBezTo>
                    <a:pt x="669522" y="1859074"/>
                    <a:pt x="623521" y="1792577"/>
                    <a:pt x="627165" y="1711050"/>
                  </a:cubicBezTo>
                  <a:cubicBezTo>
                    <a:pt x="629897" y="1653207"/>
                    <a:pt x="659047" y="1609028"/>
                    <a:pt x="703681" y="1573502"/>
                  </a:cubicBezTo>
                  <a:cubicBezTo>
                    <a:pt x="708236" y="1569858"/>
                    <a:pt x="712791" y="1563027"/>
                    <a:pt x="712791" y="1557561"/>
                  </a:cubicBezTo>
                  <a:cubicBezTo>
                    <a:pt x="711880" y="1509738"/>
                    <a:pt x="728276" y="1470113"/>
                    <a:pt x="764257" y="1438231"/>
                  </a:cubicBezTo>
                  <a:cubicBezTo>
                    <a:pt x="766990" y="1435499"/>
                    <a:pt x="769723" y="1429578"/>
                    <a:pt x="768812" y="1426389"/>
                  </a:cubicBezTo>
                  <a:cubicBezTo>
                    <a:pt x="759703" y="1391775"/>
                    <a:pt x="745128" y="1360348"/>
                    <a:pt x="716890" y="1337120"/>
                  </a:cubicBezTo>
                  <a:cubicBezTo>
                    <a:pt x="675899" y="1302960"/>
                    <a:pt x="627620" y="1300228"/>
                    <a:pt x="578431" y="1310248"/>
                  </a:cubicBezTo>
                  <a:cubicBezTo>
                    <a:pt x="548371" y="1316624"/>
                    <a:pt x="519221" y="1327100"/>
                    <a:pt x="490527" y="1335298"/>
                  </a:cubicBezTo>
                  <a:cubicBezTo>
                    <a:pt x="494627" y="1321179"/>
                    <a:pt x="500092" y="1305693"/>
                    <a:pt x="503736" y="1290208"/>
                  </a:cubicBezTo>
                  <a:cubicBezTo>
                    <a:pt x="524231" y="1201394"/>
                    <a:pt x="464111" y="1135352"/>
                    <a:pt x="373930" y="1148561"/>
                  </a:cubicBezTo>
                  <a:cubicBezTo>
                    <a:pt x="302424" y="1159036"/>
                    <a:pt x="256422" y="1203215"/>
                    <a:pt x="227729" y="1266524"/>
                  </a:cubicBezTo>
                  <a:cubicBezTo>
                    <a:pt x="195847" y="1336664"/>
                    <a:pt x="195391" y="1409993"/>
                    <a:pt x="209966" y="1483777"/>
                  </a:cubicBezTo>
                  <a:cubicBezTo>
                    <a:pt x="229550" y="1584433"/>
                    <a:pt x="283750" y="1659584"/>
                    <a:pt x="379851" y="1701030"/>
                  </a:cubicBezTo>
                  <a:cubicBezTo>
                    <a:pt x="389416" y="1705129"/>
                    <a:pt x="398981" y="1708317"/>
                    <a:pt x="408090" y="1711961"/>
                  </a:cubicBezTo>
                  <a:cubicBezTo>
                    <a:pt x="404901" y="1730179"/>
                    <a:pt x="400802" y="1747031"/>
                    <a:pt x="398981" y="1763883"/>
                  </a:cubicBezTo>
                  <a:cubicBezTo>
                    <a:pt x="397614" y="1781646"/>
                    <a:pt x="397159" y="1799409"/>
                    <a:pt x="398525" y="1817172"/>
                  </a:cubicBezTo>
                  <a:cubicBezTo>
                    <a:pt x="404901" y="1908718"/>
                    <a:pt x="473220" y="1972027"/>
                    <a:pt x="564312" y="1971116"/>
                  </a:cubicBezTo>
                  <a:cubicBezTo>
                    <a:pt x="585718" y="1971116"/>
                    <a:pt x="607125" y="1966562"/>
                    <a:pt x="629442" y="1963829"/>
                  </a:cubicBezTo>
                  <a:cubicBezTo>
                    <a:pt x="628986" y="1968839"/>
                    <a:pt x="628531" y="1973849"/>
                    <a:pt x="628531" y="1979314"/>
                  </a:cubicBezTo>
                  <a:cubicBezTo>
                    <a:pt x="629897" y="2005275"/>
                    <a:pt x="628076" y="2031692"/>
                    <a:pt x="633086" y="2057198"/>
                  </a:cubicBezTo>
                  <a:cubicBezTo>
                    <a:pt x="644472" y="2120506"/>
                    <a:pt x="685463" y="2161953"/>
                    <a:pt x="745128" y="2171517"/>
                  </a:cubicBezTo>
                  <a:cubicBezTo>
                    <a:pt x="782476" y="2177438"/>
                    <a:pt x="818912" y="2171062"/>
                    <a:pt x="853982" y="2157398"/>
                  </a:cubicBezTo>
                  <a:cubicBezTo>
                    <a:pt x="864002" y="2153755"/>
                    <a:pt x="869468" y="2156032"/>
                    <a:pt x="877211" y="2162408"/>
                  </a:cubicBezTo>
                  <a:cubicBezTo>
                    <a:pt x="896340" y="2177894"/>
                    <a:pt x="915925" y="2192924"/>
                    <a:pt x="936876" y="2205677"/>
                  </a:cubicBezTo>
                  <a:cubicBezTo>
                    <a:pt x="966936" y="2222984"/>
                    <a:pt x="999729" y="2231638"/>
                    <a:pt x="1034799" y="2227539"/>
                  </a:cubicBezTo>
                  <a:cubicBezTo>
                    <a:pt x="1103117" y="2219796"/>
                    <a:pt x="1148663" y="2180627"/>
                    <a:pt x="1174169" y="2118684"/>
                  </a:cubicBezTo>
                  <a:cubicBezTo>
                    <a:pt x="1204684" y="2043534"/>
                    <a:pt x="1191476" y="1971572"/>
                    <a:pt x="1151851" y="1903253"/>
                  </a:cubicBezTo>
                  <a:cubicBezTo>
                    <a:pt x="1138643" y="1880936"/>
                    <a:pt x="1122247" y="1860440"/>
                    <a:pt x="1106761" y="1838123"/>
                  </a:cubicBezTo>
                  <a:cubicBezTo>
                    <a:pt x="1109494" y="1834935"/>
                    <a:pt x="1113137" y="1830835"/>
                    <a:pt x="1116326" y="1826736"/>
                  </a:cubicBezTo>
                  <a:cubicBezTo>
                    <a:pt x="1155495" y="1780280"/>
                    <a:pt x="1180090" y="1727447"/>
                    <a:pt x="1181912" y="1665504"/>
                  </a:cubicBezTo>
                  <a:cubicBezTo>
                    <a:pt x="1183733" y="1604473"/>
                    <a:pt x="1165971" y="1550729"/>
                    <a:pt x="1120880" y="1507916"/>
                  </a:cubicBezTo>
                  <a:cubicBezTo>
                    <a:pt x="1076701" y="1465559"/>
                    <a:pt x="1017491" y="1459638"/>
                    <a:pt x="966025" y="1491520"/>
                  </a:cubicBezTo>
                  <a:cubicBezTo>
                    <a:pt x="958737" y="1496074"/>
                    <a:pt x="951450" y="1501084"/>
                    <a:pt x="947807" y="1503817"/>
                  </a:cubicBezTo>
                  <a:cubicBezTo>
                    <a:pt x="923212" y="1490609"/>
                    <a:pt x="901805" y="1475123"/>
                    <a:pt x="878122" y="1466925"/>
                  </a:cubicBezTo>
                  <a:cubicBezTo>
                    <a:pt x="818457" y="1445974"/>
                    <a:pt x="772911" y="1479678"/>
                    <a:pt x="772456" y="1542531"/>
                  </a:cubicBezTo>
                  <a:cubicBezTo>
                    <a:pt x="772911" y="1561205"/>
                    <a:pt x="775188" y="1578057"/>
                    <a:pt x="776555" y="1591265"/>
                  </a:cubicBezTo>
                  <a:close/>
                  <a:moveTo>
                    <a:pt x="1617784" y="559199"/>
                  </a:moveTo>
                  <a:cubicBezTo>
                    <a:pt x="1614596" y="608388"/>
                    <a:pt x="1655132" y="661221"/>
                    <a:pt x="1705687" y="673974"/>
                  </a:cubicBezTo>
                  <a:cubicBezTo>
                    <a:pt x="1747589" y="684450"/>
                    <a:pt x="1788125" y="677618"/>
                    <a:pt x="1827294" y="661677"/>
                  </a:cubicBezTo>
                  <a:cubicBezTo>
                    <a:pt x="1888326" y="636627"/>
                    <a:pt x="1937971" y="597913"/>
                    <a:pt x="1961199" y="534149"/>
                  </a:cubicBezTo>
                  <a:cubicBezTo>
                    <a:pt x="1980328" y="481316"/>
                    <a:pt x="1969397" y="432582"/>
                    <a:pt x="1931594" y="391591"/>
                  </a:cubicBezTo>
                  <a:cubicBezTo>
                    <a:pt x="1895158" y="351966"/>
                    <a:pt x="1848701" y="342401"/>
                    <a:pt x="1797690" y="358798"/>
                  </a:cubicBezTo>
                  <a:cubicBezTo>
                    <a:pt x="1788581" y="361986"/>
                    <a:pt x="1785392" y="357887"/>
                    <a:pt x="1781293" y="351966"/>
                  </a:cubicBezTo>
                  <a:cubicBezTo>
                    <a:pt x="1753966" y="312341"/>
                    <a:pt x="1724361" y="274994"/>
                    <a:pt x="1686103" y="245389"/>
                  </a:cubicBezTo>
                  <a:cubicBezTo>
                    <a:pt x="1654676" y="221250"/>
                    <a:pt x="1620517" y="202576"/>
                    <a:pt x="1579981" y="201210"/>
                  </a:cubicBezTo>
                  <a:cubicBezTo>
                    <a:pt x="1516217" y="198932"/>
                    <a:pt x="1467483" y="228537"/>
                    <a:pt x="1431958" y="279093"/>
                  </a:cubicBezTo>
                  <a:cubicBezTo>
                    <a:pt x="1368649" y="368818"/>
                    <a:pt x="1365461" y="466286"/>
                    <a:pt x="1404630" y="566031"/>
                  </a:cubicBezTo>
                  <a:cubicBezTo>
                    <a:pt x="1416472" y="595636"/>
                    <a:pt x="1433779" y="622508"/>
                    <a:pt x="1449265" y="651657"/>
                  </a:cubicBezTo>
                  <a:cubicBezTo>
                    <a:pt x="1397798" y="709044"/>
                    <a:pt x="1367283" y="777363"/>
                    <a:pt x="1373659" y="859345"/>
                  </a:cubicBezTo>
                  <a:cubicBezTo>
                    <a:pt x="1380035" y="940417"/>
                    <a:pt x="1421482" y="1003270"/>
                    <a:pt x="1480236" y="1056103"/>
                  </a:cubicBezTo>
                  <a:cubicBezTo>
                    <a:pt x="1355896" y="1164046"/>
                    <a:pt x="1340866" y="1329832"/>
                    <a:pt x="1411462" y="1434588"/>
                  </a:cubicBezTo>
                  <a:cubicBezTo>
                    <a:pt x="1412828" y="1434588"/>
                    <a:pt x="1414195" y="1434588"/>
                    <a:pt x="1415561" y="1434132"/>
                  </a:cubicBezTo>
                  <a:cubicBezTo>
                    <a:pt x="1466572" y="1415458"/>
                    <a:pt x="1517584" y="1413181"/>
                    <a:pt x="1568139" y="1434588"/>
                  </a:cubicBezTo>
                  <a:cubicBezTo>
                    <a:pt x="1570872" y="1435954"/>
                    <a:pt x="1575882" y="1435043"/>
                    <a:pt x="1578615" y="1433221"/>
                  </a:cubicBezTo>
                  <a:cubicBezTo>
                    <a:pt x="1615507" y="1409537"/>
                    <a:pt x="1655587" y="1402250"/>
                    <a:pt x="1698400" y="1409537"/>
                  </a:cubicBezTo>
                  <a:cubicBezTo>
                    <a:pt x="1740758" y="1281099"/>
                    <a:pt x="1830483" y="1234186"/>
                    <a:pt x="1957555" y="1255593"/>
                  </a:cubicBezTo>
                  <a:cubicBezTo>
                    <a:pt x="1964842" y="1226444"/>
                    <a:pt x="1971674" y="1198205"/>
                    <a:pt x="1978506" y="1171333"/>
                  </a:cubicBezTo>
                  <a:cubicBezTo>
                    <a:pt x="1957555" y="1164957"/>
                    <a:pt x="1933871" y="1160402"/>
                    <a:pt x="1912009" y="1150382"/>
                  </a:cubicBezTo>
                  <a:cubicBezTo>
                    <a:pt x="1890148" y="1140362"/>
                    <a:pt x="1870107" y="1125788"/>
                    <a:pt x="1848701" y="1113035"/>
                  </a:cubicBezTo>
                  <a:cubicBezTo>
                    <a:pt x="1794046" y="1172700"/>
                    <a:pt x="1717529" y="1189552"/>
                    <a:pt x="1637824" y="1144006"/>
                  </a:cubicBezTo>
                  <a:cubicBezTo>
                    <a:pt x="1616873" y="1184542"/>
                    <a:pt x="1587268" y="1215968"/>
                    <a:pt x="1543089" y="1234642"/>
                  </a:cubicBezTo>
                  <a:cubicBezTo>
                    <a:pt x="1536257" y="1217790"/>
                    <a:pt x="1529425" y="1201394"/>
                    <a:pt x="1522593" y="1184542"/>
                  </a:cubicBezTo>
                  <a:cubicBezTo>
                    <a:pt x="1569506" y="1160858"/>
                    <a:pt x="1595011" y="1122599"/>
                    <a:pt x="1600021" y="1072044"/>
                  </a:cubicBezTo>
                  <a:cubicBezTo>
                    <a:pt x="1605487" y="1020122"/>
                    <a:pt x="1584536" y="979130"/>
                    <a:pt x="1542634" y="948159"/>
                  </a:cubicBezTo>
                  <a:cubicBezTo>
                    <a:pt x="1553109" y="932674"/>
                    <a:pt x="1563129" y="918099"/>
                    <a:pt x="1573605" y="903069"/>
                  </a:cubicBezTo>
                  <a:cubicBezTo>
                    <a:pt x="1578159" y="906257"/>
                    <a:pt x="1582258" y="908535"/>
                    <a:pt x="1585447" y="911267"/>
                  </a:cubicBezTo>
                  <a:cubicBezTo>
                    <a:pt x="1635091" y="953169"/>
                    <a:pt x="1657864" y="1006913"/>
                    <a:pt x="1655587" y="1071588"/>
                  </a:cubicBezTo>
                  <a:cubicBezTo>
                    <a:pt x="1655132" y="1077965"/>
                    <a:pt x="1656953" y="1087074"/>
                    <a:pt x="1661508" y="1090717"/>
                  </a:cubicBezTo>
                  <a:cubicBezTo>
                    <a:pt x="1708420" y="1128065"/>
                    <a:pt x="1771729" y="1120778"/>
                    <a:pt x="1809076" y="1074321"/>
                  </a:cubicBezTo>
                  <a:cubicBezTo>
                    <a:pt x="1814086" y="1067945"/>
                    <a:pt x="1815453" y="1062479"/>
                    <a:pt x="1811809" y="1054281"/>
                  </a:cubicBezTo>
                  <a:cubicBezTo>
                    <a:pt x="1798601" y="1025132"/>
                    <a:pt x="1795412" y="994616"/>
                    <a:pt x="1800878" y="963189"/>
                  </a:cubicBezTo>
                  <a:cubicBezTo>
                    <a:pt x="1801789" y="958635"/>
                    <a:pt x="1798145" y="950892"/>
                    <a:pt x="1794502" y="948159"/>
                  </a:cubicBezTo>
                  <a:cubicBezTo>
                    <a:pt x="1741213" y="908079"/>
                    <a:pt x="1724361" y="853880"/>
                    <a:pt x="1733470" y="790116"/>
                  </a:cubicBezTo>
                  <a:cubicBezTo>
                    <a:pt x="1736203" y="770987"/>
                    <a:pt x="1743035" y="752313"/>
                    <a:pt x="1748045" y="733184"/>
                  </a:cubicBezTo>
                  <a:cubicBezTo>
                    <a:pt x="1712064" y="731362"/>
                    <a:pt x="1676994" y="724074"/>
                    <a:pt x="1645567" y="704945"/>
                  </a:cubicBezTo>
                  <a:cubicBezTo>
                    <a:pt x="1596378" y="674885"/>
                    <a:pt x="1569506" y="630250"/>
                    <a:pt x="1563129" y="573318"/>
                  </a:cubicBezTo>
                  <a:cubicBezTo>
                    <a:pt x="1561307" y="558744"/>
                    <a:pt x="1558575" y="549634"/>
                    <a:pt x="1543089" y="542803"/>
                  </a:cubicBezTo>
                  <a:cubicBezTo>
                    <a:pt x="1496177" y="522307"/>
                    <a:pt x="1467483" y="484959"/>
                    <a:pt x="1453820" y="433948"/>
                  </a:cubicBezTo>
                  <a:cubicBezTo>
                    <a:pt x="1472038" y="429849"/>
                    <a:pt x="1488890" y="425750"/>
                    <a:pt x="1506197" y="421651"/>
                  </a:cubicBezTo>
                  <a:cubicBezTo>
                    <a:pt x="1519405" y="469018"/>
                    <a:pt x="1549010" y="497257"/>
                    <a:pt x="1597289" y="501356"/>
                  </a:cubicBezTo>
                  <a:cubicBezTo>
                    <a:pt x="1643290" y="505455"/>
                    <a:pt x="1680182" y="485415"/>
                    <a:pt x="1711608" y="453077"/>
                  </a:cubicBezTo>
                  <a:cubicBezTo>
                    <a:pt x="1725727" y="465375"/>
                    <a:pt x="1738936" y="477217"/>
                    <a:pt x="1752599" y="489514"/>
                  </a:cubicBezTo>
                  <a:cubicBezTo>
                    <a:pt x="1715707" y="530505"/>
                    <a:pt x="1671528" y="554189"/>
                    <a:pt x="1617784" y="559199"/>
                  </a:cubicBezTo>
                  <a:close/>
                  <a:moveTo>
                    <a:pt x="1068047" y="433948"/>
                  </a:moveTo>
                  <a:cubicBezTo>
                    <a:pt x="1053928" y="486781"/>
                    <a:pt x="1023412" y="523673"/>
                    <a:pt x="975134" y="544624"/>
                  </a:cubicBezTo>
                  <a:cubicBezTo>
                    <a:pt x="963748" y="549634"/>
                    <a:pt x="960104" y="555555"/>
                    <a:pt x="959193" y="566942"/>
                  </a:cubicBezTo>
                  <a:cubicBezTo>
                    <a:pt x="952817" y="648013"/>
                    <a:pt x="898617" y="709500"/>
                    <a:pt x="818457" y="726807"/>
                  </a:cubicBezTo>
                  <a:cubicBezTo>
                    <a:pt x="803427" y="729995"/>
                    <a:pt x="787941" y="731817"/>
                    <a:pt x="772000" y="734095"/>
                  </a:cubicBezTo>
                  <a:cubicBezTo>
                    <a:pt x="773366" y="738194"/>
                    <a:pt x="774733" y="741382"/>
                    <a:pt x="775644" y="744570"/>
                  </a:cubicBezTo>
                  <a:cubicBezTo>
                    <a:pt x="806615" y="821998"/>
                    <a:pt x="787486" y="908535"/>
                    <a:pt x="723722" y="949981"/>
                  </a:cubicBezTo>
                  <a:cubicBezTo>
                    <a:pt x="720989" y="951803"/>
                    <a:pt x="719167" y="958635"/>
                    <a:pt x="719622" y="962279"/>
                  </a:cubicBezTo>
                  <a:cubicBezTo>
                    <a:pt x="725999" y="994616"/>
                    <a:pt x="721900" y="1026043"/>
                    <a:pt x="709147" y="1056103"/>
                  </a:cubicBezTo>
                  <a:cubicBezTo>
                    <a:pt x="707325" y="1060202"/>
                    <a:pt x="708236" y="1067945"/>
                    <a:pt x="710969" y="1071588"/>
                  </a:cubicBezTo>
                  <a:cubicBezTo>
                    <a:pt x="746039" y="1119867"/>
                    <a:pt x="813447" y="1128520"/>
                    <a:pt x="859903" y="1090262"/>
                  </a:cubicBezTo>
                  <a:cubicBezTo>
                    <a:pt x="863091" y="1087529"/>
                    <a:pt x="865369" y="1081608"/>
                    <a:pt x="865824" y="1077054"/>
                  </a:cubicBezTo>
                  <a:cubicBezTo>
                    <a:pt x="867646" y="1056103"/>
                    <a:pt x="866280" y="1034241"/>
                    <a:pt x="870834" y="1014201"/>
                  </a:cubicBezTo>
                  <a:cubicBezTo>
                    <a:pt x="881310" y="968199"/>
                    <a:pt x="906360" y="930852"/>
                    <a:pt x="947351" y="902614"/>
                  </a:cubicBezTo>
                  <a:cubicBezTo>
                    <a:pt x="957827" y="918099"/>
                    <a:pt x="967847" y="932674"/>
                    <a:pt x="978322" y="947704"/>
                  </a:cubicBezTo>
                  <a:cubicBezTo>
                    <a:pt x="936420" y="978675"/>
                    <a:pt x="915925" y="1019666"/>
                    <a:pt x="920935" y="1070677"/>
                  </a:cubicBezTo>
                  <a:cubicBezTo>
                    <a:pt x="925945" y="1121689"/>
                    <a:pt x="951906" y="1159947"/>
                    <a:pt x="998362" y="1184086"/>
                  </a:cubicBezTo>
                  <a:cubicBezTo>
                    <a:pt x="991530" y="1200938"/>
                    <a:pt x="984699" y="1217335"/>
                    <a:pt x="977867" y="1234186"/>
                  </a:cubicBezTo>
                  <a:cubicBezTo>
                    <a:pt x="933687" y="1215513"/>
                    <a:pt x="904083" y="1183631"/>
                    <a:pt x="883132" y="1143550"/>
                  </a:cubicBezTo>
                  <a:cubicBezTo>
                    <a:pt x="804338" y="1188641"/>
                    <a:pt x="728276" y="1173611"/>
                    <a:pt x="669978" y="1110758"/>
                  </a:cubicBezTo>
                  <a:cubicBezTo>
                    <a:pt x="633541" y="1145372"/>
                    <a:pt x="589362" y="1163591"/>
                    <a:pt x="542450" y="1169512"/>
                  </a:cubicBezTo>
                  <a:cubicBezTo>
                    <a:pt x="549737" y="1198661"/>
                    <a:pt x="557024" y="1226899"/>
                    <a:pt x="564312" y="1256504"/>
                  </a:cubicBezTo>
                  <a:cubicBezTo>
                    <a:pt x="618511" y="1245118"/>
                    <a:pt x="673621" y="1247850"/>
                    <a:pt x="725088" y="1277000"/>
                  </a:cubicBezTo>
                  <a:cubicBezTo>
                    <a:pt x="777010" y="1306604"/>
                    <a:pt x="806159" y="1353061"/>
                    <a:pt x="822556" y="1408627"/>
                  </a:cubicBezTo>
                  <a:cubicBezTo>
                    <a:pt x="869923" y="1403617"/>
                    <a:pt x="900439" y="1406805"/>
                    <a:pt x="943707" y="1432766"/>
                  </a:cubicBezTo>
                  <a:cubicBezTo>
                    <a:pt x="947351" y="1435043"/>
                    <a:pt x="953727" y="1433221"/>
                    <a:pt x="958282" y="1432310"/>
                  </a:cubicBezTo>
                  <a:cubicBezTo>
                    <a:pt x="980599" y="1428211"/>
                    <a:pt x="1002461" y="1419558"/>
                    <a:pt x="1024323" y="1420013"/>
                  </a:cubicBezTo>
                  <a:cubicBezTo>
                    <a:pt x="1053473" y="1420013"/>
                    <a:pt x="1082166" y="1426845"/>
                    <a:pt x="1113137" y="1430944"/>
                  </a:cubicBezTo>
                  <a:cubicBezTo>
                    <a:pt x="1142287" y="1384487"/>
                    <a:pt x="1155495" y="1330743"/>
                    <a:pt x="1151851" y="1273356"/>
                  </a:cubicBezTo>
                  <a:cubicBezTo>
                    <a:pt x="1146386" y="1184997"/>
                    <a:pt x="1106761" y="1113490"/>
                    <a:pt x="1042086" y="1055647"/>
                  </a:cubicBezTo>
                  <a:cubicBezTo>
                    <a:pt x="1165060" y="950437"/>
                    <a:pt x="1192387" y="782373"/>
                    <a:pt x="1072602" y="649379"/>
                  </a:cubicBezTo>
                  <a:cubicBezTo>
                    <a:pt x="1086721" y="622052"/>
                    <a:pt x="1103117" y="596546"/>
                    <a:pt x="1114048" y="569219"/>
                  </a:cubicBezTo>
                  <a:cubicBezTo>
                    <a:pt x="1152307" y="471751"/>
                    <a:pt x="1151396" y="375650"/>
                    <a:pt x="1095830" y="284103"/>
                  </a:cubicBezTo>
                  <a:cubicBezTo>
                    <a:pt x="1072602" y="245844"/>
                    <a:pt x="1039809" y="218062"/>
                    <a:pt x="995630" y="206220"/>
                  </a:cubicBezTo>
                  <a:cubicBezTo>
                    <a:pt x="946440" y="193011"/>
                    <a:pt x="901805" y="205764"/>
                    <a:pt x="860359" y="231725"/>
                  </a:cubicBezTo>
                  <a:cubicBezTo>
                    <a:pt x="811169" y="261785"/>
                    <a:pt x="773822" y="304598"/>
                    <a:pt x="741029" y="351510"/>
                  </a:cubicBezTo>
                  <a:cubicBezTo>
                    <a:pt x="735563" y="359253"/>
                    <a:pt x="731009" y="361075"/>
                    <a:pt x="721900" y="357887"/>
                  </a:cubicBezTo>
                  <a:cubicBezTo>
                    <a:pt x="691384" y="347411"/>
                    <a:pt x="660868" y="348322"/>
                    <a:pt x="631264" y="361986"/>
                  </a:cubicBezTo>
                  <a:cubicBezTo>
                    <a:pt x="553381" y="397512"/>
                    <a:pt x="527875" y="496346"/>
                    <a:pt x="579342" y="570585"/>
                  </a:cubicBezTo>
                  <a:cubicBezTo>
                    <a:pt x="625343" y="637538"/>
                    <a:pt x="691384" y="673519"/>
                    <a:pt x="772000" y="678984"/>
                  </a:cubicBezTo>
                  <a:cubicBezTo>
                    <a:pt x="845784" y="683994"/>
                    <a:pt x="901805" y="632072"/>
                    <a:pt x="904538" y="560565"/>
                  </a:cubicBezTo>
                  <a:cubicBezTo>
                    <a:pt x="835309" y="545535"/>
                    <a:pt x="793406" y="523673"/>
                    <a:pt x="769723" y="489059"/>
                  </a:cubicBezTo>
                  <a:cubicBezTo>
                    <a:pt x="782931" y="477672"/>
                    <a:pt x="796139" y="465830"/>
                    <a:pt x="809347" y="454444"/>
                  </a:cubicBezTo>
                  <a:cubicBezTo>
                    <a:pt x="878122" y="527772"/>
                    <a:pt x="990619" y="517752"/>
                    <a:pt x="1016581" y="422562"/>
                  </a:cubicBezTo>
                  <a:cubicBezTo>
                    <a:pt x="1032977" y="425750"/>
                    <a:pt x="1049829" y="429849"/>
                    <a:pt x="1068047" y="433948"/>
                  </a:cubicBezTo>
                  <a:close/>
                  <a:moveTo>
                    <a:pt x="637185" y="921743"/>
                  </a:moveTo>
                  <a:cubicBezTo>
                    <a:pt x="650848" y="918555"/>
                    <a:pt x="664057" y="917188"/>
                    <a:pt x="676354" y="912178"/>
                  </a:cubicBezTo>
                  <a:cubicBezTo>
                    <a:pt x="720078" y="894871"/>
                    <a:pt x="746039" y="841582"/>
                    <a:pt x="736019" y="791938"/>
                  </a:cubicBezTo>
                  <a:cubicBezTo>
                    <a:pt x="728276" y="754590"/>
                    <a:pt x="710058" y="727263"/>
                    <a:pt x="671799" y="712688"/>
                  </a:cubicBezTo>
                  <a:cubicBezTo>
                    <a:pt x="599382" y="685361"/>
                    <a:pt x="546093" y="636627"/>
                    <a:pt x="514667" y="565120"/>
                  </a:cubicBezTo>
                  <a:cubicBezTo>
                    <a:pt x="511934" y="558744"/>
                    <a:pt x="509201" y="552823"/>
                    <a:pt x="506468" y="546902"/>
                  </a:cubicBezTo>
                  <a:cubicBezTo>
                    <a:pt x="437694" y="554644"/>
                    <a:pt x="392149" y="594725"/>
                    <a:pt x="383040" y="655756"/>
                  </a:cubicBezTo>
                  <a:cubicBezTo>
                    <a:pt x="374386" y="712688"/>
                    <a:pt x="388960" y="764155"/>
                    <a:pt x="423120" y="810156"/>
                  </a:cubicBezTo>
                  <a:cubicBezTo>
                    <a:pt x="425853" y="813800"/>
                    <a:pt x="428585" y="817899"/>
                    <a:pt x="431773" y="821998"/>
                  </a:cubicBezTo>
                  <a:cubicBezTo>
                    <a:pt x="334761" y="829741"/>
                    <a:pt x="270997" y="879385"/>
                    <a:pt x="242759" y="970932"/>
                  </a:cubicBezTo>
                  <a:cubicBezTo>
                    <a:pt x="224996" y="1027864"/>
                    <a:pt x="238204" y="1080242"/>
                    <a:pt x="275552" y="1126699"/>
                  </a:cubicBezTo>
                  <a:cubicBezTo>
                    <a:pt x="354346" y="1091173"/>
                    <a:pt x="382129" y="1087985"/>
                    <a:pt x="465933" y="1108025"/>
                  </a:cubicBezTo>
                  <a:cubicBezTo>
                    <a:pt x="531974" y="1123966"/>
                    <a:pt x="590273" y="1109391"/>
                    <a:pt x="640373" y="1064301"/>
                  </a:cubicBezTo>
                  <a:cubicBezTo>
                    <a:pt x="673621" y="1034696"/>
                    <a:pt x="679998" y="995071"/>
                    <a:pt x="659502" y="955447"/>
                  </a:cubicBezTo>
                  <a:cubicBezTo>
                    <a:pt x="652215" y="943605"/>
                    <a:pt x="644017" y="932674"/>
                    <a:pt x="637185" y="921743"/>
                  </a:cubicBezTo>
                  <a:close/>
                  <a:moveTo>
                    <a:pt x="2016309" y="546902"/>
                  </a:moveTo>
                  <a:cubicBezTo>
                    <a:pt x="2015398" y="548723"/>
                    <a:pt x="2014032" y="551001"/>
                    <a:pt x="2013121" y="552823"/>
                  </a:cubicBezTo>
                  <a:cubicBezTo>
                    <a:pt x="1981239" y="633438"/>
                    <a:pt x="1922485" y="686272"/>
                    <a:pt x="1842325" y="715876"/>
                  </a:cubicBezTo>
                  <a:cubicBezTo>
                    <a:pt x="1823195" y="722708"/>
                    <a:pt x="1810898" y="735461"/>
                    <a:pt x="1800878" y="751402"/>
                  </a:cubicBezTo>
                  <a:cubicBezTo>
                    <a:pt x="1785848" y="775541"/>
                    <a:pt x="1781749" y="802413"/>
                    <a:pt x="1785848" y="829741"/>
                  </a:cubicBezTo>
                  <a:cubicBezTo>
                    <a:pt x="1791769" y="869365"/>
                    <a:pt x="1811809" y="899881"/>
                    <a:pt x="1851434" y="913545"/>
                  </a:cubicBezTo>
                  <a:cubicBezTo>
                    <a:pt x="1862365" y="917188"/>
                    <a:pt x="1873751" y="918099"/>
                    <a:pt x="1886504" y="920376"/>
                  </a:cubicBezTo>
                  <a:cubicBezTo>
                    <a:pt x="1884227" y="923565"/>
                    <a:pt x="1881949" y="926297"/>
                    <a:pt x="1880127" y="929030"/>
                  </a:cubicBezTo>
                  <a:cubicBezTo>
                    <a:pt x="1866464" y="947248"/>
                    <a:pt x="1855077" y="967289"/>
                    <a:pt x="1853711" y="990517"/>
                  </a:cubicBezTo>
                  <a:cubicBezTo>
                    <a:pt x="1850978" y="1035152"/>
                    <a:pt x="1875117" y="1064301"/>
                    <a:pt x="1910643" y="1085252"/>
                  </a:cubicBezTo>
                  <a:cubicBezTo>
                    <a:pt x="1961199" y="1114857"/>
                    <a:pt x="2014943" y="1120778"/>
                    <a:pt x="2071419" y="1104381"/>
                  </a:cubicBezTo>
                  <a:cubicBezTo>
                    <a:pt x="2128807" y="1087529"/>
                    <a:pt x="2184373" y="1092084"/>
                    <a:pt x="2237206" y="1121689"/>
                  </a:cubicBezTo>
                  <a:cubicBezTo>
                    <a:pt x="2240394" y="1123510"/>
                    <a:pt x="2244038" y="1124877"/>
                    <a:pt x="2248137" y="1126243"/>
                  </a:cubicBezTo>
                  <a:cubicBezTo>
                    <a:pt x="2288217" y="1074776"/>
                    <a:pt x="2298693" y="1018755"/>
                    <a:pt x="2276831" y="958635"/>
                  </a:cubicBezTo>
                  <a:cubicBezTo>
                    <a:pt x="2245404" y="873920"/>
                    <a:pt x="2183007" y="827919"/>
                    <a:pt x="2092371" y="821998"/>
                  </a:cubicBezTo>
                  <a:cubicBezTo>
                    <a:pt x="2092371" y="821087"/>
                    <a:pt x="2092371" y="820176"/>
                    <a:pt x="2092371" y="820176"/>
                  </a:cubicBezTo>
                  <a:cubicBezTo>
                    <a:pt x="2093737" y="818354"/>
                    <a:pt x="2095103" y="816077"/>
                    <a:pt x="2096925" y="814255"/>
                  </a:cubicBezTo>
                  <a:cubicBezTo>
                    <a:pt x="2125619" y="778274"/>
                    <a:pt x="2140649" y="737738"/>
                    <a:pt x="2142471" y="691737"/>
                  </a:cubicBezTo>
                  <a:cubicBezTo>
                    <a:pt x="2145204" y="611121"/>
                    <a:pt x="2096470" y="554644"/>
                    <a:pt x="2016309" y="5469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42"/>
          <p:cNvGrpSpPr/>
          <p:nvPr/>
        </p:nvGrpSpPr>
        <p:grpSpPr>
          <a:xfrm>
            <a:off x="6397275" y="2402264"/>
            <a:ext cx="2130796" cy="1042330"/>
            <a:chOff x="4965542" y="1688829"/>
            <a:chExt cx="3485110" cy="1389773"/>
          </a:xfrm>
        </p:grpSpPr>
        <p:sp>
          <p:nvSpPr>
            <p:cNvPr id="234" name="Google Shape;234;p42"/>
            <p:cNvSpPr txBox="1"/>
            <p:nvPr/>
          </p:nvSpPr>
          <p:spPr>
            <a:xfrm>
              <a:off x="4965552" y="2001302"/>
              <a:ext cx="34851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Design a website that will provide Mzamomtsha with facilities to do this</a:t>
              </a:r>
              <a:r>
                <a:rPr lang="en-GB" sz="12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42"/>
            <p:cNvSpPr txBox="1"/>
            <p:nvPr/>
          </p:nvSpPr>
          <p:spPr>
            <a:xfrm>
              <a:off x="4965542" y="1688829"/>
              <a:ext cx="3485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F3F3F"/>
                  </a:solidFill>
                </a:rPr>
                <a:t>                </a:t>
              </a:r>
              <a:r>
                <a:rPr b="1" lang="en-GB" sz="1100">
                  <a:solidFill>
                    <a:schemeClr val="lt1"/>
                  </a:solidFill>
                </a:rPr>
                <a:t>SOLUTION</a:t>
              </a:r>
              <a:endParaRPr b="1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42"/>
          <p:cNvGrpSpPr/>
          <p:nvPr/>
        </p:nvGrpSpPr>
        <p:grpSpPr>
          <a:xfrm flipH="1">
            <a:off x="615936" y="1210759"/>
            <a:ext cx="2130790" cy="1191509"/>
            <a:chOff x="4965552" y="1736224"/>
            <a:chExt cx="3485100" cy="1588678"/>
          </a:xfrm>
        </p:grpSpPr>
        <p:sp>
          <p:nvSpPr>
            <p:cNvPr id="237" name="Google Shape;237;p42"/>
            <p:cNvSpPr txBox="1"/>
            <p:nvPr/>
          </p:nvSpPr>
          <p:spPr>
            <a:xfrm>
              <a:off x="4965552" y="2001302"/>
              <a:ext cx="34851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Due to the rapid population growth the school is enrolling higher grades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Adding grades 8 - 12</a:t>
              </a:r>
              <a:endParaRPr sz="1200">
                <a:solidFill>
                  <a:srgbClr val="31313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42"/>
            <p:cNvSpPr txBox="1"/>
            <p:nvPr/>
          </p:nvSpPr>
          <p:spPr>
            <a:xfrm>
              <a:off x="4965552" y="1736224"/>
              <a:ext cx="3485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</a:rPr>
                <a:t>1</a:t>
              </a:r>
              <a:endParaRPr b="1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42"/>
          <p:cNvGrpSpPr/>
          <p:nvPr/>
        </p:nvGrpSpPr>
        <p:grpSpPr>
          <a:xfrm flipH="1">
            <a:off x="615936" y="3373386"/>
            <a:ext cx="2130802" cy="1499714"/>
            <a:chOff x="4965533" y="1347591"/>
            <a:chExt cx="3485119" cy="1999619"/>
          </a:xfrm>
        </p:grpSpPr>
        <p:sp>
          <p:nvSpPr>
            <p:cNvPr id="240" name="Google Shape;240;p42"/>
            <p:cNvSpPr txBox="1"/>
            <p:nvPr/>
          </p:nvSpPr>
          <p:spPr>
            <a:xfrm>
              <a:off x="4965533" y="1736210"/>
              <a:ext cx="3485100" cy="16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3175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●"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Try to get donations and sponsorships. This will help the school improve and expand on the current infrastructure</a:t>
              </a:r>
              <a:r>
                <a:rPr lang="en-GB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2"/>
            <p:cNvSpPr txBox="1"/>
            <p:nvPr/>
          </p:nvSpPr>
          <p:spPr>
            <a:xfrm>
              <a:off x="4965552" y="1347591"/>
              <a:ext cx="3485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</a:rPr>
                <a:t>2</a:t>
              </a:r>
              <a:endParaRPr b="1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42"/>
          <p:cNvGrpSpPr/>
          <p:nvPr/>
        </p:nvGrpSpPr>
        <p:grpSpPr>
          <a:xfrm>
            <a:off x="2637448" y="1012934"/>
            <a:ext cx="3618400" cy="3467475"/>
            <a:chOff x="3731781" y="1551178"/>
            <a:chExt cx="4824533" cy="4623300"/>
          </a:xfrm>
        </p:grpSpPr>
        <p:grpSp>
          <p:nvGrpSpPr>
            <p:cNvPr id="243" name="Google Shape;243;p42"/>
            <p:cNvGrpSpPr/>
            <p:nvPr/>
          </p:nvGrpSpPr>
          <p:grpSpPr>
            <a:xfrm flipH="1">
              <a:off x="3842700" y="1551178"/>
              <a:ext cx="4623300" cy="4623300"/>
              <a:chOff x="924229" y="1606109"/>
              <a:chExt cx="4623300" cy="4623300"/>
            </a:xfrm>
          </p:grpSpPr>
          <p:sp>
            <p:nvSpPr>
              <p:cNvPr id="244" name="Google Shape;244;p42"/>
              <p:cNvSpPr/>
              <p:nvPr/>
            </p:nvSpPr>
            <p:spPr>
              <a:xfrm>
                <a:off x="924229" y="1606109"/>
                <a:ext cx="4623300" cy="4623300"/>
              </a:xfrm>
              <a:prstGeom prst="blockArc">
                <a:avLst>
                  <a:gd fmla="val 18816148" name="adj1"/>
                  <a:gd fmla="val 2680603" name="adj2"/>
                  <a:gd fmla="val 1291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2"/>
              <p:cNvSpPr/>
              <p:nvPr/>
            </p:nvSpPr>
            <p:spPr>
              <a:xfrm rot="1800489">
                <a:off x="4658336" y="2195814"/>
                <a:ext cx="323920" cy="287900"/>
              </a:xfrm>
              <a:prstGeom prst="hexagon">
                <a:avLst>
                  <a:gd fmla="val 29205" name="adj"/>
                  <a:gd fmla="val 115470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2"/>
              <p:cNvSpPr/>
              <p:nvPr/>
            </p:nvSpPr>
            <p:spPr>
              <a:xfrm rot="1800489">
                <a:off x="4658338" y="5453080"/>
                <a:ext cx="323920" cy="287900"/>
              </a:xfrm>
              <a:prstGeom prst="hexagon">
                <a:avLst>
                  <a:gd fmla="val 28735" name="adj"/>
                  <a:gd fmla="val 115470" name="vf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42"/>
            <p:cNvGrpSpPr/>
            <p:nvPr/>
          </p:nvGrpSpPr>
          <p:grpSpPr>
            <a:xfrm>
              <a:off x="3731781" y="1551178"/>
              <a:ext cx="4824533" cy="4623300"/>
              <a:chOff x="924229" y="1606109"/>
              <a:chExt cx="4824533" cy="4623300"/>
            </a:xfrm>
          </p:grpSpPr>
          <p:sp>
            <p:nvSpPr>
              <p:cNvPr id="248" name="Google Shape;248;p42"/>
              <p:cNvSpPr/>
              <p:nvPr/>
            </p:nvSpPr>
            <p:spPr>
              <a:xfrm>
                <a:off x="924229" y="1606109"/>
                <a:ext cx="4623300" cy="4623300"/>
              </a:xfrm>
              <a:prstGeom prst="blockArc">
                <a:avLst>
                  <a:gd fmla="val 18816148" name="adj1"/>
                  <a:gd fmla="val 2680603" name="adj2"/>
                  <a:gd fmla="val 1291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2"/>
              <p:cNvSpPr/>
              <p:nvPr/>
            </p:nvSpPr>
            <p:spPr>
              <a:xfrm rot="-1800489">
                <a:off x="5374552" y="3771891"/>
                <a:ext cx="323920" cy="287900"/>
              </a:xfrm>
              <a:prstGeom prst="hexagon">
                <a:avLst>
                  <a:gd fmla="val 29332" name="adj"/>
                  <a:gd fmla="val 115470" name="vf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/>
          <p:nvPr/>
        </p:nvSpPr>
        <p:spPr>
          <a:xfrm>
            <a:off x="0" y="1561289"/>
            <a:ext cx="9144000" cy="275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43"/>
          <p:cNvGrpSpPr/>
          <p:nvPr/>
        </p:nvGrpSpPr>
        <p:grpSpPr>
          <a:xfrm>
            <a:off x="485940" y="1305443"/>
            <a:ext cx="3908806" cy="3412825"/>
            <a:chOff x="647920" y="1808684"/>
            <a:chExt cx="5211741" cy="4550434"/>
          </a:xfrm>
        </p:grpSpPr>
        <p:sp>
          <p:nvSpPr>
            <p:cNvPr id="256" name="Google Shape;256;p43"/>
            <p:cNvSpPr/>
            <p:nvPr/>
          </p:nvSpPr>
          <p:spPr>
            <a:xfrm>
              <a:off x="647920" y="1808684"/>
              <a:ext cx="5210024" cy="4550434"/>
            </a:xfrm>
            <a:custGeom>
              <a:rect b="b" l="l" r="r" t="t"/>
              <a:pathLst>
                <a:path extrusionOk="0" h="4584820" w="5249394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1184101" y="2412704"/>
              <a:ext cx="3745720" cy="3319927"/>
            </a:xfrm>
            <a:custGeom>
              <a:rect b="b" l="l" r="r" t="t"/>
              <a:pathLst>
                <a:path extrusionOk="0" h="3319927" w="3745720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rgbClr val="01B1B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673934" y="1826844"/>
              <a:ext cx="5185727" cy="4476587"/>
            </a:xfrm>
            <a:custGeom>
              <a:rect b="b" l="l" r="r" t="t"/>
              <a:pathLst>
                <a:path extrusionOk="0" h="4476587" w="518572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43">
            <a:hlinkClick r:id="rId3"/>
          </p:cNvPr>
          <p:cNvSpPr/>
          <p:nvPr/>
        </p:nvSpPr>
        <p:spPr>
          <a:xfrm rot="-1331031">
            <a:off x="5467552" y="1858365"/>
            <a:ext cx="2729225" cy="2163176"/>
          </a:xfrm>
          <a:prstGeom prst="hexagon">
            <a:avLst>
              <a:gd fmla="val 25642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3688168" y="3467626"/>
            <a:ext cx="2676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2435325"/>
            <a:ext cx="1441450" cy="10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232047" y="358057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n-GB" sz="4000">
                <a:solidFill>
                  <a:schemeClr val="lt1"/>
                </a:solidFill>
              </a:rPr>
              <a:t>GANTT CHART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44"/>
          <p:cNvGrpSpPr/>
          <p:nvPr/>
        </p:nvGrpSpPr>
        <p:grpSpPr>
          <a:xfrm>
            <a:off x="3059525" y="1554822"/>
            <a:ext cx="3024963" cy="2379184"/>
            <a:chOff x="2444748" y="555045"/>
            <a:chExt cx="7282048" cy="5727454"/>
          </a:xfrm>
        </p:grpSpPr>
        <p:sp>
          <p:nvSpPr>
            <p:cNvPr id="268" name="Google Shape;268;p44"/>
            <p:cNvSpPr/>
            <p:nvPr/>
          </p:nvSpPr>
          <p:spPr>
            <a:xfrm>
              <a:off x="4964693" y="5443837"/>
              <a:ext cx="2168250" cy="818207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4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4"/>
            <p:cNvSpPr/>
            <p:nvPr/>
          </p:nvSpPr>
          <p:spPr>
            <a:xfrm>
              <a:off x="8706599" y="5435655"/>
              <a:ext cx="490924" cy="81820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4"/>
            <p:cNvSpPr/>
            <p:nvPr/>
          </p:nvSpPr>
          <p:spPr>
            <a:xfrm>
              <a:off x="2481568" y="595956"/>
              <a:ext cx="7200227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4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4"/>
            <p:cNvSpPr/>
            <p:nvPr/>
          </p:nvSpPr>
          <p:spPr>
            <a:xfrm>
              <a:off x="2481568" y="4903820"/>
              <a:ext cx="7200227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2747714" y="910966"/>
              <a:ext cx="6668903" cy="3763755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4"/>
            <p:cNvSpPr/>
            <p:nvPr/>
          </p:nvSpPr>
          <p:spPr>
            <a:xfrm>
              <a:off x="5654591" y="939518"/>
              <a:ext cx="3767723" cy="3732623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44">
            <a:hlinkClick r:id="rId3"/>
          </p:cNvPr>
          <p:cNvSpPr/>
          <p:nvPr/>
        </p:nvSpPr>
        <p:spPr>
          <a:xfrm rot="-1799792">
            <a:off x="3792418" y="1860771"/>
            <a:ext cx="1575765" cy="1272943"/>
          </a:xfrm>
          <a:prstGeom prst="hexagon">
            <a:avLst>
              <a:gd fmla="val 28647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232059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n-GB" sz="4000">
                <a:solidFill>
                  <a:schemeClr val="lt1"/>
                </a:solidFill>
              </a:rPr>
              <a:t>Mzamomtsha Primary School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78" name="Google Shape;278;p44"/>
          <p:cNvSpPr/>
          <p:nvPr/>
        </p:nvSpPr>
        <p:spPr>
          <a:xfrm>
            <a:off x="4298740" y="2166674"/>
            <a:ext cx="563102" cy="661170"/>
          </a:xfrm>
          <a:custGeom>
            <a:rect b="b" l="l" r="r" t="t"/>
            <a:pathLst>
              <a:path extrusionOk="0" h="3947283" w="3312367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/>
        </p:nvSpPr>
        <p:spPr>
          <a:xfrm>
            <a:off x="3124450" y="2171550"/>
            <a:ext cx="334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Thank You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4555425" y="3101625"/>
            <a:ext cx="299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Any question???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2377438"/>
            <a:ext cx="393150" cy="388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6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6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6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BF90CAE12DC4BB73454C55F50B1BF" ma:contentTypeVersion="2" ma:contentTypeDescription="Create a new document." ma:contentTypeScope="" ma:versionID="b065700541bb50b5c7ad08cc59ffb6ac">
  <xsd:schema xmlns:xsd="http://www.w3.org/2001/XMLSchema" xmlns:xs="http://www.w3.org/2001/XMLSchema" xmlns:p="http://schemas.microsoft.com/office/2006/metadata/properties" xmlns:ns2="4c1e1e6e-cde4-4299-aa3e-3b994af3ffe3" targetNamespace="http://schemas.microsoft.com/office/2006/metadata/properties" ma:root="true" ma:fieldsID="c866d4e10008ea8b253d64c3e418fcc5" ns2:_="">
    <xsd:import namespace="4c1e1e6e-cde4-4299-aa3e-3b994af3ff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e1e6e-cde4-4299-aa3e-3b994af3f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9C0AFA-81EE-48D1-97C3-2B7613DA04F6}"/>
</file>

<file path=customXml/itemProps2.xml><?xml version="1.0" encoding="utf-8"?>
<ds:datastoreItem xmlns:ds="http://schemas.openxmlformats.org/officeDocument/2006/customXml" ds:itemID="{48824796-C060-4F11-9423-A563DFFA94C9}"/>
</file>