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pace Mon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Reggae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ReggaeOne-regular.fntdata"/><Relationship Id="rId21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SpaceMono-bold.fntdata"/><Relationship Id="rId14" Type="http://schemas.openxmlformats.org/officeDocument/2006/relationships/font" Target="fonts/SpaceMono-regular.fntdata"/><Relationship Id="rId17" Type="http://schemas.openxmlformats.org/officeDocument/2006/relationships/font" Target="fonts/SpaceMono-boldItalic.fntdata"/><Relationship Id="rId16" Type="http://schemas.openxmlformats.org/officeDocument/2006/relationships/font" Target="fonts/SpaceMon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200d38227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200d38227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200d3822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200d3822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238466d84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238466d84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9a9a3fcf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9a9a3fcf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200d38227_3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200d38227_3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9c2edd7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9c2edd7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238466d84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238466d8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9a9a3fc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9a9a3fc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2"/>
          <p:cNvSpPr txBox="1"/>
          <p:nvPr>
            <p:ph idx="2" type="ctrTitle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 txBox="1"/>
          <p:nvPr>
            <p:ph hasCustomPrompt="1" type="title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6" type="subTitle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5" type="subTitle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3117197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599393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17317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30778" y="4279052"/>
            <a:ext cx="1479684" cy="1328362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15"/>
          <p:cNvSpPr txBox="1"/>
          <p:nvPr>
            <p:ph hasCustomPrompt="1" idx="2" type="title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3193150" y="3398849"/>
            <a:ext cx="2757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102945" y="-142018"/>
            <a:ext cx="6564681" cy="5427560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31385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16"/>
          <p:cNvSpPr txBox="1"/>
          <p:nvPr>
            <p:ph hasCustomPrompt="1" idx="2" type="title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/>
          <p:nvPr>
            <p:ph idx="1" type="subTitle"/>
          </p:nvPr>
        </p:nvSpPr>
        <p:spPr>
          <a:xfrm>
            <a:off x="4986875" y="3398849"/>
            <a:ext cx="2757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6"/>
          <p:cNvSpPr/>
          <p:nvPr/>
        </p:nvSpPr>
        <p:spPr>
          <a:xfrm flipH="1">
            <a:off x="902146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5235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04446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-364795" y="2220751"/>
            <a:ext cx="1444369" cy="129643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924950" y="-632602"/>
            <a:ext cx="1679100" cy="16791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-2329526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-2847330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7178425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17"/>
          <p:cNvSpPr txBox="1"/>
          <p:nvPr>
            <p:ph hasCustomPrompt="1" idx="2" type="title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5672875" y="3398849"/>
            <a:ext cx="2757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 flipH="1">
            <a:off x="2868861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62003" y="24587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-939350" y="3699577"/>
            <a:ext cx="1818000" cy="18180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545716" y="2522723"/>
            <a:ext cx="1547034" cy="13885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/>
          <p:nvPr>
            <p:ph hasCustomPrompt="1" type="title"/>
          </p:nvPr>
        </p:nvSpPr>
        <p:spPr>
          <a:xfrm>
            <a:off x="911231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/>
          <p:nvPr>
            <p:ph hasCustomPrompt="1" idx="2" type="title"/>
          </p:nvPr>
        </p:nvSpPr>
        <p:spPr>
          <a:xfrm>
            <a:off x="3442637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8"/>
          <p:cNvSpPr txBox="1"/>
          <p:nvPr>
            <p:ph hasCustomPrompt="1" idx="3" type="title"/>
          </p:nvPr>
        </p:nvSpPr>
        <p:spPr>
          <a:xfrm>
            <a:off x="5974069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8"/>
          <p:cNvSpPr txBox="1"/>
          <p:nvPr>
            <p:ph idx="1" type="subTitle"/>
          </p:nvPr>
        </p:nvSpPr>
        <p:spPr>
          <a:xfrm>
            <a:off x="911231" y="40012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4" type="subTitle"/>
          </p:nvPr>
        </p:nvSpPr>
        <p:spPr>
          <a:xfrm>
            <a:off x="3442637" y="40012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5" type="subTitle"/>
          </p:nvPr>
        </p:nvSpPr>
        <p:spPr>
          <a:xfrm>
            <a:off x="5974069" y="40012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6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-817575" y="-608499"/>
            <a:ext cx="1617915" cy="14522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522941" y="448220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288593" y="913313"/>
            <a:ext cx="1088952" cy="97742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8232751" y="219502"/>
            <a:ext cx="712641" cy="63999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idx="7" type="subTitle"/>
          </p:nvPr>
        </p:nvSpPr>
        <p:spPr>
          <a:xfrm>
            <a:off x="911231" y="34441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8" type="subTitle"/>
          </p:nvPr>
        </p:nvSpPr>
        <p:spPr>
          <a:xfrm>
            <a:off x="3442637" y="34441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9" type="subTitle"/>
          </p:nvPr>
        </p:nvSpPr>
        <p:spPr>
          <a:xfrm>
            <a:off x="5974069" y="34441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-2329539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-2847330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02" name="Google Shape;202;p19"/>
          <p:cNvSpPr txBox="1"/>
          <p:nvPr>
            <p:ph idx="1" type="subTitle"/>
          </p:nvPr>
        </p:nvSpPr>
        <p:spPr>
          <a:xfrm>
            <a:off x="3724025" y="1459561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19"/>
          <p:cNvSpPr txBox="1"/>
          <p:nvPr>
            <p:ph hasCustomPrompt="1" type="title"/>
          </p:nvPr>
        </p:nvSpPr>
        <p:spPr>
          <a:xfrm>
            <a:off x="3724025" y="1934994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/>
          <p:nvPr>
            <p:ph idx="2" type="subTitle"/>
          </p:nvPr>
        </p:nvSpPr>
        <p:spPr>
          <a:xfrm>
            <a:off x="3724064" y="2763306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19"/>
          <p:cNvSpPr txBox="1"/>
          <p:nvPr>
            <p:ph hasCustomPrompt="1" idx="3" type="title"/>
          </p:nvPr>
        </p:nvSpPr>
        <p:spPr>
          <a:xfrm>
            <a:off x="3724025" y="631249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/>
          <p:nvPr>
            <p:ph hasCustomPrompt="1" idx="4" type="title"/>
          </p:nvPr>
        </p:nvSpPr>
        <p:spPr>
          <a:xfrm>
            <a:off x="3724025" y="3238739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-7178425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>
            <p:ph idx="5" type="subTitle"/>
          </p:nvPr>
        </p:nvSpPr>
        <p:spPr>
          <a:xfrm>
            <a:off x="3724064" y="4067051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19"/>
          <p:cNvSpPr/>
          <p:nvPr/>
        </p:nvSpPr>
        <p:spPr>
          <a:xfrm flipH="1">
            <a:off x="-459903" y="1267501"/>
            <a:ext cx="1384154" cy="124305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713215" y="2510550"/>
            <a:ext cx="980738" cy="88006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6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2329539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 flipH="1">
            <a:off x="4238100" y="3075450"/>
            <a:ext cx="36957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 flipH="1">
            <a:off x="3741150" y="1574250"/>
            <a:ext cx="4689600" cy="15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>
            <a:off x="-2847330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-7178425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08572" y="41722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-61237" y="-87777"/>
            <a:ext cx="1265338" cy="113635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91962" y="3512559"/>
            <a:ext cx="811732" cy="72859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713225" y="3459360"/>
            <a:ext cx="2891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4460295" y="-142030"/>
            <a:ext cx="6564681" cy="5427560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549590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94032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417494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971556" y="17432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430785" y="1413851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 flipH="1">
            <a:off x="688178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1205982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723778" y="-142025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28" name="Google Shape;228;p21"/>
          <p:cNvSpPr txBox="1"/>
          <p:nvPr>
            <p:ph idx="1" type="subTitle"/>
          </p:nvPr>
        </p:nvSpPr>
        <p:spPr>
          <a:xfrm flipH="1">
            <a:off x="3706075" y="3736775"/>
            <a:ext cx="47247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 flipH="1">
            <a:off x="2749075" y="2647775"/>
            <a:ext cx="5681700" cy="10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flipH="1">
            <a:off x="200906" y="38446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-633353" y="3748900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298869" y="539500"/>
            <a:ext cx="1872181" cy="168020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2"/>
          <p:cNvSpPr/>
          <p:nvPr/>
        </p:nvSpPr>
        <p:spPr>
          <a:xfrm rot="10800000">
            <a:off x="3097133" y="-142063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40780"/>
                </a:srgbClr>
              </a:gs>
              <a:gs pos="48000">
                <a:srgbClr val="00216E">
                  <a:alpha val="34509"/>
                  <a:alpha val="40780"/>
                </a:srgbClr>
              </a:gs>
              <a:gs pos="100000">
                <a:srgbClr val="00216E">
                  <a:alpha val="34509"/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10800000">
            <a:off x="2579329" y="-142063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17320"/>
                </a:srgbClr>
              </a:gs>
              <a:gs pos="48000">
                <a:srgbClr val="00216E">
                  <a:alpha val="34509"/>
                  <a:alpha val="17320"/>
                </a:srgbClr>
              </a:gs>
              <a:gs pos="100000">
                <a:srgbClr val="00216E">
                  <a:alpha val="34509"/>
                  <a:alpha val="1732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751772" y="-142025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 flipH="1">
            <a:off x="713186" y="3899750"/>
            <a:ext cx="6294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 flipH="1">
            <a:off x="713225" y="3247475"/>
            <a:ext cx="6294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2"/>
          <p:cNvSpPr/>
          <p:nvPr/>
        </p:nvSpPr>
        <p:spPr>
          <a:xfrm>
            <a:off x="8626203" y="38364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 flipH="1" rot="10800000">
            <a:off x="7660709" y="6037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8726174" y="36317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554810" y="-524849"/>
            <a:ext cx="1389485" cy="124761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 flipH="1">
            <a:off x="0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flipH="1">
            <a:off x="517804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3"/>
          <p:cNvSpPr txBox="1"/>
          <p:nvPr>
            <p:ph idx="1" type="subTitle"/>
          </p:nvPr>
        </p:nvSpPr>
        <p:spPr>
          <a:xfrm flipH="1">
            <a:off x="2177811" y="3899750"/>
            <a:ext cx="6294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 flipH="1">
            <a:off x="2177850" y="3247475"/>
            <a:ext cx="6294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3" name="Google Shape;253;p23"/>
          <p:cNvSpPr/>
          <p:nvPr/>
        </p:nvSpPr>
        <p:spPr>
          <a:xfrm flipH="1">
            <a:off x="8036840" y="-253649"/>
            <a:ext cx="1389485" cy="124761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61078" y="349172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flipH="1" rot="10800000">
            <a:off x="-488605" y="-508814"/>
            <a:ext cx="1551574" cy="139243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335243" y="674700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1645745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2163549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6813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24"/>
          <p:cNvSpPr txBox="1"/>
          <p:nvPr>
            <p:ph idx="1" type="subTitle"/>
          </p:nvPr>
        </p:nvSpPr>
        <p:spPr>
          <a:xfrm>
            <a:off x="3437850" y="3481325"/>
            <a:ext cx="24393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idx="2" type="subTitle"/>
          </p:nvPr>
        </p:nvSpPr>
        <p:spPr>
          <a:xfrm>
            <a:off x="5991425" y="3481325"/>
            <a:ext cx="24393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4"/>
          <p:cNvSpPr txBox="1"/>
          <p:nvPr>
            <p:ph idx="3" type="subTitle"/>
          </p:nvPr>
        </p:nvSpPr>
        <p:spPr>
          <a:xfrm>
            <a:off x="3437850" y="3089575"/>
            <a:ext cx="2439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67" name="Google Shape;267;p24"/>
          <p:cNvSpPr txBox="1"/>
          <p:nvPr>
            <p:ph idx="4" type="subTitle"/>
          </p:nvPr>
        </p:nvSpPr>
        <p:spPr>
          <a:xfrm>
            <a:off x="5991350" y="3089575"/>
            <a:ext cx="2439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grpSp>
        <p:nvGrpSpPr>
          <p:cNvPr id="268" name="Google Shape;268;p24"/>
          <p:cNvGrpSpPr/>
          <p:nvPr/>
        </p:nvGrpSpPr>
        <p:grpSpPr>
          <a:xfrm>
            <a:off x="292881" y="158021"/>
            <a:ext cx="1714779" cy="4808830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idx="1" type="subTitle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8" name="Google Shape;278;p25"/>
          <p:cNvSpPr txBox="1"/>
          <p:nvPr>
            <p:ph idx="2" type="subTitle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9" name="Google Shape;279;p25"/>
          <p:cNvSpPr txBox="1"/>
          <p:nvPr>
            <p:ph idx="3" type="subTitle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280" name="Google Shape;280;p25"/>
          <p:cNvSpPr txBox="1"/>
          <p:nvPr>
            <p:ph idx="4" type="subTitle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281" name="Google Shape;281;p25"/>
          <p:cNvSpPr txBox="1"/>
          <p:nvPr>
            <p:ph idx="5" type="subTitle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2" name="Google Shape;282;p25"/>
          <p:cNvSpPr txBox="1"/>
          <p:nvPr>
            <p:ph idx="6" type="subTitle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661350" y="-142030"/>
            <a:ext cx="6564681" cy="5427560"/>
            <a:chOff x="557725" y="-142050"/>
            <a:chExt cx="6564681" cy="5427560"/>
          </a:xfrm>
        </p:grpSpPr>
        <p:sp>
          <p:nvSpPr>
            <p:cNvPr id="291" name="Google Shape;291;p26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>
            <a:off x="1696945" y="-141968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3199125" y="539500"/>
            <a:ext cx="52314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3199113" y="3410375"/>
            <a:ext cx="52314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/>
        </p:txBody>
      </p:sp>
      <p:sp>
        <p:nvSpPr>
          <p:cNvPr id="298" name="Google Shape;298;p26"/>
          <p:cNvSpPr txBox="1"/>
          <p:nvPr>
            <p:ph idx="2" type="body"/>
          </p:nvPr>
        </p:nvSpPr>
        <p:spPr>
          <a:xfrm>
            <a:off x="3199278" y="2609675"/>
            <a:ext cx="5231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>
                <a:solidFill>
                  <a:schemeClr val="hlink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/>
        </p:txBody>
      </p:sp>
      <p:sp>
        <p:nvSpPr>
          <p:cNvPr id="299" name="Google Shape;299;p26"/>
          <p:cNvSpPr txBox="1"/>
          <p:nvPr>
            <p:ph idx="3" type="body"/>
          </p:nvPr>
        </p:nvSpPr>
        <p:spPr>
          <a:xfrm>
            <a:off x="3199243" y="1835133"/>
            <a:ext cx="5231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347"/>
              </a:buClr>
              <a:buSzPts val="1400"/>
              <a:buFont typeface="Roboto Mon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9pPr>
          </a:lstStyle>
          <a:p/>
        </p:txBody>
      </p:sp>
      <p:sp>
        <p:nvSpPr>
          <p:cNvPr id="300" name="Google Shape;300;p26"/>
          <p:cNvSpPr/>
          <p:nvPr/>
        </p:nvSpPr>
        <p:spPr>
          <a:xfrm>
            <a:off x="-221032" y="-190050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-260674" y="4065149"/>
            <a:ext cx="1443865" cy="129575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807374" y="1162576"/>
            <a:ext cx="1024629" cy="919461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 txBox="1"/>
          <p:nvPr>
            <p:ph idx="4" type="subTitle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304" name="Google Shape;304;p26"/>
          <p:cNvSpPr txBox="1"/>
          <p:nvPr>
            <p:ph idx="5" type="subTitle"/>
          </p:nvPr>
        </p:nvSpPr>
        <p:spPr>
          <a:xfrm>
            <a:off x="3199265" y="2238873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305" name="Google Shape;305;p26"/>
          <p:cNvSpPr txBox="1"/>
          <p:nvPr>
            <p:ph idx="6" type="subTitle"/>
          </p:nvPr>
        </p:nvSpPr>
        <p:spPr>
          <a:xfrm>
            <a:off x="3199265" y="3039571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306" name="Google Shape;306;p26"/>
          <p:cNvSpPr/>
          <p:nvPr/>
        </p:nvSpPr>
        <p:spPr>
          <a:xfrm>
            <a:off x="1971049" y="2313751"/>
            <a:ext cx="1024629" cy="919461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2579168" y="-142025"/>
            <a:ext cx="6564831" cy="5427560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175177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769128" y="89517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 flipH="1" rot="10800000">
            <a:off x="8108409" y="376247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228562" y="2156088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27"/>
          <p:cNvSpPr/>
          <p:nvPr/>
        </p:nvSpPr>
        <p:spPr>
          <a:xfrm>
            <a:off x="-412372" y="44479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 flipH="1" rot="10800000">
            <a:off x="-362966" y="3645032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7"/>
          <p:cNvSpPr txBox="1"/>
          <p:nvPr>
            <p:ph idx="1" type="subTitle"/>
          </p:nvPr>
        </p:nvSpPr>
        <p:spPr>
          <a:xfrm flipH="1">
            <a:off x="4854099" y="1976038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2" type="subTitle"/>
          </p:nvPr>
        </p:nvSpPr>
        <p:spPr>
          <a:xfrm flipH="1">
            <a:off x="1721900" y="1976039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3" type="subTitle"/>
          </p:nvPr>
        </p:nvSpPr>
        <p:spPr>
          <a:xfrm flipH="1">
            <a:off x="4854099" y="159092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24" name="Google Shape;324;p27"/>
          <p:cNvSpPr txBox="1"/>
          <p:nvPr>
            <p:ph idx="4" type="subTitle"/>
          </p:nvPr>
        </p:nvSpPr>
        <p:spPr>
          <a:xfrm flipH="1">
            <a:off x="1721900" y="159092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25" name="Google Shape;325;p27"/>
          <p:cNvSpPr txBox="1"/>
          <p:nvPr>
            <p:ph idx="5" type="subTitle"/>
          </p:nvPr>
        </p:nvSpPr>
        <p:spPr>
          <a:xfrm flipH="1">
            <a:off x="4854099" y="3424720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6" type="subTitle"/>
          </p:nvPr>
        </p:nvSpPr>
        <p:spPr>
          <a:xfrm>
            <a:off x="4854099" y="303960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27" name="Google Shape;327;p27"/>
          <p:cNvSpPr txBox="1"/>
          <p:nvPr>
            <p:ph idx="7" type="subTitle"/>
          </p:nvPr>
        </p:nvSpPr>
        <p:spPr>
          <a:xfrm flipH="1">
            <a:off x="1721900" y="3424722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7"/>
          <p:cNvSpPr txBox="1"/>
          <p:nvPr>
            <p:ph idx="8" type="subTitle"/>
          </p:nvPr>
        </p:nvSpPr>
        <p:spPr>
          <a:xfrm flipH="1">
            <a:off x="1721900" y="3039607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1" type="subTitle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2" type="subTitle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3" type="subTitle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4" type="subTitle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37" name="Google Shape;337;p28"/>
          <p:cNvSpPr txBox="1"/>
          <p:nvPr>
            <p:ph idx="5" type="subTitle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idx="6" type="subTitle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39" name="Google Shape;339;p28"/>
          <p:cNvSpPr txBox="1"/>
          <p:nvPr>
            <p:ph idx="7" type="subTitle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8"/>
          <p:cNvSpPr txBox="1"/>
          <p:nvPr>
            <p:ph idx="8" type="subTitle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41" name="Google Shape;341;p28"/>
          <p:cNvSpPr txBox="1"/>
          <p:nvPr>
            <p:ph idx="9" type="subTitle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8"/>
          <p:cNvSpPr txBox="1"/>
          <p:nvPr>
            <p:ph idx="13" type="subTitle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 flipH="1" rot="10800000">
            <a:off x="-706715" y="4399486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29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29"/>
          <p:cNvSpPr txBox="1"/>
          <p:nvPr>
            <p:ph idx="1" type="subTitle"/>
          </p:nvPr>
        </p:nvSpPr>
        <p:spPr>
          <a:xfrm>
            <a:off x="935375" y="23120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9"/>
          <p:cNvSpPr txBox="1"/>
          <p:nvPr>
            <p:ph idx="2" type="subTitle"/>
          </p:nvPr>
        </p:nvSpPr>
        <p:spPr>
          <a:xfrm>
            <a:off x="3488875" y="23120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9"/>
          <p:cNvSpPr txBox="1"/>
          <p:nvPr>
            <p:ph idx="3" type="subTitle"/>
          </p:nvPr>
        </p:nvSpPr>
        <p:spPr>
          <a:xfrm>
            <a:off x="935375" y="19583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3" name="Google Shape;353;p29"/>
          <p:cNvSpPr txBox="1"/>
          <p:nvPr>
            <p:ph idx="4" type="subTitle"/>
          </p:nvPr>
        </p:nvSpPr>
        <p:spPr>
          <a:xfrm>
            <a:off x="3488875" y="19583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4" name="Google Shape;354;p29"/>
          <p:cNvSpPr txBox="1"/>
          <p:nvPr>
            <p:ph idx="5" type="subTitle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9"/>
          <p:cNvSpPr txBox="1"/>
          <p:nvPr>
            <p:ph idx="6" type="subTitle"/>
          </p:nvPr>
        </p:nvSpPr>
        <p:spPr>
          <a:xfrm>
            <a:off x="3488875" y="40689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9"/>
          <p:cNvSpPr txBox="1"/>
          <p:nvPr>
            <p:ph idx="7" type="subTitle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7" name="Google Shape;357;p29"/>
          <p:cNvSpPr txBox="1"/>
          <p:nvPr>
            <p:ph idx="8" type="subTitle"/>
          </p:nvPr>
        </p:nvSpPr>
        <p:spPr>
          <a:xfrm>
            <a:off x="3488875" y="37152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8" name="Google Shape;358;p29"/>
          <p:cNvSpPr txBox="1"/>
          <p:nvPr>
            <p:ph idx="9" type="subTitle"/>
          </p:nvPr>
        </p:nvSpPr>
        <p:spPr>
          <a:xfrm>
            <a:off x="6046525" y="23120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9"/>
          <p:cNvSpPr txBox="1"/>
          <p:nvPr>
            <p:ph idx="13" type="subTitle"/>
          </p:nvPr>
        </p:nvSpPr>
        <p:spPr>
          <a:xfrm>
            <a:off x="6046525" y="19583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60" name="Google Shape;360;p29"/>
          <p:cNvSpPr txBox="1"/>
          <p:nvPr>
            <p:ph idx="14" type="subTitle"/>
          </p:nvPr>
        </p:nvSpPr>
        <p:spPr>
          <a:xfrm>
            <a:off x="6046525" y="40689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29"/>
          <p:cNvSpPr txBox="1"/>
          <p:nvPr>
            <p:ph idx="15" type="subTitle"/>
          </p:nvPr>
        </p:nvSpPr>
        <p:spPr>
          <a:xfrm>
            <a:off x="6046525" y="37152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62" name="Google Shape;362;p29"/>
          <p:cNvSpPr/>
          <p:nvPr/>
        </p:nvSpPr>
        <p:spPr>
          <a:xfrm flipH="1">
            <a:off x="-255755" y="440350"/>
            <a:ext cx="710329" cy="637351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-255738" y="-704705"/>
            <a:ext cx="1191113" cy="106889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-250313" y="-616254"/>
            <a:ext cx="908595" cy="81553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105460" y="243841"/>
            <a:ext cx="543089" cy="48746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 flipH="1">
            <a:off x="-459659" y="4433376"/>
            <a:ext cx="1327285" cy="119198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 flipH="1">
            <a:off x="0" y="-14210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517804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 rot="10800000">
            <a:off x="286571" y="-307655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0272" y="4062726"/>
            <a:ext cx="1533413" cy="1376362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 flipH="1" rot="10800000">
            <a:off x="-115879" y="-438015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2921750" y="539500"/>
            <a:ext cx="55089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 flipH="1" rot="10800000">
            <a:off x="7063109" y="17532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 txBox="1"/>
          <p:nvPr>
            <p:ph idx="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 rot="10800000">
            <a:off x="864009" y="490737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 flipH="1">
            <a:off x="0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 flipH="1">
            <a:off x="517804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161078" y="349172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 flipH="1" rot="10800000">
            <a:off x="-488605" y="-508814"/>
            <a:ext cx="1551574" cy="139243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484387" y="28890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2075350" y="539500"/>
            <a:ext cx="6355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3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 txBox="1"/>
          <p:nvPr>
            <p:ph idx="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1645745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2163549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813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3142075" y="539500"/>
            <a:ext cx="52887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0" name="Google Shape;410;p34"/>
          <p:cNvSpPr txBox="1"/>
          <p:nvPr/>
        </p:nvSpPr>
        <p:spPr>
          <a:xfrm>
            <a:off x="4388575" y="3600075"/>
            <a:ext cx="38898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150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b="1" lang="en" sz="1150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150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5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/>
          <p:nvPr>
            <p:ph idx="1" type="subTitle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34"/>
          <p:cNvSpPr/>
          <p:nvPr/>
        </p:nvSpPr>
        <p:spPr>
          <a:xfrm>
            <a:off x="161078" y="349172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 flipH="1" rot="10800000">
            <a:off x="441645" y="352461"/>
            <a:ext cx="1551574" cy="139243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1321737" y="31958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180464" y="4315000"/>
            <a:ext cx="1323300" cy="13233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 flipH="1" rot="10800000">
            <a:off x="6907409" y="166807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flipH="1" rot="10800000">
            <a:off x="201084" y="227507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 rot="10800000">
            <a:off x="7440809" y="166807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fmla="val 141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 flipH="1">
            <a:off x="564610" y="-142025"/>
            <a:ext cx="6563681" cy="5427560"/>
            <a:chOff x="1727035" y="-142050"/>
            <a:chExt cx="6563681" cy="5427560"/>
          </a:xfrm>
        </p:grpSpPr>
        <p:sp>
          <p:nvSpPr>
            <p:cNvPr id="78" name="Google Shape;78;p8"/>
            <p:cNvSpPr/>
            <p:nvPr/>
          </p:nvSpPr>
          <p:spPr>
            <a:xfrm>
              <a:off x="224383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72703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16002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2382325" y="1331550"/>
            <a:ext cx="6048600" cy="24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8"/>
          <p:cNvSpPr/>
          <p:nvPr/>
        </p:nvSpPr>
        <p:spPr>
          <a:xfrm flipH="1">
            <a:off x="200919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-633353" y="3748900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713233" y="-849787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775507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872025" y="4256762"/>
            <a:ext cx="1452900" cy="1452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66344" y="1877375"/>
            <a:ext cx="4011300" cy="1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/>
        </p:txBody>
      </p:sp>
      <p:sp>
        <p:nvSpPr>
          <p:cNvPr id="100" name="Google Shape;100;p10"/>
          <p:cNvSpPr/>
          <p:nvPr/>
        </p:nvSpPr>
        <p:spPr>
          <a:xfrm>
            <a:off x="-145175" y="4002525"/>
            <a:ext cx="1092600" cy="10926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hyperlink" Target="https://adorable-gaufre-fb39b0.netlify.a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 flipH="1">
            <a:off x="4409987" y="3821522"/>
            <a:ext cx="1016536" cy="91291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 txBox="1"/>
          <p:nvPr>
            <p:ph type="ctrTitle"/>
          </p:nvPr>
        </p:nvSpPr>
        <p:spPr>
          <a:xfrm>
            <a:off x="0" y="1525050"/>
            <a:ext cx="65184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>
                <a:solidFill>
                  <a:schemeClr val="lt1"/>
                </a:solidFill>
              </a:rPr>
              <a:t>Nock</a:t>
            </a:r>
            <a:r>
              <a:rPr lang="en"/>
              <a:t>-Nock</a:t>
            </a:r>
            <a:endParaRPr/>
          </a:p>
        </p:txBody>
      </p:sp>
      <p:sp>
        <p:nvSpPr>
          <p:cNvPr id="444" name="Google Shape;444;p37"/>
          <p:cNvSpPr txBox="1"/>
          <p:nvPr>
            <p:ph idx="1" type="subTitle"/>
          </p:nvPr>
        </p:nvSpPr>
        <p:spPr>
          <a:xfrm>
            <a:off x="122675" y="2810825"/>
            <a:ext cx="33729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N</a:t>
            </a:r>
            <a:r>
              <a:rPr lang="en" sz="2500">
                <a:solidFill>
                  <a:schemeClr val="accent1"/>
                </a:solidFill>
              </a:rPr>
              <a:t>athan Davids</a:t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O</a:t>
            </a:r>
            <a:r>
              <a:rPr lang="en" sz="2500">
                <a:solidFill>
                  <a:schemeClr val="accent1"/>
                </a:solidFill>
              </a:rPr>
              <a:t>kuhle Charlieman</a:t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</a:t>
            </a:r>
            <a:r>
              <a:rPr lang="en" sz="2500">
                <a:solidFill>
                  <a:schemeClr val="accent1"/>
                </a:solidFill>
              </a:rPr>
              <a:t>ole Hanekom</a:t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K</a:t>
            </a:r>
            <a:r>
              <a:rPr lang="en" sz="2500">
                <a:solidFill>
                  <a:schemeClr val="accent1"/>
                </a:solidFill>
              </a:rPr>
              <a:t>iran Isaacs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445" name="Google Shape;445;p37"/>
          <p:cNvSpPr txBox="1"/>
          <p:nvPr>
            <p:ph idx="2" type="ctrTitle"/>
          </p:nvPr>
        </p:nvSpPr>
        <p:spPr>
          <a:xfrm>
            <a:off x="556000" y="861100"/>
            <a:ext cx="15204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/>
          <p:nvPr/>
        </p:nvSpPr>
        <p:spPr>
          <a:xfrm>
            <a:off x="4500550" y="1700000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7530250" y="1700000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4500550" y="3257325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7530250" y="3257325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3907825" y="295025"/>
            <a:ext cx="1954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455" name="Google Shape;455;p38"/>
          <p:cNvSpPr txBox="1"/>
          <p:nvPr>
            <p:ph idx="2" type="title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6" name="Google Shape;456;p38"/>
          <p:cNvSpPr txBox="1"/>
          <p:nvPr>
            <p:ph idx="3" type="title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7" name="Google Shape;457;p38"/>
          <p:cNvSpPr txBox="1"/>
          <p:nvPr>
            <p:ph idx="4" type="title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8"/>
          <p:cNvSpPr txBox="1"/>
          <p:nvPr>
            <p:ph idx="5" type="title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9" name="Google Shape;459;p38"/>
          <p:cNvSpPr txBox="1"/>
          <p:nvPr>
            <p:ph idx="1" type="subTitle"/>
          </p:nvPr>
        </p:nvSpPr>
        <p:spPr>
          <a:xfrm>
            <a:off x="2514313" y="3408358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60" name="Google Shape;460;p38"/>
          <p:cNvSpPr txBox="1"/>
          <p:nvPr>
            <p:ph idx="6" type="subTitle"/>
          </p:nvPr>
        </p:nvSpPr>
        <p:spPr>
          <a:xfrm>
            <a:off x="5572599" y="3408357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461" name="Google Shape;461;p38"/>
          <p:cNvSpPr txBox="1"/>
          <p:nvPr>
            <p:ph idx="9" type="subTitle"/>
          </p:nvPr>
        </p:nvSpPr>
        <p:spPr>
          <a:xfrm>
            <a:off x="2080975" y="1386625"/>
            <a:ext cx="2352900" cy="13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Variables,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Strings, Operators &amp; Assignments</a:t>
            </a:r>
            <a:r>
              <a:rPr lang="en"/>
              <a:t> </a:t>
            </a:r>
            <a:endParaRPr/>
          </a:p>
        </p:txBody>
      </p:sp>
      <p:sp>
        <p:nvSpPr>
          <p:cNvPr id="462" name="Google Shape;462;p38"/>
          <p:cNvSpPr txBox="1"/>
          <p:nvPr>
            <p:ph idx="13" type="subTitle"/>
          </p:nvPr>
        </p:nvSpPr>
        <p:spPr>
          <a:xfrm>
            <a:off x="5572599" y="1851025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68825" y="1038225"/>
            <a:ext cx="4896000" cy="14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200"/>
              <a:t>Variables,Strings</a:t>
            </a:r>
            <a:endParaRPr sz="3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200"/>
              <a:t> </a:t>
            </a:r>
            <a:endParaRPr/>
          </a:p>
        </p:txBody>
      </p:sp>
      <p:sp>
        <p:nvSpPr>
          <p:cNvPr id="468" name="Google Shape;468;p39"/>
          <p:cNvSpPr txBox="1"/>
          <p:nvPr>
            <p:ph idx="1" type="subTitle"/>
          </p:nvPr>
        </p:nvSpPr>
        <p:spPr>
          <a:xfrm>
            <a:off x="1510150" y="2366250"/>
            <a:ext cx="3228900" cy="1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55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Variables </a:t>
            </a:r>
            <a:r>
              <a:rPr lang="en" sz="155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are containers for storing data (storing data values).</a:t>
            </a:r>
            <a:endParaRPr sz="155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55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55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is a data type that allows you to store a series of characters</a:t>
            </a:r>
            <a:endParaRPr sz="155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5348653" y="83757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 flipH="1" rot="10800000">
            <a:off x="4609784" y="580582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type="title"/>
          </p:nvPr>
        </p:nvSpPr>
        <p:spPr>
          <a:xfrm>
            <a:off x="0" y="380538"/>
            <a:ext cx="61629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200"/>
              <a:t> </a:t>
            </a:r>
            <a:r>
              <a:rPr lang="en" sz="3200"/>
              <a:t>Operators &amp; Assignment</a:t>
            </a:r>
            <a:r>
              <a:rPr lang="en" sz="3200"/>
              <a:t>s</a:t>
            </a:r>
            <a:endParaRPr/>
          </a:p>
        </p:txBody>
      </p:sp>
      <p:pic>
        <p:nvPicPr>
          <p:cNvPr id="476" name="Google Shape;4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69" y="1308950"/>
            <a:ext cx="2167256" cy="355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100" y="1066350"/>
            <a:ext cx="2676300" cy="3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idx="1" type="subTitle"/>
          </p:nvPr>
        </p:nvSpPr>
        <p:spPr>
          <a:xfrm>
            <a:off x="2259100" y="1593750"/>
            <a:ext cx="6338700" cy="24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Arrangement of numbers or objects formatted into rows and columns according to their type.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Helpful to store a list or items on a website.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syntaxes for creating an empty array: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Array elements are numbered starting from zero.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, replace and get length of Array</a:t>
            </a:r>
            <a:endParaRPr sz="1500"/>
          </a:p>
        </p:txBody>
      </p:sp>
      <p:sp>
        <p:nvSpPr>
          <p:cNvPr id="483" name="Google Shape;483;p41"/>
          <p:cNvSpPr/>
          <p:nvPr/>
        </p:nvSpPr>
        <p:spPr>
          <a:xfrm flipH="1">
            <a:off x="7554897" y="83051"/>
            <a:ext cx="1384154" cy="124305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1"/>
          <p:cNvSpPr txBox="1"/>
          <p:nvPr>
            <p:ph type="title"/>
          </p:nvPr>
        </p:nvSpPr>
        <p:spPr>
          <a:xfrm>
            <a:off x="2894450" y="921225"/>
            <a:ext cx="47466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pic>
        <p:nvPicPr>
          <p:cNvPr id="485" name="Google Shape;4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50" y="2255050"/>
            <a:ext cx="3754525" cy="8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idx="1" type="body"/>
          </p:nvPr>
        </p:nvSpPr>
        <p:spPr>
          <a:xfrm>
            <a:off x="141725" y="647125"/>
            <a:ext cx="76449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designed to perform a particular task.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defined with the </a:t>
            </a:r>
            <a:r>
              <a:rPr b="1" lang="en" sz="1500">
                <a:solidFill>
                  <a:schemeClr val="accent1"/>
                </a:solidFill>
              </a:rPr>
              <a:t>function</a:t>
            </a:r>
            <a:r>
              <a:rPr lang="en" sz="1500">
                <a:solidFill>
                  <a:schemeClr val="accent1"/>
                </a:solidFill>
              </a:rPr>
              <a:t> keyword, followed by a name, followed by parentheses ().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Function names can contain letters, digits, underscores, and dollar signs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The parentheses may include parameters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The code to be executed, is placed inside curly brackets: {}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91" name="Google Shape;491;p42"/>
          <p:cNvSpPr/>
          <p:nvPr/>
        </p:nvSpPr>
        <p:spPr>
          <a:xfrm>
            <a:off x="4805876" y="3464225"/>
            <a:ext cx="1572006" cy="141077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2"/>
          <p:cNvSpPr txBox="1"/>
          <p:nvPr>
            <p:ph type="title"/>
          </p:nvPr>
        </p:nvSpPr>
        <p:spPr>
          <a:xfrm>
            <a:off x="0" y="0"/>
            <a:ext cx="28923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493" name="Google Shape;4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12" y="2501225"/>
            <a:ext cx="6234525" cy="10592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4" name="Google Shape;4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00" y="3888300"/>
            <a:ext cx="6234526" cy="878099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43"/>
          <p:cNvSpPr txBox="1"/>
          <p:nvPr>
            <p:ph idx="1" type="subTitle"/>
          </p:nvPr>
        </p:nvSpPr>
        <p:spPr>
          <a:xfrm flipH="1">
            <a:off x="1687575" y="820925"/>
            <a:ext cx="7180200" cy="28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accent1"/>
                </a:solidFill>
              </a:rPr>
              <a:t>Booleans are values that can be one of two things: true or false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Can be used in conjunction with: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accent1"/>
                </a:solidFill>
              </a:rPr>
              <a:t>Variables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accent1"/>
                </a:solidFill>
              </a:rPr>
              <a:t>Operators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accent1"/>
                </a:solidFill>
              </a:rPr>
              <a:t>Conditions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501" name="Google Shape;501;p43"/>
          <p:cNvSpPr txBox="1"/>
          <p:nvPr>
            <p:ph idx="4294967295" type="title"/>
          </p:nvPr>
        </p:nvSpPr>
        <p:spPr>
          <a:xfrm>
            <a:off x="3874013" y="-58850"/>
            <a:ext cx="2411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502" name="Google Shape;502;p43"/>
          <p:cNvSpPr txBox="1"/>
          <p:nvPr>
            <p:ph idx="4294967295" type="title"/>
          </p:nvPr>
        </p:nvSpPr>
        <p:spPr>
          <a:xfrm>
            <a:off x="8371650" y="-58850"/>
            <a:ext cx="725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  <p:pic>
        <p:nvPicPr>
          <p:cNvPr id="503" name="Google Shape;5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75" y="2219325"/>
            <a:ext cx="5249426" cy="26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/>
          <p:nvPr/>
        </p:nvSpPr>
        <p:spPr>
          <a:xfrm flipH="1" rot="10800000">
            <a:off x="2248775" y="486725"/>
            <a:ext cx="4646399" cy="417006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4"/>
          <p:cNvSpPr/>
          <p:nvPr/>
        </p:nvSpPr>
        <p:spPr>
          <a:xfrm flipH="1">
            <a:off x="-288521" y="-353600"/>
            <a:ext cx="1692872" cy="15203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7314275" y="863500"/>
            <a:ext cx="1318498" cy="11834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4">
            <a:hlinkClick r:id="rId4"/>
          </p:cNvPr>
          <p:cNvSpPr/>
          <p:nvPr/>
        </p:nvSpPr>
        <p:spPr>
          <a:xfrm>
            <a:off x="2362200" y="661975"/>
            <a:ext cx="4410000" cy="3819600"/>
          </a:xfrm>
          <a:prstGeom prst="hexagon">
            <a:avLst>
              <a:gd fmla="val 28647" name="adj"/>
              <a:gd fmla="val 115470" name="vf"/>
            </a:avLst>
          </a:prstGeom>
          <a:solidFill>
            <a:srgbClr val="E1E7EC">
              <a:alpha val="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4099325" y="1885950"/>
            <a:ext cx="935744" cy="1124976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rgbClr val="125A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 txBox="1"/>
          <p:nvPr>
            <p:ph idx="1" type="subTitle"/>
          </p:nvPr>
        </p:nvSpPr>
        <p:spPr>
          <a:xfrm flipH="1">
            <a:off x="4238100" y="3712000"/>
            <a:ext cx="3695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18" name="Google Shape;518;p45"/>
          <p:cNvSpPr txBox="1"/>
          <p:nvPr>
            <p:ph type="title"/>
          </p:nvPr>
        </p:nvSpPr>
        <p:spPr>
          <a:xfrm flipH="1">
            <a:off x="3741150" y="643725"/>
            <a:ext cx="4689600" cy="27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!</a:t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2725674" y="3434987"/>
            <a:ext cx="1172951" cy="105281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"/>
          <p:cNvSpPr/>
          <p:nvPr/>
        </p:nvSpPr>
        <p:spPr>
          <a:xfrm flipH="1" rot="10800000">
            <a:off x="7557584" y="643732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