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Black Han Sans"/>
      <p:regular r:id="rId11"/>
    </p:embeddedFont>
    <p:embeddedFont>
      <p:font typeface="ABeeZee"/>
      <p:regular r:id="rId12"/>
      <p:italic r:id="rId13"/>
    </p:embeddedFont>
    <p:embeddedFont>
      <p:font typeface="PT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lackHanSans-regular.fntdata"/><Relationship Id="rId10" Type="http://schemas.openxmlformats.org/officeDocument/2006/relationships/slide" Target="slides/slide6.xml"/><Relationship Id="rId13" Type="http://schemas.openxmlformats.org/officeDocument/2006/relationships/font" Target="fonts/ABeeZee-italic.fntdata"/><Relationship Id="rId12" Type="http://schemas.openxmlformats.org/officeDocument/2006/relationships/font" Target="fonts/ABeeZee-regular.fntdata"/><Relationship Id="rId15" Type="http://schemas.openxmlformats.org/officeDocument/2006/relationships/font" Target="fonts/PTSans-bold.fntdata"/><Relationship Id="rId14" Type="http://schemas.openxmlformats.org/officeDocument/2006/relationships/font" Target="fonts/PTSans-regular.fntdata"/><Relationship Id="rId17" Type="http://schemas.openxmlformats.org/officeDocument/2006/relationships/font" Target="fonts/PTSans-boldItalic.fntdata"/><Relationship Id="rId16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6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8" name="Google Shape;432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5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7" name="Google Shape;4337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3" name="Google Shape;4343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8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9" name="Google Shape;4349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0" name="Google Shape;4350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9" name="Google Shape;4359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g100fd3d69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8" name="Google Shape;4368;g100fd3d69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 rot="10800000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rect b="b" l="l" r="r" t="t"/>
              <a:pathLst>
                <a:path extrusionOk="0" h="1215" w="5882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rect b="b" l="l" r="r" t="t"/>
              <a:pathLst>
                <a:path extrusionOk="0" h="811" w="3585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rect b="b" l="l" r="r" t="t"/>
              <a:pathLst>
                <a:path extrusionOk="0" h="12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rect b="b" l="l" r="r" t="t"/>
              <a:pathLst>
                <a:path extrusionOk="0" h="5228" w="849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rect b="b" l="l" r="r" t="t"/>
              <a:pathLst>
                <a:path extrusionOk="0" h="2810" w="4466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rect b="b" l="l" r="r" t="t"/>
              <a:pathLst>
                <a:path extrusionOk="0" h="2096" w="3215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rect b="b" l="l" r="r" t="t"/>
              <a:pathLst>
                <a:path extrusionOk="0" h="1930" w="1216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rect b="b" l="l" r="r" t="t"/>
              <a:pathLst>
                <a:path extrusionOk="0" h="2918" w="3787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rect b="b" l="l" r="r" t="t"/>
              <a:pathLst>
                <a:path extrusionOk="0" h="2680" w="7073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rect b="b" l="l" r="r" t="t"/>
              <a:pathLst>
                <a:path extrusionOk="0" h="989" w="137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rect b="b" l="l" r="r" t="t"/>
              <a:pathLst>
                <a:path extrusionOk="0" h="1311" w="2501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rect b="b" l="l" r="r" t="t"/>
              <a:pathLst>
                <a:path extrusionOk="0" h="917" w="2429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rect b="b" l="l" r="r" t="t"/>
              <a:pathLst>
                <a:path extrusionOk="0" h="1477" w="775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rect b="b" l="l" r="r" t="t"/>
              <a:pathLst>
                <a:path extrusionOk="0" h="10800" w="3716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rect b="b" l="l" r="r" t="t"/>
              <a:pathLst>
                <a:path extrusionOk="0" h="1876" w="6395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rect b="b" l="l" r="r" t="t"/>
              <a:pathLst>
                <a:path extrusionOk="0" h="12705" w="5335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rect b="b" l="l" r="r" t="t"/>
              <a:pathLst>
                <a:path extrusionOk="0" h="4013" w="299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rect b="b" l="l" r="r" t="t"/>
              <a:pathLst>
                <a:path extrusionOk="0" h="11883" w="3295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rect b="b" l="l" r="r" t="t"/>
              <a:pathLst>
                <a:path extrusionOk="0" h="1894" w="1311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rect b="b" l="l" r="r" t="t"/>
              <a:pathLst>
                <a:path extrusionOk="0" h="3454" w="2061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rect b="b" l="l" r="r" t="t"/>
              <a:pathLst>
                <a:path extrusionOk="0" h="7454" w="4097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rect b="b" l="l" r="r" t="t"/>
              <a:pathLst>
                <a:path extrusionOk="0" h="989" w="9728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rect b="b" l="l" r="r" t="t"/>
              <a:pathLst>
                <a:path extrusionOk="0" h="3906" w="3204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rect b="b" l="l" r="r" t="t"/>
              <a:pathLst>
                <a:path extrusionOk="0" h="3728" w="2942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rect b="b" l="l" r="r" t="t"/>
              <a:pathLst>
                <a:path extrusionOk="0" h="5263" w="4347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rect b="b" l="l" r="r" t="t"/>
              <a:pathLst>
                <a:path extrusionOk="0" h="11990" w="22146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rect b="b" l="l" r="r" t="t"/>
              <a:pathLst>
                <a:path extrusionOk="0" h="181" w="346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rect b="b" l="l" r="r" t="t"/>
              <a:pathLst>
                <a:path extrusionOk="0" h="13562" w="1130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rect b="b" l="l" r="r" t="t"/>
              <a:pathLst>
                <a:path extrusionOk="0" h="3965" w="4465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rect b="b" l="l" r="r" t="t"/>
              <a:pathLst>
                <a:path extrusionOk="0" h="5300" w="4799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rect b="b" l="l" r="r" t="t"/>
              <a:pathLst>
                <a:path extrusionOk="0" h="4799" w="4335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rect b="b" l="l" r="r" t="t"/>
              <a:pathLst>
                <a:path extrusionOk="0" h="4025" w="8275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rect b="b" l="l" r="r" t="t"/>
              <a:pathLst>
                <a:path extrusionOk="0" h="4501" w="9776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rect b="b" l="l" r="r" t="t"/>
              <a:pathLst>
                <a:path extrusionOk="0" h="1418" w="13586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rect b="b" l="l" r="r" t="t"/>
              <a:pathLst>
                <a:path extrusionOk="0" h="24635" w="22194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rect b="b" l="l" r="r" t="t"/>
              <a:pathLst>
                <a:path extrusionOk="0" h="8931" w="5668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rect b="b" l="l" r="r" t="t"/>
              <a:pathLst>
                <a:path extrusionOk="0" h="7002" w="1192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rect b="b" l="l" r="r" t="t"/>
              <a:pathLst>
                <a:path extrusionOk="0" h="73" w="61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rect b="b" l="l" r="r" t="t"/>
              <a:pathLst>
                <a:path extrusionOk="0" h="10907" w="1715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rect b="b" l="l" r="r" t="t"/>
              <a:pathLst>
                <a:path extrusionOk="0" h="4704" w="10515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rect b="b" l="l" r="r" t="t"/>
              <a:pathLst>
                <a:path extrusionOk="0" h="7562" w="5263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rect b="b" l="l" r="r" t="t"/>
              <a:pathLst>
                <a:path extrusionOk="0" h="5513" w="1191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rect b="b" l="l" r="r" t="t"/>
              <a:pathLst>
                <a:path extrusionOk="0" h="692" w="56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rect b="b" l="l" r="r" t="t"/>
              <a:pathLst>
                <a:path extrusionOk="0" h="3521" w="4775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rect b="b" l="l" r="r" t="t"/>
              <a:pathLst>
                <a:path extrusionOk="0" h="109" w="144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rect b="b" l="l" r="r" t="t"/>
              <a:pathLst>
                <a:path extrusionOk="0" h="11312" w="3216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rect b="b" l="l" r="r" t="t"/>
              <a:pathLst>
                <a:path extrusionOk="0" h="11705" w="1715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rect b="b" l="l" r="r" t="t"/>
              <a:pathLst>
                <a:path extrusionOk="0" h="14610" w="4728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rect b="b" l="l" r="r" t="t"/>
              <a:pathLst>
                <a:path extrusionOk="0" h="2263" w="4502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rect b="b" l="l" r="r" t="t"/>
              <a:pathLst>
                <a:path extrusionOk="0" h="1454" w="2703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rect b="b" l="l" r="r" t="t"/>
              <a:pathLst>
                <a:path extrusionOk="0" h="11550" w="8157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rect b="b" l="l" r="r" t="t"/>
              <a:pathLst>
                <a:path extrusionOk="0" h="1877" w="1894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rect b="b" l="l" r="r" t="t"/>
              <a:pathLst>
                <a:path extrusionOk="0" h="2632" w="2775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rect b="b" l="l" r="r" t="t"/>
              <a:pathLst>
                <a:path extrusionOk="0" h="486" w="477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rect b="b" l="l" r="r" t="t"/>
              <a:pathLst>
                <a:path extrusionOk="0" h="946" w="1013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rect b="b" l="l" r="r" t="t"/>
              <a:pathLst>
                <a:path extrusionOk="0" h="1324" w="1418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rect b="b" l="l" r="r" t="t"/>
              <a:pathLst>
                <a:path extrusionOk="0" h="1323" w="1335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rect b="b" l="l" r="r" t="t"/>
              <a:pathLst>
                <a:path extrusionOk="0" h="945" w="1001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rect b="b" l="l" r="r" t="t"/>
              <a:pathLst>
                <a:path extrusionOk="0" h="954" w="1049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rect b="b" l="l" r="r" t="t"/>
              <a:pathLst>
                <a:path extrusionOk="0" h="955" w="1001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rect b="b" l="l" r="r" t="t"/>
              <a:pathLst>
                <a:path extrusionOk="0" h="927" w="954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rect b="b" l="l" r="r" t="t"/>
              <a:pathLst>
                <a:path extrusionOk="0" h="949" w="1013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rect b="b" l="l" r="r" t="t"/>
              <a:pathLst>
                <a:path extrusionOk="0" h="1319" w="1418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rect b="b" l="l" r="r" t="t"/>
              <a:pathLst>
                <a:path extrusionOk="0" h="523" w="549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rect b="b" l="l" r="r" t="t"/>
              <a:pathLst>
                <a:path extrusionOk="0" h="547" w="537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rect b="b" l="l" r="r" t="t"/>
              <a:pathLst>
                <a:path extrusionOk="0" h="543" w="585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rect b="b" l="l" r="r" t="t"/>
              <a:pathLst>
                <a:path extrusionOk="0" h="544" w="573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rect b="b" l="l" r="r" t="t"/>
              <a:pathLst>
                <a:path extrusionOk="0" h="533" w="584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rect b="b" l="l" r="r" t="t"/>
              <a:pathLst>
                <a:path extrusionOk="0" h="547" w="573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rect b="b" l="l" r="r" t="t"/>
              <a:pathLst>
                <a:path extrusionOk="0" h="547" w="549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rect b="b" l="l" r="r" t="t"/>
              <a:pathLst>
                <a:path extrusionOk="0" h="1215" w="5882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rect b="b" l="l" r="r" t="t"/>
              <a:pathLst>
                <a:path extrusionOk="0" h="811" w="3585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rect b="b" l="l" r="r" t="t"/>
              <a:pathLst>
                <a:path extrusionOk="0" h="12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rect b="b" l="l" r="r" t="t"/>
              <a:pathLst>
                <a:path extrusionOk="0" h="5228" w="849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rect b="b" l="l" r="r" t="t"/>
              <a:pathLst>
                <a:path extrusionOk="0" h="2810" w="4466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rect b="b" l="l" r="r" t="t"/>
              <a:pathLst>
                <a:path extrusionOk="0" h="2096" w="3215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rect b="b" l="l" r="r" t="t"/>
              <a:pathLst>
                <a:path extrusionOk="0" h="1930" w="1216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rect b="b" l="l" r="r" t="t"/>
              <a:pathLst>
                <a:path extrusionOk="0" h="2918" w="3787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rect b="b" l="l" r="r" t="t"/>
              <a:pathLst>
                <a:path extrusionOk="0" h="2680" w="7073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rect b="b" l="l" r="r" t="t"/>
              <a:pathLst>
                <a:path extrusionOk="0" h="989" w="137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rect b="b" l="l" r="r" t="t"/>
              <a:pathLst>
                <a:path extrusionOk="0" h="1311" w="2501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rect b="b" l="l" r="r" t="t"/>
              <a:pathLst>
                <a:path extrusionOk="0" h="917" w="2429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rect b="b" l="l" r="r" t="t"/>
              <a:pathLst>
                <a:path extrusionOk="0" h="1477" w="775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rect b="b" l="l" r="r" t="t"/>
              <a:pathLst>
                <a:path extrusionOk="0" h="10800" w="3716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rect b="b" l="l" r="r" t="t"/>
              <a:pathLst>
                <a:path extrusionOk="0" h="1876" w="6395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rect b="b" l="l" r="r" t="t"/>
              <a:pathLst>
                <a:path extrusionOk="0" h="12705" w="5335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rect b="b" l="l" r="r" t="t"/>
              <a:pathLst>
                <a:path extrusionOk="0" h="4013" w="299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rect b="b" l="l" r="r" t="t"/>
              <a:pathLst>
                <a:path extrusionOk="0" h="11883" w="3295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rect b="b" l="l" r="r" t="t"/>
              <a:pathLst>
                <a:path extrusionOk="0" h="1894" w="1311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rect b="b" l="l" r="r" t="t"/>
              <a:pathLst>
                <a:path extrusionOk="0" h="3454" w="2061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rect b="b" l="l" r="r" t="t"/>
              <a:pathLst>
                <a:path extrusionOk="0" h="7454" w="4097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rect b="b" l="l" r="r" t="t"/>
              <a:pathLst>
                <a:path extrusionOk="0" h="989" w="9728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rect b="b" l="l" r="r" t="t"/>
              <a:pathLst>
                <a:path extrusionOk="0" h="3906" w="3204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rect b="b" l="l" r="r" t="t"/>
              <a:pathLst>
                <a:path extrusionOk="0" h="3728" w="2942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rect b="b" l="l" r="r" t="t"/>
              <a:pathLst>
                <a:path extrusionOk="0" h="5263" w="4347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rect b="b" l="l" r="r" t="t"/>
              <a:pathLst>
                <a:path extrusionOk="0" h="11990" w="22146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rect b="b" l="l" r="r" t="t"/>
              <a:pathLst>
                <a:path extrusionOk="0" h="181" w="346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rect b="b" l="l" r="r" t="t"/>
              <a:pathLst>
                <a:path extrusionOk="0" h="13562" w="1130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rect b="b" l="l" r="r" t="t"/>
              <a:pathLst>
                <a:path extrusionOk="0" h="3965" w="4465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rect b="b" l="l" r="r" t="t"/>
              <a:pathLst>
                <a:path extrusionOk="0" h="5300" w="4799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rect b="b" l="l" r="r" t="t"/>
              <a:pathLst>
                <a:path extrusionOk="0" h="4799" w="4335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rect b="b" l="l" r="r" t="t"/>
              <a:pathLst>
                <a:path extrusionOk="0" h="4025" w="8275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rect b="b" l="l" r="r" t="t"/>
              <a:pathLst>
                <a:path extrusionOk="0" h="4501" w="9776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rect b="b" l="l" r="r" t="t"/>
              <a:pathLst>
                <a:path extrusionOk="0" h="1418" w="13586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rect b="b" l="l" r="r" t="t"/>
              <a:pathLst>
                <a:path extrusionOk="0" h="24635" w="22194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rect b="b" l="l" r="r" t="t"/>
              <a:pathLst>
                <a:path extrusionOk="0" h="8931" w="5668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rect b="b" l="l" r="r" t="t"/>
              <a:pathLst>
                <a:path extrusionOk="0" h="7002" w="1192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rect b="b" l="l" r="r" t="t"/>
              <a:pathLst>
                <a:path extrusionOk="0" h="73" w="61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rect b="b" l="l" r="r" t="t"/>
              <a:pathLst>
                <a:path extrusionOk="0" h="10907" w="1715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rect b="b" l="l" r="r" t="t"/>
              <a:pathLst>
                <a:path extrusionOk="0" h="4704" w="10515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rect b="b" l="l" r="r" t="t"/>
              <a:pathLst>
                <a:path extrusionOk="0" h="7562" w="5263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rect b="b" l="l" r="r" t="t"/>
              <a:pathLst>
                <a:path extrusionOk="0" h="5513" w="1191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rect b="b" l="l" r="r" t="t"/>
              <a:pathLst>
                <a:path extrusionOk="0" h="692" w="56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rect b="b" l="l" r="r" t="t"/>
              <a:pathLst>
                <a:path extrusionOk="0" h="3521" w="4775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rect b="b" l="l" r="r" t="t"/>
              <a:pathLst>
                <a:path extrusionOk="0" h="109" w="144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rect b="b" l="l" r="r" t="t"/>
              <a:pathLst>
                <a:path extrusionOk="0" h="11312" w="3216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rect b="b" l="l" r="r" t="t"/>
              <a:pathLst>
                <a:path extrusionOk="0" h="11705" w="1715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rect b="b" l="l" r="r" t="t"/>
              <a:pathLst>
                <a:path extrusionOk="0" h="14610" w="4728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rect b="b" l="l" r="r" t="t"/>
              <a:pathLst>
                <a:path extrusionOk="0" h="2263" w="4502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rect b="b" l="l" r="r" t="t"/>
              <a:pathLst>
                <a:path extrusionOk="0" h="1454" w="2703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rect b="b" l="l" r="r" t="t"/>
              <a:pathLst>
                <a:path extrusionOk="0" h="11550" w="8157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rect b="b" l="l" r="r" t="t"/>
              <a:pathLst>
                <a:path extrusionOk="0" h="1877" w="1894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rect b="b" l="l" r="r" t="t"/>
              <a:pathLst>
                <a:path extrusionOk="0" h="2632" w="2775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rect b="b" l="l" r="r" t="t"/>
              <a:pathLst>
                <a:path extrusionOk="0" h="486" w="477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rect b="b" l="l" r="r" t="t"/>
              <a:pathLst>
                <a:path extrusionOk="0" h="946" w="1013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rect b="b" l="l" r="r" t="t"/>
              <a:pathLst>
                <a:path extrusionOk="0" h="1324" w="1418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rect b="b" l="l" r="r" t="t"/>
              <a:pathLst>
                <a:path extrusionOk="0" h="1323" w="1335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rect b="b" l="l" r="r" t="t"/>
              <a:pathLst>
                <a:path extrusionOk="0" h="945" w="1001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rect b="b" l="l" r="r" t="t"/>
              <a:pathLst>
                <a:path extrusionOk="0" h="954" w="1049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rect b="b" l="l" r="r" t="t"/>
              <a:pathLst>
                <a:path extrusionOk="0" h="955" w="1001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rect b="b" l="l" r="r" t="t"/>
              <a:pathLst>
                <a:path extrusionOk="0" h="927" w="954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rect b="b" l="l" r="r" t="t"/>
              <a:pathLst>
                <a:path extrusionOk="0" h="949" w="1013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rect b="b" l="l" r="r" t="t"/>
              <a:pathLst>
                <a:path extrusionOk="0" h="1319" w="1418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rect b="b" l="l" r="r" t="t"/>
              <a:pathLst>
                <a:path extrusionOk="0" h="523" w="549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rect b="b" l="l" r="r" t="t"/>
              <a:pathLst>
                <a:path extrusionOk="0" h="547" w="537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rect b="b" l="l" r="r" t="t"/>
              <a:pathLst>
                <a:path extrusionOk="0" h="543" w="585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rect b="b" l="l" r="r" t="t"/>
              <a:pathLst>
                <a:path extrusionOk="0" h="544" w="573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rect b="b" l="l" r="r" t="t"/>
              <a:pathLst>
                <a:path extrusionOk="0" h="533" w="584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rect b="b" l="l" r="r" t="t"/>
              <a:pathLst>
                <a:path extrusionOk="0" h="547" w="573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rect b="b" l="l" r="r" t="t"/>
              <a:pathLst>
                <a:path extrusionOk="0" h="547" w="549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1"/>
          <p:cNvSpPr txBox="1"/>
          <p:nvPr>
            <p:ph hasCustomPrompt="1" type="title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1" name="Google Shape;1301;p11"/>
          <p:cNvSpPr txBox="1"/>
          <p:nvPr>
            <p:ph idx="1" type="subTitle"/>
          </p:nvPr>
        </p:nvSpPr>
        <p:spPr>
          <a:xfrm>
            <a:off x="1283925" y="3235106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02" name="Google Shape;1302;p11"/>
          <p:cNvGrpSpPr/>
          <p:nvPr/>
        </p:nvGrpSpPr>
        <p:grpSpPr>
          <a:xfrm flipH="1" rot="10800000">
            <a:off x="5136556" y="3277534"/>
            <a:ext cx="4037062" cy="1568292"/>
            <a:chOff x="874500" y="1324100"/>
            <a:chExt cx="2298225" cy="892800"/>
          </a:xfrm>
        </p:grpSpPr>
        <p:sp>
          <p:nvSpPr>
            <p:cNvPr id="1303" name="Google Shape;1303;p11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11"/>
          <p:cNvGrpSpPr/>
          <p:nvPr/>
        </p:nvGrpSpPr>
        <p:grpSpPr>
          <a:xfrm flipH="1">
            <a:off x="87" y="-12"/>
            <a:ext cx="4037062" cy="1568292"/>
            <a:chOff x="874500" y="1324100"/>
            <a:chExt cx="2298225" cy="892800"/>
          </a:xfrm>
        </p:grpSpPr>
        <p:sp>
          <p:nvSpPr>
            <p:cNvPr id="1358" name="Google Shape;1358;p11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rect b="b" l="l" r="r" t="t"/>
              <a:pathLst>
                <a:path extrusionOk="0" h="3323" w="1227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rect b="b" l="l" r="r" t="t"/>
              <a:pathLst>
                <a:path extrusionOk="0" fill="none" h="1" w="12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rect b="b" l="l" r="r" t="t"/>
              <a:pathLst>
                <a:path extrusionOk="0" h="1835" w="3502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rect b="b" l="l" r="r" t="t"/>
              <a:pathLst>
                <a:path extrusionOk="0" h="1882" w="3907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rect b="b" l="l" r="r" t="t"/>
              <a:pathLst>
                <a:path extrusionOk="0" h="3609" w="7407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rect b="b" l="l" r="r" t="t"/>
              <a:pathLst>
                <a:path extrusionOk="0" h="19051" w="730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rect b="b" l="l" r="r" t="t"/>
              <a:pathLst>
                <a:path extrusionOk="0" h="6323" w="1323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rect b="b" l="l" r="r" t="t"/>
              <a:pathLst>
                <a:path extrusionOk="0" h="6632" w="1799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rect b="b" l="l" r="r" t="t"/>
              <a:pathLst>
                <a:path extrusionOk="0" h="3513" w="1061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rect b="b" l="l" r="r" t="t"/>
              <a:pathLst>
                <a:path extrusionOk="0" h="358" w="7025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rect b="b" l="l" r="r" t="t"/>
              <a:pathLst>
                <a:path extrusionOk="0" h="3525" w="555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rect b="b" l="l" r="r" t="t"/>
              <a:pathLst>
                <a:path extrusionOk="0" h="3371" w="87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rect b="b" l="l" r="r" t="t"/>
              <a:pathLst>
                <a:path extrusionOk="0" h="4132" w="2775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rect b="b" l="l" r="r" t="t"/>
              <a:pathLst>
                <a:path extrusionOk="0" h="3073" w="2073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rect b="b" l="l" r="r" t="t"/>
              <a:pathLst>
                <a:path extrusionOk="0" h="57" w="108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rect b="b" l="l" r="r" t="t"/>
              <a:pathLst>
                <a:path extrusionOk="0" h="10895" w="8455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rect b="b" l="l" r="r" t="t"/>
              <a:pathLst>
                <a:path extrusionOk="0" h="7109" w="2001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rect b="b" l="l" r="r" t="t"/>
              <a:pathLst>
                <a:path extrusionOk="0" h="7455" w="6013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rect b="b" l="l" r="r" t="t"/>
              <a:pathLst>
                <a:path extrusionOk="0" h="430" w="5656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rect b="b" l="l" r="r" t="t"/>
              <a:pathLst>
                <a:path extrusionOk="0" h="310" w="3025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rect b="b" l="l" r="r" t="t"/>
              <a:pathLst>
                <a:path extrusionOk="0" h="8252" w="1255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rect b="b" l="l" r="r" t="t"/>
              <a:pathLst>
                <a:path extrusionOk="0" h="4358" w="6573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rect b="b" l="l" r="r" t="t"/>
              <a:pathLst>
                <a:path extrusionOk="0" h="3370" w="3311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rect b="b" l="l" r="r" t="t"/>
              <a:pathLst>
                <a:path extrusionOk="0" h="6061" w="2942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rect b="b" l="l" r="r" t="t"/>
              <a:pathLst>
                <a:path extrusionOk="0" h="2096" w="312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rect b="b" l="l" r="r" t="t"/>
              <a:pathLst>
                <a:path extrusionOk="0" h="2358" w="1191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rect b="b" l="l" r="r" t="t"/>
              <a:pathLst>
                <a:path extrusionOk="0" h="6168" w="2739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rect b="b" l="l" r="r" t="t"/>
              <a:pathLst>
                <a:path extrusionOk="0" h="2680" w="6371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rect b="b" l="l" r="r" t="t"/>
              <a:pathLst>
                <a:path extrusionOk="0" h="3930" w="7264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rect b="b" l="l" r="r" t="t"/>
              <a:pathLst>
                <a:path extrusionOk="0" h="3692" w="3239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rect b="b" l="l" r="r" t="t"/>
              <a:pathLst>
                <a:path extrusionOk="0" h="3228" w="275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rect b="b" l="l" r="r" t="t"/>
              <a:pathLst>
                <a:path extrusionOk="0" h="11157" w="513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rect b="b" l="l" r="r" t="t"/>
              <a:pathLst>
                <a:path extrusionOk="0" h="1637" w="1787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rect b="b" l="l" r="r" t="t"/>
              <a:pathLst>
                <a:path extrusionOk="0" h="1147" w="118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rect b="b" l="l" r="r" t="t"/>
              <a:pathLst>
                <a:path extrusionOk="0" h="1640" w="1775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rect b="b" l="l" r="r" t="t"/>
              <a:pathLst>
                <a:path extrusionOk="0" h="156" w="632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rect b="b" l="l" r="r" t="t"/>
              <a:pathLst>
                <a:path extrusionOk="0" h="815" w="859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rect b="b" l="l" r="r" t="t"/>
              <a:pathLst>
                <a:path extrusionOk="0" h="584" w="668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rect b="b" l="l" r="r" t="t"/>
              <a:pathLst>
                <a:path extrusionOk="0" h="818" w="847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rect b="b" l="l" r="r" t="t"/>
              <a:pathLst>
                <a:path extrusionOk="0" h="812" w="918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rect b="b" l="l" r="r" t="t"/>
              <a:pathLst>
                <a:path extrusionOk="0" h="930" w="977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rect b="b" l="l" r="r" t="t"/>
              <a:pathLst>
                <a:path extrusionOk="0" h="651" w="715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rect b="b" l="l" r="r" t="t"/>
              <a:pathLst>
                <a:path extrusionOk="0" h="349" w="37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rect b="b" l="l" r="r" t="t"/>
              <a:pathLst>
                <a:path extrusionOk="0" h="848" w="942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flipH="1" rot="10800000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rect b="b" l="l" r="r" t="t"/>
              <a:pathLst>
                <a:path extrusionOk="0" h="3323" w="1227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rect b="b" l="l" r="r" t="t"/>
              <a:pathLst>
                <a:path extrusionOk="0" fill="none" h="1" w="12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rect b="b" l="l" r="r" t="t"/>
              <a:pathLst>
                <a:path extrusionOk="0" h="1835" w="3502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rect b="b" l="l" r="r" t="t"/>
              <a:pathLst>
                <a:path extrusionOk="0" h="1882" w="3907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rect b="b" l="l" r="r" t="t"/>
              <a:pathLst>
                <a:path extrusionOk="0" h="3609" w="7407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rect b="b" l="l" r="r" t="t"/>
              <a:pathLst>
                <a:path extrusionOk="0" h="19051" w="730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rect b="b" l="l" r="r" t="t"/>
              <a:pathLst>
                <a:path extrusionOk="0" h="6323" w="1323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rect b="b" l="l" r="r" t="t"/>
              <a:pathLst>
                <a:path extrusionOk="0" h="6632" w="1799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rect b="b" l="l" r="r" t="t"/>
              <a:pathLst>
                <a:path extrusionOk="0" h="3513" w="1061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rect b="b" l="l" r="r" t="t"/>
              <a:pathLst>
                <a:path extrusionOk="0" h="358" w="7025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rect b="b" l="l" r="r" t="t"/>
              <a:pathLst>
                <a:path extrusionOk="0" h="3525" w="555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rect b="b" l="l" r="r" t="t"/>
              <a:pathLst>
                <a:path extrusionOk="0" h="3371" w="87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rect b="b" l="l" r="r" t="t"/>
              <a:pathLst>
                <a:path extrusionOk="0" h="4132" w="2775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rect b="b" l="l" r="r" t="t"/>
              <a:pathLst>
                <a:path extrusionOk="0" h="3073" w="2073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rect b="b" l="l" r="r" t="t"/>
              <a:pathLst>
                <a:path extrusionOk="0" h="57" w="108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rect b="b" l="l" r="r" t="t"/>
              <a:pathLst>
                <a:path extrusionOk="0" h="10895" w="8455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rect b="b" l="l" r="r" t="t"/>
              <a:pathLst>
                <a:path extrusionOk="0" h="7109" w="2001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rect b="b" l="l" r="r" t="t"/>
              <a:pathLst>
                <a:path extrusionOk="0" h="7455" w="6013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rect b="b" l="l" r="r" t="t"/>
              <a:pathLst>
                <a:path extrusionOk="0" h="430" w="5656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rect b="b" l="l" r="r" t="t"/>
              <a:pathLst>
                <a:path extrusionOk="0" h="310" w="3025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rect b="b" l="l" r="r" t="t"/>
              <a:pathLst>
                <a:path extrusionOk="0" h="8252" w="1255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rect b="b" l="l" r="r" t="t"/>
              <a:pathLst>
                <a:path extrusionOk="0" h="4358" w="6573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rect b="b" l="l" r="r" t="t"/>
              <a:pathLst>
                <a:path extrusionOk="0" h="3370" w="3311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rect b="b" l="l" r="r" t="t"/>
              <a:pathLst>
                <a:path extrusionOk="0" h="6061" w="2942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rect b="b" l="l" r="r" t="t"/>
              <a:pathLst>
                <a:path extrusionOk="0" h="2096" w="312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rect b="b" l="l" r="r" t="t"/>
              <a:pathLst>
                <a:path extrusionOk="0" h="2358" w="1191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rect b="b" l="l" r="r" t="t"/>
              <a:pathLst>
                <a:path extrusionOk="0" h="6168" w="2739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rect b="b" l="l" r="r" t="t"/>
              <a:pathLst>
                <a:path extrusionOk="0" h="2680" w="6371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rect b="b" l="l" r="r" t="t"/>
              <a:pathLst>
                <a:path extrusionOk="0" h="3930" w="7264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rect b="b" l="l" r="r" t="t"/>
              <a:pathLst>
                <a:path extrusionOk="0" h="3692" w="3239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rect b="b" l="l" r="r" t="t"/>
              <a:pathLst>
                <a:path extrusionOk="0" h="3228" w="275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rect b="b" l="l" r="r" t="t"/>
              <a:pathLst>
                <a:path extrusionOk="0" h="11157" w="513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rect b="b" l="l" r="r" t="t"/>
              <a:pathLst>
                <a:path extrusionOk="0" h="1637" w="1787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rect b="b" l="l" r="r" t="t"/>
              <a:pathLst>
                <a:path extrusionOk="0" h="1147" w="118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rect b="b" l="l" r="r" t="t"/>
              <a:pathLst>
                <a:path extrusionOk="0" h="1640" w="1775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rect b="b" l="l" r="r" t="t"/>
              <a:pathLst>
                <a:path extrusionOk="0" h="156" w="632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rect b="b" l="l" r="r" t="t"/>
              <a:pathLst>
                <a:path extrusionOk="0" h="815" w="859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rect b="b" l="l" r="r" t="t"/>
              <a:pathLst>
                <a:path extrusionOk="0" h="584" w="668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rect b="b" l="l" r="r" t="t"/>
              <a:pathLst>
                <a:path extrusionOk="0" h="818" w="847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rect b="b" l="l" r="r" t="t"/>
              <a:pathLst>
                <a:path extrusionOk="0" h="812" w="918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rect b="b" l="l" r="r" t="t"/>
              <a:pathLst>
                <a:path extrusionOk="0" h="930" w="977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rect b="b" l="l" r="r" t="t"/>
              <a:pathLst>
                <a:path extrusionOk="0" h="651" w="715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rect b="b" l="l" r="r" t="t"/>
              <a:pathLst>
                <a:path extrusionOk="0" h="349" w="37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rect b="b" l="l" r="r" t="t"/>
              <a:pathLst>
                <a:path extrusionOk="0" h="848" w="942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flipH="1" rot="5400000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1" name="Google Shape;1601;p13"/>
          <p:cNvSpPr txBox="1"/>
          <p:nvPr>
            <p:ph idx="2" type="title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2" name="Google Shape;1602;p13"/>
          <p:cNvSpPr txBox="1"/>
          <p:nvPr>
            <p:ph idx="1" type="subTitle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3" name="Google Shape;1603;p13"/>
          <p:cNvSpPr txBox="1"/>
          <p:nvPr>
            <p:ph idx="3" type="title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4" name="Google Shape;1604;p13"/>
          <p:cNvSpPr txBox="1"/>
          <p:nvPr>
            <p:ph idx="4" type="subTitle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5" name="Google Shape;1605;p13"/>
          <p:cNvSpPr txBox="1"/>
          <p:nvPr>
            <p:ph idx="5" type="title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6" name="Google Shape;1606;p13"/>
          <p:cNvSpPr txBox="1"/>
          <p:nvPr>
            <p:ph idx="6" type="subTitle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7" name="Google Shape;1607;p13"/>
          <p:cNvSpPr txBox="1"/>
          <p:nvPr>
            <p:ph idx="7" type="title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8" name="Google Shape;1608;p13"/>
          <p:cNvSpPr txBox="1"/>
          <p:nvPr>
            <p:ph idx="8" type="subTitle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9" name="Google Shape;1609;p13"/>
          <p:cNvSpPr txBox="1"/>
          <p:nvPr>
            <p:ph hasCustomPrompt="1"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/>
          <p:nvPr>
            <p:ph hasCustomPrompt="1"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/>
          <p:nvPr>
            <p:ph hasCustomPrompt="1"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/>
          <p:nvPr>
            <p:ph hasCustomPrompt="1" idx="15" type="title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/>
          <p:nvPr>
            <p:ph idx="16" type="title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4" name="Google Shape;1614;p13"/>
          <p:cNvSpPr txBox="1"/>
          <p:nvPr>
            <p:ph idx="17" type="subTitle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5" name="Google Shape;1615;p13"/>
          <p:cNvSpPr txBox="1"/>
          <p:nvPr>
            <p:ph idx="18" type="title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6" name="Google Shape;1616;p13"/>
          <p:cNvSpPr txBox="1"/>
          <p:nvPr>
            <p:ph idx="19" type="subTitle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7" name="Google Shape;1617;p13"/>
          <p:cNvSpPr txBox="1"/>
          <p:nvPr>
            <p:ph hasCustomPrompt="1" idx="20" type="title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/>
          <p:nvPr>
            <p:ph hasCustomPrompt="1" idx="21" type="title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14"/>
          <p:cNvSpPr txBox="1"/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6" name="Google Shape;1756;p14"/>
          <p:cNvSpPr txBox="1"/>
          <p:nvPr>
            <p:ph idx="1" type="subTitle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59" name="Google Shape;1759;p1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20" name="Google Shape;1820;p15"/>
            <p:cNvSpPr/>
            <p:nvPr/>
          </p:nvSpPr>
          <p:spPr>
            <a:xfrm>
              <a:off x="6903427" y="1643"/>
              <a:ext cx="354163" cy="123640"/>
            </a:xfrm>
            <a:custGeom>
              <a:rect b="b" l="l" r="r" t="t"/>
              <a:pathLst>
                <a:path extrusionOk="0" h="2752" w="7883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275202" y="1643"/>
              <a:ext cx="36930" cy="11277"/>
            </a:xfrm>
            <a:custGeom>
              <a:rect b="b" l="l" r="r" t="t"/>
              <a:pathLst>
                <a:path extrusionOk="0" h="251" w="822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8882618" y="26"/>
              <a:ext cx="288884" cy="170365"/>
            </a:xfrm>
            <a:custGeom>
              <a:rect b="b" l="l" r="r" t="t"/>
              <a:pathLst>
                <a:path extrusionOk="0" h="3792" w="643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8360561" y="191552"/>
              <a:ext cx="471829" cy="839875"/>
            </a:xfrm>
            <a:custGeom>
              <a:rect b="b" l="l" r="r" t="t"/>
              <a:pathLst>
                <a:path extrusionOk="0" h="18694" w="10502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991975" y="886940"/>
              <a:ext cx="368630" cy="156258"/>
            </a:xfrm>
            <a:custGeom>
              <a:rect b="b" l="l" r="r" t="t"/>
              <a:pathLst>
                <a:path extrusionOk="0" h="3478" w="8205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8754754" y="1643"/>
              <a:ext cx="76017" cy="123101"/>
            </a:xfrm>
            <a:custGeom>
              <a:rect b="b" l="l" r="r" t="t"/>
              <a:pathLst>
                <a:path extrusionOk="0" h="2740" w="1692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8196845" y="1643"/>
              <a:ext cx="296387" cy="132177"/>
            </a:xfrm>
            <a:custGeom>
              <a:rect b="b" l="l" r="r" t="t"/>
              <a:pathLst>
                <a:path extrusionOk="0" h="2942" w="6597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7575812" y="151971"/>
              <a:ext cx="554226" cy="272306"/>
            </a:xfrm>
            <a:custGeom>
              <a:rect b="b" l="l" r="r" t="t"/>
              <a:pathLst>
                <a:path extrusionOk="0" h="6061" w="12336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8166878" y="1643"/>
              <a:ext cx="42861" cy="104906"/>
            </a:xfrm>
            <a:custGeom>
              <a:rect b="b" l="l" r="r" t="t"/>
              <a:pathLst>
                <a:path extrusionOk="0" h="2335" w="954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972746" y="182971"/>
              <a:ext cx="191526" cy="675665"/>
            </a:xfrm>
            <a:custGeom>
              <a:rect b="b" l="l" r="r" t="t"/>
              <a:pathLst>
                <a:path extrusionOk="0" h="15039" w="4263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874849" y="908325"/>
              <a:ext cx="101671" cy="323164"/>
            </a:xfrm>
            <a:custGeom>
              <a:rect b="b" l="l" r="r" t="t"/>
              <a:pathLst>
                <a:path extrusionOk="0" h="7193" w="2263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710594" y="770308"/>
              <a:ext cx="237577" cy="113487"/>
            </a:xfrm>
            <a:custGeom>
              <a:rect b="b" l="l" r="r" t="t"/>
              <a:pathLst>
                <a:path extrusionOk="0" h="2526" w="5288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278931" y="423692"/>
              <a:ext cx="279808" cy="120406"/>
            </a:xfrm>
            <a:custGeom>
              <a:rect b="b" l="l" r="r" t="t"/>
              <a:pathLst>
                <a:path extrusionOk="0" h="2680" w="6228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7689748" y="793311"/>
              <a:ext cx="177643" cy="443524"/>
            </a:xfrm>
            <a:custGeom>
              <a:rect b="b" l="l" r="r" t="t"/>
              <a:pathLst>
                <a:path extrusionOk="0" h="9872" w="3954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564041" y="431195"/>
              <a:ext cx="124135" cy="315661"/>
            </a:xfrm>
            <a:custGeom>
              <a:rect b="b" l="l" r="r" t="t"/>
              <a:pathLst>
                <a:path extrusionOk="0" h="7026" w="2763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7500379" y="1643"/>
              <a:ext cx="77096" cy="409245"/>
            </a:xfrm>
            <a:custGeom>
              <a:rect b="b" l="l" r="r" t="t"/>
              <a:pathLst>
                <a:path extrusionOk="0" h="9109" w="1716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207811" y="1643"/>
              <a:ext cx="68514" cy="481488"/>
            </a:xfrm>
            <a:custGeom>
              <a:rect b="b" l="l" r="r" t="t"/>
              <a:pathLst>
                <a:path extrusionOk="0" h="10717" w="1525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888466" y="143390"/>
              <a:ext cx="276574" cy="358477"/>
            </a:xfrm>
            <a:custGeom>
              <a:rect b="b" l="l" r="r" t="t"/>
              <a:pathLst>
                <a:path extrusionOk="0" h="7979" w="6156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775024" y="1643"/>
              <a:ext cx="94752" cy="108096"/>
            </a:xfrm>
            <a:custGeom>
              <a:rect b="b" l="l" r="r" t="t"/>
              <a:pathLst>
                <a:path extrusionOk="0" h="2406" w="2109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6261009" y="116119"/>
              <a:ext cx="591650" cy="145565"/>
            </a:xfrm>
            <a:custGeom>
              <a:rect b="b" l="l" r="r" t="t"/>
              <a:pathLst>
                <a:path extrusionOk="0" h="3240" w="13169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5973203" y="1643"/>
              <a:ext cx="50319" cy="38054"/>
            </a:xfrm>
            <a:custGeom>
              <a:rect b="b" l="l" r="r" t="t"/>
              <a:pathLst>
                <a:path extrusionOk="0" h="847" w="112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027745" y="36417"/>
              <a:ext cx="228995" cy="216685"/>
            </a:xfrm>
            <a:custGeom>
              <a:rect b="b" l="l" r="r" t="t"/>
              <a:pathLst>
                <a:path extrusionOk="0" h="4823" w="5097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5634045" y="1643"/>
              <a:ext cx="973624" cy="724860"/>
            </a:xfrm>
            <a:custGeom>
              <a:rect b="b" l="l" r="r" t="t"/>
              <a:pathLst>
                <a:path extrusionOk="0" h="16134" w="21671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5616389" y="1643"/>
              <a:ext cx="441368" cy="715246"/>
            </a:xfrm>
            <a:custGeom>
              <a:rect b="b" l="l" r="r" t="t"/>
              <a:pathLst>
                <a:path extrusionOk="0" h="15920" w="9824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4969702" y="287292"/>
              <a:ext cx="625346" cy="441907"/>
            </a:xfrm>
            <a:custGeom>
              <a:rect b="b" l="l" r="r" t="t"/>
              <a:pathLst>
                <a:path extrusionOk="0" h="9836" w="13919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4959549" y="1643"/>
              <a:ext cx="181372" cy="238610"/>
            </a:xfrm>
            <a:custGeom>
              <a:rect b="b" l="l" r="r" t="t"/>
              <a:pathLst>
                <a:path extrusionOk="0" h="5311" w="4037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312589" y="2183"/>
              <a:ext cx="238610" cy="146598"/>
            </a:xfrm>
            <a:custGeom>
              <a:rect b="b" l="l" r="r" t="t"/>
              <a:pathLst>
                <a:path extrusionOk="0" h="3263" w="5311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243580" y="1643"/>
              <a:ext cx="53509" cy="125752"/>
            </a:xfrm>
            <a:custGeom>
              <a:rect b="b" l="l" r="r" t="t"/>
              <a:pathLst>
                <a:path extrusionOk="0" h="2799" w="1191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4846107" y="1643"/>
              <a:ext cx="92056" cy="233803"/>
            </a:xfrm>
            <a:custGeom>
              <a:rect b="b" l="l" r="r" t="t"/>
              <a:pathLst>
                <a:path extrusionOk="0" h="5204" w="2049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120606" y="480346"/>
              <a:ext cx="166951" cy="165423"/>
            </a:xfrm>
            <a:custGeom>
              <a:rect b="b" l="l" r="r" t="t"/>
              <a:pathLst>
                <a:path extrusionOk="0" h="3682" w="3716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7833651" y="1227131"/>
              <a:ext cx="86710" cy="85677"/>
            </a:xfrm>
            <a:custGeom>
              <a:rect b="b" l="l" r="r" t="t"/>
              <a:pathLst>
                <a:path extrusionOk="0" h="1907" w="193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8798109" y="115040"/>
              <a:ext cx="86710" cy="85722"/>
            </a:xfrm>
            <a:custGeom>
              <a:rect b="b" l="l" r="r" t="t"/>
              <a:pathLst>
                <a:path extrusionOk="0" h="1908" w="193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8121951" y="101158"/>
              <a:ext cx="86171" cy="85632"/>
            </a:xfrm>
            <a:custGeom>
              <a:rect b="b" l="l" r="r" t="t"/>
              <a:pathLst>
                <a:path extrusionOk="0" h="1906" w="1918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8352519" y="1025496"/>
              <a:ext cx="30012" cy="28394"/>
            </a:xfrm>
            <a:custGeom>
              <a:rect b="b" l="l" r="r" t="t"/>
              <a:pathLst>
                <a:path extrusionOk="0" h="632" w="668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902311" y="228437"/>
              <a:ext cx="84014" cy="83026"/>
            </a:xfrm>
            <a:custGeom>
              <a:rect b="b" l="l" r="r" t="t"/>
              <a:pathLst>
                <a:path extrusionOk="0" h="1848" w="187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7656052" y="742947"/>
              <a:ext cx="59439" cy="58451"/>
            </a:xfrm>
            <a:custGeom>
              <a:rect b="b" l="l" r="r" t="t"/>
              <a:pathLst>
                <a:path extrusionOk="0" h="1301" w="1323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263349" y="123082"/>
              <a:ext cx="58900" cy="58900"/>
            </a:xfrm>
            <a:custGeom>
              <a:rect b="b" l="l" r="r" t="t"/>
              <a:pathLst>
                <a:path extrusionOk="0" h="1311" w="1311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5583232" y="708218"/>
              <a:ext cx="58900" cy="58945"/>
            </a:xfrm>
            <a:custGeom>
              <a:rect b="b" l="l" r="r" t="t"/>
              <a:pathLst>
                <a:path extrusionOk="0" h="1312" w="1311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6850457" y="96351"/>
              <a:ext cx="58900" cy="58316"/>
            </a:xfrm>
            <a:custGeom>
              <a:rect b="b" l="l" r="r" t="t"/>
              <a:pathLst>
                <a:path extrusionOk="0" h="1298" w="1311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7942241" y="853244"/>
              <a:ext cx="59933" cy="58900"/>
            </a:xfrm>
            <a:custGeom>
              <a:rect b="b" l="l" r="r" t="t"/>
              <a:pathLst>
                <a:path extrusionOk="0" h="1311" w="1334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509416" y="2722"/>
              <a:ext cx="33201" cy="34280"/>
            </a:xfrm>
            <a:custGeom>
              <a:rect b="b" l="l" r="r" t="t"/>
              <a:pathLst>
                <a:path extrusionOk="0" h="763" w="739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911963" y="26264"/>
              <a:ext cx="33741" cy="33741"/>
            </a:xfrm>
            <a:custGeom>
              <a:rect b="b" l="l" r="r" t="t"/>
              <a:pathLst>
                <a:path extrusionOk="0" h="751" w="751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304090" y="451503"/>
              <a:ext cx="33201" cy="33741"/>
            </a:xfrm>
            <a:custGeom>
              <a:rect b="b" l="l" r="r" t="t"/>
              <a:pathLst>
                <a:path extrusionOk="0" h="751" w="739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549080" y="406575"/>
              <a:ext cx="33741" cy="34280"/>
            </a:xfrm>
            <a:custGeom>
              <a:rect b="b" l="l" r="r" t="t"/>
              <a:pathLst>
                <a:path extrusionOk="0" h="763" w="751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6200536" y="299064"/>
              <a:ext cx="34280" cy="33785"/>
            </a:xfrm>
            <a:custGeom>
              <a:rect b="b" l="l" r="r" t="t"/>
              <a:pathLst>
                <a:path extrusionOk="0" h="752" w="763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5" name="Google Shape;1865;p15"/>
          <p:cNvSpPr txBox="1"/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6" name="Google Shape;1866;p15"/>
          <p:cNvSpPr txBox="1"/>
          <p:nvPr>
            <p:ph idx="1" type="subTitle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8" name="Google Shape;1868;p16"/>
          <p:cNvGrpSpPr/>
          <p:nvPr/>
        </p:nvGrpSpPr>
        <p:grpSpPr>
          <a:xfrm rot="-5400000">
            <a:off x="60712" y="3221715"/>
            <a:ext cx="1807469" cy="1928995"/>
            <a:chOff x="4060900" y="1586625"/>
            <a:chExt cx="982000" cy="1048025"/>
          </a:xfrm>
        </p:grpSpPr>
        <p:sp>
          <p:nvSpPr>
            <p:cNvPr id="1869" name="Google Shape;1869;p16"/>
            <p:cNvSpPr/>
            <p:nvPr/>
          </p:nvSpPr>
          <p:spPr>
            <a:xfrm>
              <a:off x="4535675" y="1586625"/>
              <a:ext cx="155700" cy="223875"/>
            </a:xfrm>
            <a:custGeom>
              <a:rect b="b" l="l" r="r" t="t"/>
              <a:pathLst>
                <a:path extrusionOk="0" h="8955" w="6228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4392200" y="1586625"/>
              <a:ext cx="25025" cy="13125"/>
            </a:xfrm>
            <a:custGeom>
              <a:rect b="b" l="l" r="r" t="t"/>
              <a:pathLst>
                <a:path extrusionOk="0" h="525" w="1001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4244875" y="1599725"/>
              <a:ext cx="147950" cy="103625"/>
            </a:xfrm>
            <a:custGeom>
              <a:rect b="b" l="l" r="r" t="t"/>
              <a:pathLst>
                <a:path extrusionOk="0" h="4145" w="5918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4368975" y="1586625"/>
              <a:ext cx="317625" cy="228925"/>
            </a:xfrm>
            <a:custGeom>
              <a:rect b="b" l="l" r="r" t="t"/>
              <a:pathLst>
                <a:path extrusionOk="0" h="9157" w="12705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4224025" y="1586625"/>
              <a:ext cx="14025" cy="106900"/>
            </a:xfrm>
            <a:custGeom>
              <a:rect b="b" l="l" r="r" t="t"/>
              <a:pathLst>
                <a:path extrusionOk="0" h="4276" w="561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4149025" y="1586625"/>
              <a:ext cx="80975" cy="110475"/>
            </a:xfrm>
            <a:custGeom>
              <a:rect b="b" l="l" r="r" t="t"/>
              <a:pathLst>
                <a:path extrusionOk="0" h="4419" w="3239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4705925" y="1827450"/>
              <a:ext cx="298275" cy="234875"/>
            </a:xfrm>
            <a:custGeom>
              <a:rect b="b" l="l" r="r" t="t"/>
              <a:pathLst>
                <a:path extrusionOk="0" h="9395" w="11931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4240700" y="1717600"/>
              <a:ext cx="163125" cy="235475"/>
            </a:xfrm>
            <a:custGeom>
              <a:rect b="b" l="l" r="r" t="t"/>
              <a:pathLst>
                <a:path extrusionOk="0" h="9419" w="6525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4165400" y="1884000"/>
              <a:ext cx="124725" cy="117300"/>
            </a:xfrm>
            <a:custGeom>
              <a:rect b="b" l="l" r="r" t="t"/>
              <a:pathLst>
                <a:path extrusionOk="0" h="4692" w="4989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4415725" y="1825350"/>
              <a:ext cx="268800" cy="134875"/>
            </a:xfrm>
            <a:custGeom>
              <a:rect b="b" l="l" r="r" t="t"/>
              <a:pathLst>
                <a:path extrusionOk="0" h="5395" w="10752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4410950" y="1967925"/>
              <a:ext cx="78325" cy="111950"/>
            </a:xfrm>
            <a:custGeom>
              <a:rect b="b" l="l" r="r" t="t"/>
              <a:pathLst>
                <a:path extrusionOk="0" h="4478" w="3133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4061200" y="2123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4313325" y="1964350"/>
              <a:ext cx="84550" cy="44675"/>
            </a:xfrm>
            <a:custGeom>
              <a:rect b="b" l="l" r="r" t="t"/>
              <a:pathLst>
                <a:path extrusionOk="0" h="1787" w="3382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068650" y="2015250"/>
              <a:ext cx="221775" cy="104225"/>
            </a:xfrm>
            <a:custGeom>
              <a:rect b="b" l="l" r="r" t="t"/>
              <a:pathLst>
                <a:path extrusionOk="0" h="4169" w="8871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4060900" y="21221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060900" y="2123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060900" y="1888450"/>
              <a:ext cx="92900" cy="233400"/>
            </a:xfrm>
            <a:custGeom>
              <a:rect b="b" l="l" r="r" t="t"/>
              <a:pathLst>
                <a:path extrusionOk="0" h="9336" w="3716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4060900" y="2123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4061200" y="2124500"/>
              <a:ext cx="217925" cy="393825"/>
            </a:xfrm>
            <a:custGeom>
              <a:rect b="b" l="l" r="r" t="t"/>
              <a:pathLst>
                <a:path extrusionOk="0" h="15753" w="8717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4060900" y="21230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4062400" y="2119775"/>
              <a:ext cx="325" cy="275"/>
            </a:xfrm>
            <a:custGeom>
              <a:rect b="b" l="l" r="r" t="t"/>
              <a:pathLst>
                <a:path extrusionOk="0" h="11" w="13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4061200" y="21206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4062400" y="212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4063000" y="2119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4348750" y="2085200"/>
              <a:ext cx="488175" cy="446225"/>
            </a:xfrm>
            <a:custGeom>
              <a:rect b="b" l="l" r="r" t="t"/>
              <a:pathLst>
                <a:path extrusionOk="0" h="17849" w="19527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4521375" y="2069725"/>
              <a:ext cx="477175" cy="31875"/>
            </a:xfrm>
            <a:custGeom>
              <a:rect b="b" l="l" r="r" t="t"/>
              <a:pathLst>
                <a:path extrusionOk="0" h="1275" w="19087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060900" y="2098000"/>
              <a:ext cx="405150" cy="28075"/>
            </a:xfrm>
            <a:custGeom>
              <a:rect b="b" l="l" r="r" t="t"/>
              <a:pathLst>
                <a:path extrusionOk="0" h="1123" w="16206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238325" y="2509150"/>
              <a:ext cx="136050" cy="125500"/>
            </a:xfrm>
            <a:custGeom>
              <a:rect b="b" l="l" r="r" t="t"/>
              <a:pathLst>
                <a:path extrusionOk="0" h="5020" w="5442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4463650" y="2077450"/>
              <a:ext cx="61025" cy="59300"/>
            </a:xfrm>
            <a:custGeom>
              <a:rect b="b" l="l" r="r" t="t"/>
              <a:pathLst>
                <a:path extrusionOk="0" h="2372" w="2441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4997625" y="2051475"/>
              <a:ext cx="45275" cy="42075"/>
            </a:xfrm>
            <a:custGeom>
              <a:rect b="b" l="l" r="r" t="t"/>
              <a:pathLst>
                <a:path extrusionOk="0" h="1683" w="1811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4680925" y="1807100"/>
              <a:ext cx="31875" cy="29875"/>
            </a:xfrm>
            <a:custGeom>
              <a:rect b="b" l="l" r="r" t="t"/>
              <a:pathLst>
                <a:path extrusionOk="0" h="1195" w="1275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4217475" y="1692975"/>
              <a:ext cx="32775" cy="29775"/>
            </a:xfrm>
            <a:custGeom>
              <a:rect b="b" l="l" r="r" t="t"/>
              <a:pathLst>
                <a:path extrusionOk="0" h="1191" w="1311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4181750" y="2480200"/>
              <a:ext cx="48250" cy="41975"/>
            </a:xfrm>
            <a:custGeom>
              <a:rect b="b" l="l" r="r" t="t"/>
              <a:pathLst>
                <a:path extrusionOk="0" h="1679" w="193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4137400" y="1857875"/>
              <a:ext cx="38125" cy="33450"/>
            </a:xfrm>
            <a:custGeom>
              <a:rect b="b" l="l" r="r" t="t"/>
              <a:pathLst>
                <a:path extrusionOk="0" h="1338" w="1525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394275" y="1948925"/>
              <a:ext cx="24450" cy="24450"/>
            </a:xfrm>
            <a:custGeom>
              <a:rect b="b" l="l" r="r" t="t"/>
              <a:pathLst>
                <a:path extrusionOk="0" h="978" w="978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4283550" y="1992300"/>
              <a:ext cx="31000" cy="30675"/>
            </a:xfrm>
            <a:custGeom>
              <a:rect b="b" l="l" r="r" t="t"/>
              <a:pathLst>
                <a:path extrusionOk="0" h="1227" w="124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16"/>
          <p:cNvGrpSpPr/>
          <p:nvPr/>
        </p:nvGrpSpPr>
        <p:grpSpPr>
          <a:xfrm flipH="1" rot="5400000">
            <a:off x="7221312" y="3170518"/>
            <a:ext cx="1807469" cy="1928995"/>
            <a:chOff x="4060900" y="1586625"/>
            <a:chExt cx="982000" cy="1048025"/>
          </a:xfrm>
        </p:grpSpPr>
        <p:sp>
          <p:nvSpPr>
            <p:cNvPr id="1910" name="Google Shape;1910;p16"/>
            <p:cNvSpPr/>
            <p:nvPr/>
          </p:nvSpPr>
          <p:spPr>
            <a:xfrm>
              <a:off x="4535675" y="1586625"/>
              <a:ext cx="155700" cy="223875"/>
            </a:xfrm>
            <a:custGeom>
              <a:rect b="b" l="l" r="r" t="t"/>
              <a:pathLst>
                <a:path extrusionOk="0" h="8955" w="6228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4392200" y="1586625"/>
              <a:ext cx="25025" cy="13125"/>
            </a:xfrm>
            <a:custGeom>
              <a:rect b="b" l="l" r="r" t="t"/>
              <a:pathLst>
                <a:path extrusionOk="0" h="525" w="1001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244875" y="1599725"/>
              <a:ext cx="147950" cy="103625"/>
            </a:xfrm>
            <a:custGeom>
              <a:rect b="b" l="l" r="r" t="t"/>
              <a:pathLst>
                <a:path extrusionOk="0" h="4145" w="5918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4368975" y="1586625"/>
              <a:ext cx="317625" cy="228925"/>
            </a:xfrm>
            <a:custGeom>
              <a:rect b="b" l="l" r="r" t="t"/>
              <a:pathLst>
                <a:path extrusionOk="0" h="9157" w="12705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4224025" y="1586625"/>
              <a:ext cx="14025" cy="106900"/>
            </a:xfrm>
            <a:custGeom>
              <a:rect b="b" l="l" r="r" t="t"/>
              <a:pathLst>
                <a:path extrusionOk="0" h="4276" w="561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149025" y="1586625"/>
              <a:ext cx="80975" cy="110475"/>
            </a:xfrm>
            <a:custGeom>
              <a:rect b="b" l="l" r="r" t="t"/>
              <a:pathLst>
                <a:path extrusionOk="0" h="4419" w="3239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4705925" y="1827450"/>
              <a:ext cx="298275" cy="234875"/>
            </a:xfrm>
            <a:custGeom>
              <a:rect b="b" l="l" r="r" t="t"/>
              <a:pathLst>
                <a:path extrusionOk="0" h="9395" w="11931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240700" y="1717600"/>
              <a:ext cx="163125" cy="235475"/>
            </a:xfrm>
            <a:custGeom>
              <a:rect b="b" l="l" r="r" t="t"/>
              <a:pathLst>
                <a:path extrusionOk="0" h="9419" w="6525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4165400" y="1884000"/>
              <a:ext cx="124725" cy="117300"/>
            </a:xfrm>
            <a:custGeom>
              <a:rect b="b" l="l" r="r" t="t"/>
              <a:pathLst>
                <a:path extrusionOk="0" h="4692" w="4989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415725" y="1825350"/>
              <a:ext cx="268800" cy="134875"/>
            </a:xfrm>
            <a:custGeom>
              <a:rect b="b" l="l" r="r" t="t"/>
              <a:pathLst>
                <a:path extrusionOk="0" h="5395" w="10752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410950" y="1967925"/>
              <a:ext cx="78325" cy="111950"/>
            </a:xfrm>
            <a:custGeom>
              <a:rect b="b" l="l" r="r" t="t"/>
              <a:pathLst>
                <a:path extrusionOk="0" h="4478" w="3133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061200" y="2123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313325" y="1964350"/>
              <a:ext cx="84550" cy="44675"/>
            </a:xfrm>
            <a:custGeom>
              <a:rect b="b" l="l" r="r" t="t"/>
              <a:pathLst>
                <a:path extrusionOk="0" h="1787" w="3382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068650" y="2015250"/>
              <a:ext cx="221775" cy="104225"/>
            </a:xfrm>
            <a:custGeom>
              <a:rect b="b" l="l" r="r" t="t"/>
              <a:pathLst>
                <a:path extrusionOk="0" h="4169" w="8871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060900" y="21221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060900" y="2123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060900" y="1888450"/>
              <a:ext cx="92900" cy="233400"/>
            </a:xfrm>
            <a:custGeom>
              <a:rect b="b" l="l" r="r" t="t"/>
              <a:pathLst>
                <a:path extrusionOk="0" h="9336" w="3716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060900" y="2123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4061200" y="2124500"/>
              <a:ext cx="217925" cy="393825"/>
            </a:xfrm>
            <a:custGeom>
              <a:rect b="b" l="l" r="r" t="t"/>
              <a:pathLst>
                <a:path extrusionOk="0" h="15753" w="8717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060900" y="21230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062400" y="2119775"/>
              <a:ext cx="325" cy="275"/>
            </a:xfrm>
            <a:custGeom>
              <a:rect b="b" l="l" r="r" t="t"/>
              <a:pathLst>
                <a:path extrusionOk="0" h="11" w="13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061200" y="21206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062400" y="212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063000" y="2119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348750" y="2085200"/>
              <a:ext cx="488175" cy="446225"/>
            </a:xfrm>
            <a:custGeom>
              <a:rect b="b" l="l" r="r" t="t"/>
              <a:pathLst>
                <a:path extrusionOk="0" h="17849" w="19527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4521375" y="2069725"/>
              <a:ext cx="477175" cy="31875"/>
            </a:xfrm>
            <a:custGeom>
              <a:rect b="b" l="l" r="r" t="t"/>
              <a:pathLst>
                <a:path extrusionOk="0" h="1275" w="19087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4060900" y="2098000"/>
              <a:ext cx="405150" cy="28075"/>
            </a:xfrm>
            <a:custGeom>
              <a:rect b="b" l="l" r="r" t="t"/>
              <a:pathLst>
                <a:path extrusionOk="0" h="1123" w="16206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4238325" y="2509150"/>
              <a:ext cx="136050" cy="125500"/>
            </a:xfrm>
            <a:custGeom>
              <a:rect b="b" l="l" r="r" t="t"/>
              <a:pathLst>
                <a:path extrusionOk="0" h="5020" w="5442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4463650" y="2077450"/>
              <a:ext cx="61025" cy="59300"/>
            </a:xfrm>
            <a:custGeom>
              <a:rect b="b" l="l" r="r" t="t"/>
              <a:pathLst>
                <a:path extrusionOk="0" h="2372" w="2441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4997625" y="2051475"/>
              <a:ext cx="45275" cy="42075"/>
            </a:xfrm>
            <a:custGeom>
              <a:rect b="b" l="l" r="r" t="t"/>
              <a:pathLst>
                <a:path extrusionOk="0" h="1683" w="1811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4680925" y="1807100"/>
              <a:ext cx="31875" cy="29875"/>
            </a:xfrm>
            <a:custGeom>
              <a:rect b="b" l="l" r="r" t="t"/>
              <a:pathLst>
                <a:path extrusionOk="0" h="1195" w="1275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4217475" y="1692975"/>
              <a:ext cx="32775" cy="29775"/>
            </a:xfrm>
            <a:custGeom>
              <a:rect b="b" l="l" r="r" t="t"/>
              <a:pathLst>
                <a:path extrusionOk="0" h="1191" w="1311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181750" y="2480200"/>
              <a:ext cx="48250" cy="41975"/>
            </a:xfrm>
            <a:custGeom>
              <a:rect b="b" l="l" r="r" t="t"/>
              <a:pathLst>
                <a:path extrusionOk="0" h="1679" w="193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137400" y="1857875"/>
              <a:ext cx="38125" cy="33450"/>
            </a:xfrm>
            <a:custGeom>
              <a:rect b="b" l="l" r="r" t="t"/>
              <a:pathLst>
                <a:path extrusionOk="0" h="1338" w="1525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4394275" y="1948925"/>
              <a:ext cx="24450" cy="24450"/>
            </a:xfrm>
            <a:custGeom>
              <a:rect b="b" l="l" r="r" t="t"/>
              <a:pathLst>
                <a:path extrusionOk="0" h="978" w="978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4283550" y="1992300"/>
              <a:ext cx="31000" cy="30675"/>
            </a:xfrm>
            <a:custGeom>
              <a:rect b="b" l="l" r="r" t="t"/>
              <a:pathLst>
                <a:path extrusionOk="0" h="1227" w="124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0" name="Google Shape;1950;p16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6"/>
          <p:cNvSpPr txBox="1"/>
          <p:nvPr>
            <p:ph type="title"/>
          </p:nvPr>
        </p:nvSpPr>
        <p:spPr>
          <a:xfrm>
            <a:off x="2036875" y="3100300"/>
            <a:ext cx="5070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2" name="Google Shape;1952;p16"/>
          <p:cNvSpPr txBox="1"/>
          <p:nvPr>
            <p:ph idx="1" type="subTitle"/>
          </p:nvPr>
        </p:nvSpPr>
        <p:spPr>
          <a:xfrm>
            <a:off x="1055075" y="1511325"/>
            <a:ext cx="70338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53" name="Google Shape;1953;p16"/>
          <p:cNvGrpSpPr/>
          <p:nvPr/>
        </p:nvGrpSpPr>
        <p:grpSpPr>
          <a:xfrm flipH="1" rot="10800000">
            <a:off x="175" y="-155"/>
            <a:ext cx="4162380" cy="1079126"/>
            <a:chOff x="2582150" y="3714800"/>
            <a:chExt cx="2689050" cy="697200"/>
          </a:xfrm>
        </p:grpSpPr>
        <p:sp>
          <p:nvSpPr>
            <p:cNvPr id="1954" name="Google Shape;1954;p1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16"/>
          <p:cNvGrpSpPr/>
          <p:nvPr/>
        </p:nvGrpSpPr>
        <p:grpSpPr>
          <a:xfrm rot="10800000">
            <a:off x="4981625" y="-155"/>
            <a:ext cx="4162380" cy="1079126"/>
            <a:chOff x="2582150" y="3714800"/>
            <a:chExt cx="2689050" cy="697200"/>
          </a:xfrm>
        </p:grpSpPr>
        <p:sp>
          <p:nvSpPr>
            <p:cNvPr id="2015" name="Google Shape;2015;p1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8" name="Google Shape;22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oogle Shape;2280;p18"/>
          <p:cNvGrpSpPr/>
          <p:nvPr/>
        </p:nvGrpSpPr>
        <p:grpSpPr>
          <a:xfrm flipH="1" rot="-5400000">
            <a:off x="6004605" y="2028406"/>
            <a:ext cx="1834029" cy="4444824"/>
            <a:chOff x="5728375" y="1492875"/>
            <a:chExt cx="1308525" cy="3171250"/>
          </a:xfrm>
        </p:grpSpPr>
        <p:sp>
          <p:nvSpPr>
            <p:cNvPr id="2281" name="Google Shape;2281;p1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18"/>
          <p:cNvGrpSpPr/>
          <p:nvPr/>
        </p:nvGrpSpPr>
        <p:grpSpPr>
          <a:xfrm flipH="1" rot="5400000">
            <a:off x="1305405" y="-1305407"/>
            <a:ext cx="1834029" cy="4444824"/>
            <a:chOff x="5728375" y="1492875"/>
            <a:chExt cx="1308525" cy="3171250"/>
          </a:xfrm>
        </p:grpSpPr>
        <p:sp>
          <p:nvSpPr>
            <p:cNvPr id="2357" name="Google Shape;2357;p1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2" name="Google Shape;2432;p18"/>
          <p:cNvSpPr txBox="1"/>
          <p:nvPr>
            <p:ph type="title"/>
          </p:nvPr>
        </p:nvSpPr>
        <p:spPr>
          <a:xfrm>
            <a:off x="720000" y="1642350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3" name="Google Shape;2433;p18"/>
          <p:cNvSpPr txBox="1"/>
          <p:nvPr>
            <p:ph idx="1" type="subTitle"/>
          </p:nvPr>
        </p:nvSpPr>
        <p:spPr>
          <a:xfrm>
            <a:off x="720000" y="2215050"/>
            <a:ext cx="3487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flipH="1" rot="10800000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1" name="Google Shape;2481;p19"/>
          <p:cNvSpPr txBox="1"/>
          <p:nvPr>
            <p:ph idx="1" type="subTitle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82" name="Google Shape;24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2" name="Google Shape;268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3" name="Google Shape;2683;p20"/>
          <p:cNvSpPr txBox="1"/>
          <p:nvPr>
            <p:ph idx="2" type="title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4" name="Google Shape;2684;p20"/>
          <p:cNvSpPr txBox="1"/>
          <p:nvPr>
            <p:ph idx="1" type="subTitle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85" name="Google Shape;2685;p20"/>
          <p:cNvSpPr txBox="1"/>
          <p:nvPr>
            <p:ph idx="3" type="title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6" name="Google Shape;2686;p20"/>
          <p:cNvSpPr txBox="1"/>
          <p:nvPr>
            <p:ph idx="4" type="subTitle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87" name="Google Shape;2687;p20"/>
          <p:cNvSpPr txBox="1"/>
          <p:nvPr>
            <p:ph idx="5" type="title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8" name="Google Shape;2688;p20"/>
          <p:cNvSpPr txBox="1"/>
          <p:nvPr>
            <p:ph idx="6" type="subTitle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rect b="b" l="l" r="r" t="t"/>
              <a:pathLst>
                <a:path extrusionOk="0" h="2584" w="4906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rect b="b" l="l" r="r" t="t"/>
              <a:pathLst>
                <a:path extrusionOk="0" h="11884" w="4191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rect b="b" l="l" r="r" t="t"/>
              <a:pathLst>
                <a:path extrusionOk="0" h="1323" w="5704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rect b="b" l="l" r="r" t="t"/>
              <a:pathLst>
                <a:path extrusionOk="0" h="5156" w="7371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rect b="b" l="l" r="r" t="t"/>
              <a:pathLst>
                <a:path extrusionOk="0" h="10312" w="1037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rect b="b" l="l" r="r" t="t"/>
              <a:pathLst>
                <a:path extrusionOk="0" h="4895" w="62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rect b="b" l="l" r="r" t="t"/>
              <a:pathLst>
                <a:path extrusionOk="0" h="1037" w="3692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rect b="b" l="l" r="r" t="t"/>
              <a:pathLst>
                <a:path extrusionOk="0" h="2478" w="3846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rect b="b" l="l" r="r" t="t"/>
              <a:pathLst>
                <a:path extrusionOk="0" h="6097" w="3751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rect b="b" l="l" r="r" t="t"/>
              <a:pathLst>
                <a:path extrusionOk="0" h="4371" w="2621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rect b="b" l="l" r="r" t="t"/>
              <a:pathLst>
                <a:path extrusionOk="0" h="4966" w="1942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rect b="b" l="l" r="r" t="t"/>
              <a:pathLst>
                <a:path extrusionOk="0" h="6978" w="811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rect b="b" l="l" r="r" t="t"/>
              <a:pathLst>
                <a:path extrusionOk="0" h="4561" w="4943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rect b="b" l="l" r="r" t="t"/>
              <a:pathLst>
                <a:path extrusionOk="0" h="2490" w="2728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rect b="b" l="l" r="r" t="t"/>
              <a:pathLst>
                <a:path extrusionOk="0" h="3728" w="8299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rect b="b" l="l" r="r" t="t"/>
              <a:pathLst>
                <a:path extrusionOk="0" h="1251" w="2168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rect b="b" l="l" r="r" t="t"/>
              <a:pathLst>
                <a:path extrusionOk="0" h="2620" w="3858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rect b="b" l="l" r="r" t="t"/>
              <a:pathLst>
                <a:path extrusionOk="0" h="2513" w="3537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rect b="b" l="l" r="r" t="t"/>
              <a:pathLst>
                <a:path extrusionOk="0" h="14753" w="13788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rect b="b" l="l" r="r" t="t"/>
              <a:pathLst>
                <a:path extrusionOk="0" h="14658" w="568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rect b="b" l="l" r="r" t="t"/>
              <a:pathLst>
                <a:path extrusionOk="0" h="3930" w="8098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rect b="b" l="l" r="r" t="t"/>
              <a:pathLst>
                <a:path extrusionOk="0" h="3442" w="1727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rect b="b" l="l" r="r" t="t"/>
              <a:pathLst>
                <a:path extrusionOk="0" h="1061" w="347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rect b="b" l="l" r="r" t="t"/>
              <a:pathLst>
                <a:path extrusionOk="0" h="5942" w="6228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rect b="b" l="l" r="r" t="t"/>
              <a:pathLst>
                <a:path extrusionOk="0" h="1204" w="1644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rect b="b" l="l" r="r" t="t"/>
              <a:pathLst>
                <a:path extrusionOk="0" h="4513" w="2156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rect b="b" l="l" r="r" t="t"/>
              <a:pathLst>
                <a:path extrusionOk="0" h="382" w="454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rect b="b" l="l" r="r" t="t"/>
              <a:pathLst>
                <a:path extrusionOk="0" h="2454" w="2573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rect b="b" l="l" r="r" t="t"/>
              <a:pathLst>
                <a:path extrusionOk="0" h="1265" w="1323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rect b="b" l="l" r="r" t="t"/>
              <a:pathLst>
                <a:path extrusionOk="0" h="119" w="739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rect b="b" l="l" r="r" t="t"/>
              <a:pathLst>
                <a:path extrusionOk="0" h="423" w="478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rect b="b" l="l" r="r" t="t"/>
              <a:pathLst>
                <a:path extrusionOk="0" h="876" w="918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rect b="b" l="l" r="r" t="t"/>
              <a:pathLst>
                <a:path extrusionOk="0" h="857" w="918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rect b="b" l="l" r="r" t="t"/>
              <a:pathLst>
                <a:path extrusionOk="0" h="872" w="894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rect b="b" l="l" r="r" t="t"/>
              <a:pathLst>
                <a:path extrusionOk="0" h="868" w="905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rect b="b" l="l" r="r" t="t"/>
              <a:pathLst>
                <a:path extrusionOk="0" h="868" w="87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rect b="b" l="l" r="r" t="t"/>
              <a:pathLst>
                <a:path extrusionOk="0" h="505" w="537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rect b="b" l="l" r="r" t="t"/>
              <a:pathLst>
                <a:path extrusionOk="0" h="507" w="549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rect b="b" l="l" r="r" t="t"/>
              <a:pathLst>
                <a:path extrusionOk="0" h="500" w="561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rect b="b" l="l" r="r" t="t"/>
              <a:pathLst>
                <a:path extrusionOk="0" h="497" w="549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rect b="b" l="l" r="r" t="t"/>
              <a:pathLst>
                <a:path extrusionOk="0" h="506" w="525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rect b="b" l="l" r="r" t="t"/>
              <a:pathLst>
                <a:path extrusionOk="0" h="499" w="549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"/>
          <p:cNvSpPr txBox="1"/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3"/>
          <p:cNvSpPr txBox="1"/>
          <p:nvPr>
            <p:ph hasCustomPrompt="1" idx="2" type="title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/>
          <p:nvPr>
            <p:ph idx="1" type="subTitle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0" name="Google Shape;2950;p21"/>
          <p:cNvSpPr txBox="1"/>
          <p:nvPr>
            <p:ph idx="2" type="title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1" name="Google Shape;2951;p21"/>
          <p:cNvSpPr txBox="1"/>
          <p:nvPr>
            <p:ph idx="1" type="subTitle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52" name="Google Shape;2952;p21"/>
          <p:cNvSpPr txBox="1"/>
          <p:nvPr>
            <p:ph idx="3" type="title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3" name="Google Shape;2953;p21"/>
          <p:cNvSpPr txBox="1"/>
          <p:nvPr>
            <p:ph idx="4" type="subTitle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54" name="Google Shape;2954;p21"/>
          <p:cNvSpPr txBox="1"/>
          <p:nvPr>
            <p:ph idx="5" type="title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5" name="Google Shape;2955;p21"/>
          <p:cNvSpPr txBox="1"/>
          <p:nvPr>
            <p:ph idx="6" type="subTitle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58" name="Google Shape;2958;p22"/>
            <p:cNvSpPr/>
            <p:nvPr/>
          </p:nvSpPr>
          <p:spPr>
            <a:xfrm>
              <a:off x="6219225" y="19953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136175" y="2102475"/>
              <a:ext cx="53900" cy="152425"/>
            </a:xfrm>
            <a:custGeom>
              <a:rect b="b" l="l" r="r" t="t"/>
              <a:pathLst>
                <a:path extrusionOk="0" h="6097" w="2156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184700" y="2002450"/>
              <a:ext cx="34250" cy="92900"/>
            </a:xfrm>
            <a:custGeom>
              <a:rect b="b" l="l" r="r" t="t"/>
              <a:pathLst>
                <a:path extrusionOk="0" h="3716" w="137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221900" y="1997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312675" y="2223325"/>
              <a:ext cx="108075" cy="243800"/>
            </a:xfrm>
            <a:custGeom>
              <a:rect b="b" l="l" r="r" t="t"/>
              <a:pathLst>
                <a:path extrusionOk="0" h="9752" w="4323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255225" y="2095025"/>
              <a:ext cx="59275" cy="127725"/>
            </a:xfrm>
            <a:custGeom>
              <a:rect b="b" l="l" r="r" t="t"/>
              <a:pathLst>
                <a:path extrusionOk="0" h="5109" w="2371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215350" y="1997100"/>
              <a:ext cx="44675" cy="91100"/>
            </a:xfrm>
            <a:custGeom>
              <a:rect b="b" l="l" r="r" t="t"/>
              <a:pathLst>
                <a:path extrusionOk="0" h="3644" w="1787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221300" y="19965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220700" y="1995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218925" y="1995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231425" y="1302075"/>
              <a:ext cx="94675" cy="169400"/>
            </a:xfrm>
            <a:custGeom>
              <a:rect b="b" l="l" r="r" t="t"/>
              <a:pathLst>
                <a:path extrusionOk="0" h="6776" w="3787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115625" y="1301775"/>
              <a:ext cx="69975" cy="103900"/>
            </a:xfrm>
            <a:custGeom>
              <a:rect b="b" l="l" r="r" t="t"/>
              <a:pathLst>
                <a:path extrusionOk="0" h="4156" w="2799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970675" y="1427100"/>
              <a:ext cx="136650" cy="81875"/>
            </a:xfrm>
            <a:custGeom>
              <a:rect b="b" l="l" r="r" t="t"/>
              <a:pathLst>
                <a:path extrusionOk="0" h="3275" w="5466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136175" y="1427100"/>
              <a:ext cx="92600" cy="51500"/>
            </a:xfrm>
            <a:custGeom>
              <a:rect b="b" l="l" r="r" t="t"/>
              <a:pathLst>
                <a:path extrusionOk="0" h="2060" w="3704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237075" y="1476500"/>
              <a:ext cx="274475" cy="138425"/>
            </a:xfrm>
            <a:custGeom>
              <a:rect b="b" l="l" r="r" t="t"/>
              <a:pathLst>
                <a:path extrusionOk="0" h="5537" w="10979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132900" y="1482450"/>
              <a:ext cx="104800" cy="217325"/>
            </a:xfrm>
            <a:custGeom>
              <a:rect b="b" l="l" r="r" t="t"/>
              <a:pathLst>
                <a:path extrusionOk="0" h="8693" w="4192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007575" y="1728325"/>
              <a:ext cx="116725" cy="237850"/>
            </a:xfrm>
            <a:custGeom>
              <a:rect b="b" l="l" r="r" t="t"/>
              <a:pathLst>
                <a:path extrusionOk="0" h="9514" w="4669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143900" y="1616400"/>
              <a:ext cx="367050" cy="96175"/>
            </a:xfrm>
            <a:custGeom>
              <a:rect b="b" l="l" r="r" t="t"/>
              <a:pathLst>
                <a:path extrusionOk="0" h="3847" w="14682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5970375" y="1714025"/>
              <a:ext cx="140525" cy="44075"/>
            </a:xfrm>
            <a:custGeom>
              <a:rect b="b" l="l" r="r" t="t"/>
              <a:pathLst>
                <a:path extrusionOk="0" h="1763" w="5621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5970675" y="1973575"/>
              <a:ext cx="37525" cy="103625"/>
            </a:xfrm>
            <a:custGeom>
              <a:rect b="b" l="l" r="r" t="t"/>
              <a:pathLst>
                <a:path extrusionOk="0" h="4145" w="1501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5970675" y="1952450"/>
              <a:ext cx="34250" cy="18775"/>
            </a:xfrm>
            <a:custGeom>
              <a:rect b="b" l="l" r="r" t="t"/>
              <a:pathLst>
                <a:path extrusionOk="0" h="751" w="137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014125" y="1966450"/>
              <a:ext cx="208100" cy="36925"/>
            </a:xfrm>
            <a:custGeom>
              <a:rect b="b" l="l" r="r" t="t"/>
              <a:pathLst>
                <a:path extrusionOk="0" h="1477" w="8324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5982875" y="2070275"/>
              <a:ext cx="442350" cy="54550"/>
            </a:xfrm>
            <a:custGeom>
              <a:rect b="b" l="l" r="r" t="t"/>
              <a:pathLst>
                <a:path extrusionOk="0" h="2182" w="17694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5975150" y="2142950"/>
              <a:ext cx="153600" cy="118500"/>
            </a:xfrm>
            <a:custGeom>
              <a:rect b="b" l="l" r="r" t="t"/>
              <a:pathLst>
                <a:path extrusionOk="0" h="4740" w="6144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230825" y="2337325"/>
              <a:ext cx="183375" cy="136050"/>
            </a:xfrm>
            <a:custGeom>
              <a:rect b="b" l="l" r="r" t="t"/>
              <a:pathLst>
                <a:path extrusionOk="0" h="5442" w="7335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143325" y="2269750"/>
              <a:ext cx="85750" cy="66400"/>
            </a:xfrm>
            <a:custGeom>
              <a:rect b="b" l="l" r="r" t="t"/>
              <a:pathLst>
                <a:path extrusionOk="0" h="2656" w="343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078425" y="2276900"/>
              <a:ext cx="62225" cy="254225"/>
            </a:xfrm>
            <a:custGeom>
              <a:rect b="b" l="l" r="r" t="t"/>
              <a:pathLst>
                <a:path extrusionOk="0" h="10169" w="2489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173375" y="2632600"/>
              <a:ext cx="89325" cy="90200"/>
            </a:xfrm>
            <a:custGeom>
              <a:rect b="b" l="l" r="r" t="t"/>
              <a:pathLst>
                <a:path extrusionOk="0" h="3608" w="3573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64450" y="2726650"/>
              <a:ext cx="124750" cy="133975"/>
            </a:xfrm>
            <a:custGeom>
              <a:rect b="b" l="l" r="r" t="t"/>
              <a:pathLst>
                <a:path extrusionOk="0" h="5359" w="499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82000" y="2532575"/>
              <a:ext cx="92900" cy="98250"/>
            </a:xfrm>
            <a:custGeom>
              <a:rect b="b" l="l" r="r" t="t"/>
              <a:pathLst>
                <a:path extrusionOk="0" h="3930" w="3716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5970975" y="2070325"/>
              <a:ext cx="455725" cy="618550"/>
            </a:xfrm>
            <a:custGeom>
              <a:rect b="b" l="l" r="r" t="t"/>
              <a:pathLst>
                <a:path extrusionOk="0" h="24742" w="18229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432625" y="2473600"/>
              <a:ext cx="5700" cy="9000"/>
            </a:xfrm>
            <a:custGeom>
              <a:rect b="b" l="l" r="r" t="t"/>
              <a:pathLst>
                <a:path extrusionOk="0" h="360" w="228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2486150"/>
              <a:ext cx="441150" cy="271775"/>
            </a:xfrm>
            <a:custGeom>
              <a:rect b="b" l="l" r="r" t="t"/>
              <a:pathLst>
                <a:path extrusionOk="0" h="10871" w="17646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5970675" y="2940975"/>
              <a:ext cx="97050" cy="144075"/>
            </a:xfrm>
            <a:custGeom>
              <a:rect b="b" l="l" r="r" t="t"/>
              <a:pathLst>
                <a:path extrusionOk="0" h="5763" w="3882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44225" y="2877875"/>
              <a:ext cx="142300" cy="98825"/>
            </a:xfrm>
            <a:custGeom>
              <a:rect b="b" l="l" r="r" t="t"/>
              <a:pathLst>
                <a:path extrusionOk="0" h="3953" w="5692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087350" y="2980250"/>
              <a:ext cx="158375" cy="109575"/>
            </a:xfrm>
            <a:custGeom>
              <a:rect b="b" l="l" r="r" t="t"/>
              <a:pathLst>
                <a:path extrusionOk="0" h="4383" w="6335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27250" y="2732300"/>
              <a:ext cx="137825" cy="205425"/>
            </a:xfrm>
            <a:custGeom>
              <a:rect b="b" l="l" r="r" t="t"/>
              <a:pathLst>
                <a:path extrusionOk="0" h="8217" w="5513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63575" y="2486150"/>
              <a:ext cx="153900" cy="243500"/>
            </a:xfrm>
            <a:custGeom>
              <a:rect b="b" l="l" r="r" t="t"/>
              <a:pathLst>
                <a:path extrusionOk="0" h="9740" w="6156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396025" y="2489125"/>
              <a:ext cx="29200" cy="364050"/>
            </a:xfrm>
            <a:custGeom>
              <a:rect b="b" l="l" r="r" t="t"/>
              <a:pathLst>
                <a:path extrusionOk="0" h="14562" w="1168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426100" y="2483775"/>
              <a:ext cx="571225" cy="679875"/>
            </a:xfrm>
            <a:custGeom>
              <a:rect b="b" l="l" r="r" t="t"/>
              <a:pathLst>
                <a:path extrusionOk="0" h="27195" w="22849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408525" y="2878750"/>
              <a:ext cx="217325" cy="182800"/>
            </a:xfrm>
            <a:custGeom>
              <a:rect b="b" l="l" r="r" t="t"/>
              <a:pathLst>
                <a:path extrusionOk="0" h="7312" w="8693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323100" y="3003175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135275" y="2944250"/>
              <a:ext cx="183975" cy="57750"/>
            </a:xfrm>
            <a:custGeom>
              <a:rect b="b" l="l" r="r" t="t"/>
              <a:pathLst>
                <a:path extrusionOk="0" h="2310" w="7359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331425" y="3000200"/>
              <a:ext cx="284000" cy="85150"/>
            </a:xfrm>
            <a:custGeom>
              <a:rect b="b" l="l" r="r" t="t"/>
              <a:pathLst>
                <a:path extrusionOk="0" h="3406" w="1136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1125" y="2883825"/>
              <a:ext cx="162550" cy="263450"/>
            </a:xfrm>
            <a:custGeom>
              <a:rect b="b" l="l" r="r" t="t"/>
              <a:pathLst>
                <a:path extrusionOk="0" h="10538" w="6502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970675" y="3148425"/>
              <a:ext cx="260175" cy="142325"/>
            </a:xfrm>
            <a:custGeom>
              <a:rect b="b" l="l" r="r" t="t"/>
              <a:pathLst>
                <a:path extrusionOk="0" h="5693" w="10407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90025" y="3098425"/>
              <a:ext cx="143800" cy="51825"/>
            </a:xfrm>
            <a:custGeom>
              <a:rect b="b" l="l" r="r" t="t"/>
              <a:pathLst>
                <a:path extrusionOk="0" h="2073" w="5752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300775" y="3287725"/>
              <a:ext cx="102125" cy="186675"/>
            </a:xfrm>
            <a:custGeom>
              <a:rect b="b" l="l" r="r" t="t"/>
              <a:pathLst>
                <a:path extrusionOk="0" h="7467" w="4085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28150" y="3143850"/>
              <a:ext cx="77125" cy="138250"/>
            </a:xfrm>
            <a:custGeom>
              <a:rect b="b" l="l" r="r" t="t"/>
              <a:pathLst>
                <a:path extrusionOk="0" h="5530" w="3085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586525" y="3246075"/>
              <a:ext cx="3000" cy="3300"/>
            </a:xfrm>
            <a:custGeom>
              <a:rect b="b" l="l" r="r" t="t"/>
              <a:pathLst>
                <a:path extrusionOk="0" h="132" w="12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675" y="3248450"/>
              <a:ext cx="567350" cy="86050"/>
            </a:xfrm>
            <a:custGeom>
              <a:rect b="b" l="l" r="r" t="t"/>
              <a:pathLst>
                <a:path extrusionOk="0" h="3442" w="22694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683850" y="3085625"/>
              <a:ext cx="305425" cy="89325"/>
            </a:xfrm>
            <a:custGeom>
              <a:rect b="b" l="l" r="r" t="t"/>
              <a:pathLst>
                <a:path extrusionOk="0" h="3573" w="12217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585025" y="3175825"/>
              <a:ext cx="403650" cy="70850"/>
            </a:xfrm>
            <a:custGeom>
              <a:rect b="b" l="l" r="r" t="t"/>
              <a:pathLst>
                <a:path extrusionOk="0" h="2834" w="16146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566575" y="3113300"/>
              <a:ext cx="76525" cy="112850"/>
            </a:xfrm>
            <a:custGeom>
              <a:rect b="b" l="l" r="r" t="t"/>
              <a:pathLst>
                <a:path extrusionOk="0" h="4514" w="3061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412700" y="3263025"/>
              <a:ext cx="135750" cy="210775"/>
            </a:xfrm>
            <a:custGeom>
              <a:rect b="b" l="l" r="r" t="t"/>
              <a:pathLst>
                <a:path extrusionOk="0" h="8431" w="543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420425" y="3178800"/>
              <a:ext cx="572425" cy="303325"/>
            </a:xfrm>
            <a:custGeom>
              <a:rect b="b" l="l" r="r" t="t"/>
              <a:pathLst>
                <a:path extrusionOk="0" h="12133" w="22897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093300" y="3491025"/>
              <a:ext cx="300075" cy="161375"/>
            </a:xfrm>
            <a:custGeom>
              <a:rect b="b" l="l" r="r" t="t"/>
              <a:pathLst>
                <a:path extrusionOk="0" h="6455" w="12003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187075" y="3708325"/>
              <a:ext cx="191425" cy="58075"/>
            </a:xfrm>
            <a:custGeom>
              <a:rect b="b" l="l" r="r" t="t"/>
              <a:pathLst>
                <a:path extrusionOk="0" h="2323" w="7657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970675" y="3494300"/>
              <a:ext cx="107775" cy="154525"/>
            </a:xfrm>
            <a:custGeom>
              <a:rect b="b" l="l" r="r" t="t"/>
              <a:pathLst>
                <a:path extrusionOk="0" h="6181" w="4311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970675" y="3658025"/>
              <a:ext cx="102725" cy="61925"/>
            </a:xfrm>
            <a:custGeom>
              <a:rect b="b" l="l" r="r" t="t"/>
              <a:pathLst>
                <a:path extrusionOk="0" h="2477" w="4109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172775" y="3780950"/>
              <a:ext cx="177425" cy="231600"/>
            </a:xfrm>
            <a:custGeom>
              <a:rect b="b" l="l" r="r" t="t"/>
              <a:pathLst>
                <a:path extrusionOk="0" h="9264" w="7097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54950" y="40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088250" y="3665750"/>
              <a:ext cx="70275" cy="92900"/>
            </a:xfrm>
            <a:custGeom>
              <a:rect b="b" l="l" r="r" t="t"/>
              <a:pathLst>
                <a:path extrusionOk="0" h="3716" w="2811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6355850" y="40211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349900" y="3725000"/>
              <a:ext cx="47650" cy="294700"/>
            </a:xfrm>
            <a:custGeom>
              <a:rect b="b" l="l" r="r" t="t"/>
              <a:pathLst>
                <a:path extrusionOk="0" h="11788" w="1906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54950" y="4022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355850" y="40164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6155225" y="4019075"/>
              <a:ext cx="199750" cy="125625"/>
            </a:xfrm>
            <a:custGeom>
              <a:rect b="b" l="l" r="r" t="t"/>
              <a:pathLst>
                <a:path extrusionOk="0" h="5025" w="799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356150" y="4021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356150" y="401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970975" y="3781850"/>
              <a:ext cx="385775" cy="240975"/>
            </a:xfrm>
            <a:custGeom>
              <a:rect b="b" l="l" r="r" t="t"/>
              <a:pathLst>
                <a:path extrusionOk="0" h="9639" w="15431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535325" y="3221950"/>
              <a:ext cx="50625" cy="50675"/>
            </a:xfrm>
            <a:custGeom>
              <a:rect b="b" l="l" r="r" t="t"/>
              <a:pathLst>
                <a:path extrusionOk="0" h="2027" w="2025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615100" y="3045125"/>
              <a:ext cx="70575" cy="71475"/>
            </a:xfrm>
            <a:custGeom>
              <a:rect b="b" l="l" r="r" t="t"/>
              <a:pathLst>
                <a:path extrusionOk="0" h="2859" w="2823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970675" y="2098000"/>
              <a:ext cx="13425" cy="55400"/>
            </a:xfrm>
            <a:custGeom>
              <a:rect b="b" l="l" r="r" t="t"/>
              <a:pathLst>
                <a:path extrusionOk="0" h="2216" w="537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6103125" y="1404475"/>
              <a:ext cx="36950" cy="36050"/>
            </a:xfrm>
            <a:custGeom>
              <a:rect b="b" l="l" r="r" t="t"/>
              <a:pathLst>
                <a:path extrusionOk="0" h="1442" w="1478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6109075" y="1694975"/>
              <a:ext cx="37250" cy="36950"/>
            </a:xfrm>
            <a:custGeom>
              <a:rect b="b" l="l" r="r" t="t"/>
              <a:pathLst>
                <a:path extrusionOk="0" h="1478" w="149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425200" y="2059300"/>
              <a:ext cx="25925" cy="25325"/>
            </a:xfrm>
            <a:custGeom>
              <a:rect b="b" l="l" r="r" t="t"/>
              <a:pathLst>
                <a:path extrusionOk="0" h="1013" w="1037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057300" y="3078375"/>
              <a:ext cx="35725" cy="35300"/>
            </a:xfrm>
            <a:custGeom>
              <a:rect b="b" l="l" r="r" t="t"/>
              <a:pathLst>
                <a:path extrusionOk="0" h="1412" w="1429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80550" y="2852850"/>
              <a:ext cx="35750" cy="35750"/>
            </a:xfrm>
            <a:custGeom>
              <a:rect b="b" l="l" r="r" t="t"/>
              <a:pathLst>
                <a:path extrusionOk="0" h="1430" w="143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112050" y="2933525"/>
              <a:ext cx="25625" cy="25350"/>
            </a:xfrm>
            <a:custGeom>
              <a:rect b="b" l="l" r="r" t="t"/>
              <a:pathLst>
                <a:path extrusionOk="0" h="1014" w="1025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06125" y="3104075"/>
              <a:ext cx="25925" cy="25350"/>
            </a:xfrm>
            <a:custGeom>
              <a:rect b="b" l="l" r="r" t="t"/>
              <a:pathLst>
                <a:path extrusionOk="0" h="1014" w="1037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408525" y="2464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123675" y="2252200"/>
              <a:ext cx="25325" cy="25625"/>
            </a:xfrm>
            <a:custGeom>
              <a:rect b="b" l="l" r="r" t="t"/>
              <a:pathLst>
                <a:path extrusionOk="0" h="1025" w="1013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508250" y="1603550"/>
              <a:ext cx="25625" cy="25400"/>
            </a:xfrm>
            <a:custGeom>
              <a:rect b="b" l="l" r="r" t="t"/>
              <a:pathLst>
                <a:path extrusionOk="0" h="1016" w="1025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89175" y="3469300"/>
              <a:ext cx="36650" cy="35450"/>
            </a:xfrm>
            <a:custGeom>
              <a:rect b="b" l="l" r="r" t="t"/>
              <a:pathLst>
                <a:path extrusionOk="0" h="1418" w="1466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987775" y="3156175"/>
              <a:ext cx="36325" cy="35750"/>
            </a:xfrm>
            <a:custGeom>
              <a:rect b="b" l="l" r="r" t="t"/>
              <a:pathLst>
                <a:path extrusionOk="0" h="1430" w="1453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376075" y="3686575"/>
              <a:ext cx="40225" cy="39625"/>
            </a:xfrm>
            <a:custGeom>
              <a:rect b="b" l="l" r="r" t="t"/>
              <a:pathLst>
                <a:path extrusionOk="0" h="1585" w="1609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069500" y="3642400"/>
              <a:ext cx="29200" cy="28375"/>
            </a:xfrm>
            <a:custGeom>
              <a:rect b="b" l="l" r="r" t="t"/>
              <a:pathLst>
                <a:path extrusionOk="0" h="1135" w="1168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22200" y="2992450"/>
              <a:ext cx="14925" cy="14025"/>
            </a:xfrm>
            <a:custGeom>
              <a:rect b="b" l="l" r="r" t="t"/>
              <a:pathLst>
                <a:path extrusionOk="0" h="561" w="597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251950" y="27198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6174575" y="2838875"/>
              <a:ext cx="14900" cy="14300"/>
            </a:xfrm>
            <a:custGeom>
              <a:rect b="b" l="l" r="r" t="t"/>
              <a:pathLst>
                <a:path extrusionOk="0" h="572" w="596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164450" y="2236725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982275" y="2068825"/>
              <a:ext cx="14325" cy="14625"/>
            </a:xfrm>
            <a:custGeom>
              <a:rect b="b" l="l" r="r" t="t"/>
              <a:pathLst>
                <a:path extrusionOk="0" h="585" w="573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225775" y="1468775"/>
              <a:ext cx="14900" cy="14425"/>
            </a:xfrm>
            <a:custGeom>
              <a:rect b="b" l="l" r="r" t="t"/>
              <a:pathLst>
                <a:path extrusionOk="0" h="577" w="596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000750" y="1963775"/>
              <a:ext cx="14600" cy="14300"/>
            </a:xfrm>
            <a:custGeom>
              <a:rect b="b" l="l" r="r" t="t"/>
              <a:pathLst>
                <a:path extrusionOk="0" h="572" w="584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232600" y="2329000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047175" y="2542100"/>
              <a:ext cx="14900" cy="14625"/>
            </a:xfrm>
            <a:custGeom>
              <a:rect b="b" l="l" r="r" t="t"/>
              <a:pathLst>
                <a:path extrusionOk="0" h="585" w="596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294225" y="2244150"/>
              <a:ext cx="14900" cy="14650"/>
            </a:xfrm>
            <a:custGeom>
              <a:rect b="b" l="l" r="r" t="t"/>
              <a:pathLst>
                <a:path extrusionOk="0" h="586" w="596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151950" y="3747600"/>
              <a:ext cx="36625" cy="36350"/>
            </a:xfrm>
            <a:custGeom>
              <a:rect b="b" l="l" r="r" t="t"/>
              <a:pathLst>
                <a:path extrusionOk="0" h="1454" w="1465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1" name="Google Shape;306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62" name="Google Shape;3062;p22"/>
            <p:cNvSpPr/>
            <p:nvPr/>
          </p:nvSpPr>
          <p:spPr>
            <a:xfrm>
              <a:off x="6219225" y="19953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136175" y="2102475"/>
              <a:ext cx="53900" cy="152425"/>
            </a:xfrm>
            <a:custGeom>
              <a:rect b="b" l="l" r="r" t="t"/>
              <a:pathLst>
                <a:path extrusionOk="0" h="6097" w="2156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84700" y="2002450"/>
              <a:ext cx="34250" cy="92900"/>
            </a:xfrm>
            <a:custGeom>
              <a:rect b="b" l="l" r="r" t="t"/>
              <a:pathLst>
                <a:path extrusionOk="0" h="3716" w="137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221900" y="1997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12675" y="2223325"/>
              <a:ext cx="108075" cy="243800"/>
            </a:xfrm>
            <a:custGeom>
              <a:rect b="b" l="l" r="r" t="t"/>
              <a:pathLst>
                <a:path extrusionOk="0" h="9752" w="4323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255225" y="2095025"/>
              <a:ext cx="59275" cy="127725"/>
            </a:xfrm>
            <a:custGeom>
              <a:rect b="b" l="l" r="r" t="t"/>
              <a:pathLst>
                <a:path extrusionOk="0" h="5109" w="2371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215350" y="1997100"/>
              <a:ext cx="44675" cy="91100"/>
            </a:xfrm>
            <a:custGeom>
              <a:rect b="b" l="l" r="r" t="t"/>
              <a:pathLst>
                <a:path extrusionOk="0" h="3644" w="1787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221300" y="19965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220700" y="1995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18925" y="1995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231425" y="1302075"/>
              <a:ext cx="94675" cy="169400"/>
            </a:xfrm>
            <a:custGeom>
              <a:rect b="b" l="l" r="r" t="t"/>
              <a:pathLst>
                <a:path extrusionOk="0" h="6776" w="3787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15625" y="1301775"/>
              <a:ext cx="69975" cy="103900"/>
            </a:xfrm>
            <a:custGeom>
              <a:rect b="b" l="l" r="r" t="t"/>
              <a:pathLst>
                <a:path extrusionOk="0" h="4156" w="2799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70675" y="1427100"/>
              <a:ext cx="136650" cy="81875"/>
            </a:xfrm>
            <a:custGeom>
              <a:rect b="b" l="l" r="r" t="t"/>
              <a:pathLst>
                <a:path extrusionOk="0" h="3275" w="5466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136175" y="1427100"/>
              <a:ext cx="92600" cy="51500"/>
            </a:xfrm>
            <a:custGeom>
              <a:rect b="b" l="l" r="r" t="t"/>
              <a:pathLst>
                <a:path extrusionOk="0" h="2060" w="3704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237075" y="1476500"/>
              <a:ext cx="274475" cy="138425"/>
            </a:xfrm>
            <a:custGeom>
              <a:rect b="b" l="l" r="r" t="t"/>
              <a:pathLst>
                <a:path extrusionOk="0" h="5537" w="10979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132900" y="1482450"/>
              <a:ext cx="104800" cy="217325"/>
            </a:xfrm>
            <a:custGeom>
              <a:rect b="b" l="l" r="r" t="t"/>
              <a:pathLst>
                <a:path extrusionOk="0" h="8693" w="4192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07575" y="1728325"/>
              <a:ext cx="116725" cy="237850"/>
            </a:xfrm>
            <a:custGeom>
              <a:rect b="b" l="l" r="r" t="t"/>
              <a:pathLst>
                <a:path extrusionOk="0" h="9514" w="4669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143900" y="1616400"/>
              <a:ext cx="367050" cy="96175"/>
            </a:xfrm>
            <a:custGeom>
              <a:rect b="b" l="l" r="r" t="t"/>
              <a:pathLst>
                <a:path extrusionOk="0" h="3847" w="14682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970375" y="1714025"/>
              <a:ext cx="140525" cy="44075"/>
            </a:xfrm>
            <a:custGeom>
              <a:rect b="b" l="l" r="r" t="t"/>
              <a:pathLst>
                <a:path extrusionOk="0" h="1763" w="5621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970675" y="1973575"/>
              <a:ext cx="37525" cy="103625"/>
            </a:xfrm>
            <a:custGeom>
              <a:rect b="b" l="l" r="r" t="t"/>
              <a:pathLst>
                <a:path extrusionOk="0" h="4145" w="1501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970675" y="1952450"/>
              <a:ext cx="34250" cy="18775"/>
            </a:xfrm>
            <a:custGeom>
              <a:rect b="b" l="l" r="r" t="t"/>
              <a:pathLst>
                <a:path extrusionOk="0" h="751" w="137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014125" y="1966450"/>
              <a:ext cx="208100" cy="36925"/>
            </a:xfrm>
            <a:custGeom>
              <a:rect b="b" l="l" r="r" t="t"/>
              <a:pathLst>
                <a:path extrusionOk="0" h="1477" w="8324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982875" y="2070275"/>
              <a:ext cx="442350" cy="54550"/>
            </a:xfrm>
            <a:custGeom>
              <a:rect b="b" l="l" r="r" t="t"/>
              <a:pathLst>
                <a:path extrusionOk="0" h="2182" w="17694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975150" y="2142950"/>
              <a:ext cx="153600" cy="118500"/>
            </a:xfrm>
            <a:custGeom>
              <a:rect b="b" l="l" r="r" t="t"/>
              <a:pathLst>
                <a:path extrusionOk="0" h="4740" w="6144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230825" y="2337325"/>
              <a:ext cx="183375" cy="136050"/>
            </a:xfrm>
            <a:custGeom>
              <a:rect b="b" l="l" r="r" t="t"/>
              <a:pathLst>
                <a:path extrusionOk="0" h="5442" w="7335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143325" y="2269750"/>
              <a:ext cx="85750" cy="66400"/>
            </a:xfrm>
            <a:custGeom>
              <a:rect b="b" l="l" r="r" t="t"/>
              <a:pathLst>
                <a:path extrusionOk="0" h="2656" w="343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078425" y="2276900"/>
              <a:ext cx="62225" cy="254225"/>
            </a:xfrm>
            <a:custGeom>
              <a:rect b="b" l="l" r="r" t="t"/>
              <a:pathLst>
                <a:path extrusionOk="0" h="10169" w="2489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173375" y="2632600"/>
              <a:ext cx="89325" cy="90200"/>
            </a:xfrm>
            <a:custGeom>
              <a:rect b="b" l="l" r="r" t="t"/>
              <a:pathLst>
                <a:path extrusionOk="0" h="3608" w="3573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64450" y="2726650"/>
              <a:ext cx="124750" cy="133975"/>
            </a:xfrm>
            <a:custGeom>
              <a:rect b="b" l="l" r="r" t="t"/>
              <a:pathLst>
                <a:path extrusionOk="0" h="5359" w="499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082000" y="2532575"/>
              <a:ext cx="92900" cy="98250"/>
            </a:xfrm>
            <a:custGeom>
              <a:rect b="b" l="l" r="r" t="t"/>
              <a:pathLst>
                <a:path extrusionOk="0" h="3930" w="3716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970975" y="2070325"/>
              <a:ext cx="455725" cy="618550"/>
            </a:xfrm>
            <a:custGeom>
              <a:rect b="b" l="l" r="r" t="t"/>
              <a:pathLst>
                <a:path extrusionOk="0" h="24742" w="18229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432625" y="2473600"/>
              <a:ext cx="5700" cy="9000"/>
            </a:xfrm>
            <a:custGeom>
              <a:rect b="b" l="l" r="r" t="t"/>
              <a:pathLst>
                <a:path extrusionOk="0" h="360" w="228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2486150"/>
              <a:ext cx="441150" cy="271775"/>
            </a:xfrm>
            <a:custGeom>
              <a:rect b="b" l="l" r="r" t="t"/>
              <a:pathLst>
                <a:path extrusionOk="0" h="10871" w="17646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970675" y="2940975"/>
              <a:ext cx="97050" cy="144075"/>
            </a:xfrm>
            <a:custGeom>
              <a:rect b="b" l="l" r="r" t="t"/>
              <a:pathLst>
                <a:path extrusionOk="0" h="5763" w="3882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44225" y="2877875"/>
              <a:ext cx="142300" cy="98825"/>
            </a:xfrm>
            <a:custGeom>
              <a:rect b="b" l="l" r="r" t="t"/>
              <a:pathLst>
                <a:path extrusionOk="0" h="3953" w="5692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87350" y="2980250"/>
              <a:ext cx="158375" cy="109575"/>
            </a:xfrm>
            <a:custGeom>
              <a:rect b="b" l="l" r="r" t="t"/>
              <a:pathLst>
                <a:path extrusionOk="0" h="4383" w="6335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127250" y="2732300"/>
              <a:ext cx="137825" cy="205425"/>
            </a:xfrm>
            <a:custGeom>
              <a:rect b="b" l="l" r="r" t="t"/>
              <a:pathLst>
                <a:path extrusionOk="0" h="8217" w="5513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263575" y="2486150"/>
              <a:ext cx="153900" cy="243500"/>
            </a:xfrm>
            <a:custGeom>
              <a:rect b="b" l="l" r="r" t="t"/>
              <a:pathLst>
                <a:path extrusionOk="0" h="9740" w="6156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396025" y="2489125"/>
              <a:ext cx="29200" cy="364050"/>
            </a:xfrm>
            <a:custGeom>
              <a:rect b="b" l="l" r="r" t="t"/>
              <a:pathLst>
                <a:path extrusionOk="0" h="14562" w="1168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6426100" y="2483775"/>
              <a:ext cx="571225" cy="679875"/>
            </a:xfrm>
            <a:custGeom>
              <a:rect b="b" l="l" r="r" t="t"/>
              <a:pathLst>
                <a:path extrusionOk="0" h="27195" w="22849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408525" y="2878750"/>
              <a:ext cx="217325" cy="182800"/>
            </a:xfrm>
            <a:custGeom>
              <a:rect b="b" l="l" r="r" t="t"/>
              <a:pathLst>
                <a:path extrusionOk="0" h="7312" w="8693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323100" y="3003175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6135275" y="2944250"/>
              <a:ext cx="183975" cy="57750"/>
            </a:xfrm>
            <a:custGeom>
              <a:rect b="b" l="l" r="r" t="t"/>
              <a:pathLst>
                <a:path extrusionOk="0" h="2310" w="7359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6331425" y="3000200"/>
              <a:ext cx="284000" cy="85150"/>
            </a:xfrm>
            <a:custGeom>
              <a:rect b="b" l="l" r="r" t="t"/>
              <a:pathLst>
                <a:path extrusionOk="0" h="3406" w="1136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1125" y="2883825"/>
              <a:ext cx="162550" cy="263450"/>
            </a:xfrm>
            <a:custGeom>
              <a:rect b="b" l="l" r="r" t="t"/>
              <a:pathLst>
                <a:path extrusionOk="0" h="10538" w="6502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970675" y="3148425"/>
              <a:ext cx="260175" cy="142325"/>
            </a:xfrm>
            <a:custGeom>
              <a:rect b="b" l="l" r="r" t="t"/>
              <a:pathLst>
                <a:path extrusionOk="0" h="5693" w="10407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90025" y="3098425"/>
              <a:ext cx="143800" cy="51825"/>
            </a:xfrm>
            <a:custGeom>
              <a:rect b="b" l="l" r="r" t="t"/>
              <a:pathLst>
                <a:path extrusionOk="0" h="2073" w="5752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300775" y="3287725"/>
              <a:ext cx="102125" cy="186675"/>
            </a:xfrm>
            <a:custGeom>
              <a:rect b="b" l="l" r="r" t="t"/>
              <a:pathLst>
                <a:path extrusionOk="0" h="7467" w="4085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28150" y="3143850"/>
              <a:ext cx="77125" cy="138250"/>
            </a:xfrm>
            <a:custGeom>
              <a:rect b="b" l="l" r="r" t="t"/>
              <a:pathLst>
                <a:path extrusionOk="0" h="5530" w="3085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586525" y="3246075"/>
              <a:ext cx="3000" cy="3300"/>
            </a:xfrm>
            <a:custGeom>
              <a:rect b="b" l="l" r="r" t="t"/>
              <a:pathLst>
                <a:path extrusionOk="0" h="132" w="12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675" y="3248450"/>
              <a:ext cx="567350" cy="86050"/>
            </a:xfrm>
            <a:custGeom>
              <a:rect b="b" l="l" r="r" t="t"/>
              <a:pathLst>
                <a:path extrusionOk="0" h="3442" w="22694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683850" y="3085625"/>
              <a:ext cx="305425" cy="89325"/>
            </a:xfrm>
            <a:custGeom>
              <a:rect b="b" l="l" r="r" t="t"/>
              <a:pathLst>
                <a:path extrusionOk="0" h="3573" w="12217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585025" y="3175825"/>
              <a:ext cx="403650" cy="70850"/>
            </a:xfrm>
            <a:custGeom>
              <a:rect b="b" l="l" r="r" t="t"/>
              <a:pathLst>
                <a:path extrusionOk="0" h="2834" w="16146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566575" y="3113300"/>
              <a:ext cx="76525" cy="112850"/>
            </a:xfrm>
            <a:custGeom>
              <a:rect b="b" l="l" r="r" t="t"/>
              <a:pathLst>
                <a:path extrusionOk="0" h="4514" w="3061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412700" y="3263025"/>
              <a:ext cx="135750" cy="210775"/>
            </a:xfrm>
            <a:custGeom>
              <a:rect b="b" l="l" r="r" t="t"/>
              <a:pathLst>
                <a:path extrusionOk="0" h="8431" w="543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420425" y="3178800"/>
              <a:ext cx="572425" cy="303325"/>
            </a:xfrm>
            <a:custGeom>
              <a:rect b="b" l="l" r="r" t="t"/>
              <a:pathLst>
                <a:path extrusionOk="0" h="12133" w="22897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93300" y="3491025"/>
              <a:ext cx="300075" cy="161375"/>
            </a:xfrm>
            <a:custGeom>
              <a:rect b="b" l="l" r="r" t="t"/>
              <a:pathLst>
                <a:path extrusionOk="0" h="6455" w="12003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187075" y="3708325"/>
              <a:ext cx="191425" cy="58075"/>
            </a:xfrm>
            <a:custGeom>
              <a:rect b="b" l="l" r="r" t="t"/>
              <a:pathLst>
                <a:path extrusionOk="0" h="2323" w="7657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970675" y="3494300"/>
              <a:ext cx="107775" cy="154525"/>
            </a:xfrm>
            <a:custGeom>
              <a:rect b="b" l="l" r="r" t="t"/>
              <a:pathLst>
                <a:path extrusionOk="0" h="6181" w="4311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970675" y="3658025"/>
              <a:ext cx="102725" cy="61925"/>
            </a:xfrm>
            <a:custGeom>
              <a:rect b="b" l="l" r="r" t="t"/>
              <a:pathLst>
                <a:path extrusionOk="0" h="2477" w="4109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172775" y="3780950"/>
              <a:ext cx="177425" cy="231600"/>
            </a:xfrm>
            <a:custGeom>
              <a:rect b="b" l="l" r="r" t="t"/>
              <a:pathLst>
                <a:path extrusionOk="0" h="9264" w="7097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54950" y="40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088250" y="3665750"/>
              <a:ext cx="70275" cy="92900"/>
            </a:xfrm>
            <a:custGeom>
              <a:rect b="b" l="l" r="r" t="t"/>
              <a:pathLst>
                <a:path extrusionOk="0" h="3716" w="2811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355850" y="40211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349900" y="3725000"/>
              <a:ext cx="47650" cy="294700"/>
            </a:xfrm>
            <a:custGeom>
              <a:rect b="b" l="l" r="r" t="t"/>
              <a:pathLst>
                <a:path extrusionOk="0" h="11788" w="1906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54950" y="4022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355850" y="40164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6155225" y="4019075"/>
              <a:ext cx="199750" cy="125625"/>
            </a:xfrm>
            <a:custGeom>
              <a:rect b="b" l="l" r="r" t="t"/>
              <a:pathLst>
                <a:path extrusionOk="0" h="5025" w="799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356150" y="4021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356150" y="401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70975" y="3781850"/>
              <a:ext cx="385775" cy="240975"/>
            </a:xfrm>
            <a:custGeom>
              <a:rect b="b" l="l" r="r" t="t"/>
              <a:pathLst>
                <a:path extrusionOk="0" h="9639" w="15431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535325" y="3221950"/>
              <a:ext cx="50625" cy="50675"/>
            </a:xfrm>
            <a:custGeom>
              <a:rect b="b" l="l" r="r" t="t"/>
              <a:pathLst>
                <a:path extrusionOk="0" h="2027" w="2025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615100" y="3045125"/>
              <a:ext cx="70575" cy="71475"/>
            </a:xfrm>
            <a:custGeom>
              <a:rect b="b" l="l" r="r" t="t"/>
              <a:pathLst>
                <a:path extrusionOk="0" h="2859" w="2823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70675" y="2098000"/>
              <a:ext cx="13425" cy="55400"/>
            </a:xfrm>
            <a:custGeom>
              <a:rect b="b" l="l" r="r" t="t"/>
              <a:pathLst>
                <a:path extrusionOk="0" h="2216" w="537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6103125" y="1404475"/>
              <a:ext cx="36950" cy="36050"/>
            </a:xfrm>
            <a:custGeom>
              <a:rect b="b" l="l" r="r" t="t"/>
              <a:pathLst>
                <a:path extrusionOk="0" h="1442" w="1478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109075" y="1694975"/>
              <a:ext cx="37250" cy="36950"/>
            </a:xfrm>
            <a:custGeom>
              <a:rect b="b" l="l" r="r" t="t"/>
              <a:pathLst>
                <a:path extrusionOk="0" h="1478" w="149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425200" y="2059300"/>
              <a:ext cx="25925" cy="25325"/>
            </a:xfrm>
            <a:custGeom>
              <a:rect b="b" l="l" r="r" t="t"/>
              <a:pathLst>
                <a:path extrusionOk="0" h="1013" w="1037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057300" y="3078375"/>
              <a:ext cx="35725" cy="35300"/>
            </a:xfrm>
            <a:custGeom>
              <a:rect b="b" l="l" r="r" t="t"/>
              <a:pathLst>
                <a:path extrusionOk="0" h="1412" w="1429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80550" y="2852850"/>
              <a:ext cx="35750" cy="35750"/>
            </a:xfrm>
            <a:custGeom>
              <a:rect b="b" l="l" r="r" t="t"/>
              <a:pathLst>
                <a:path extrusionOk="0" h="1430" w="143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112050" y="2933525"/>
              <a:ext cx="25625" cy="25350"/>
            </a:xfrm>
            <a:custGeom>
              <a:rect b="b" l="l" r="r" t="t"/>
              <a:pathLst>
                <a:path extrusionOk="0" h="1014" w="1025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06125" y="3104075"/>
              <a:ext cx="25925" cy="25350"/>
            </a:xfrm>
            <a:custGeom>
              <a:rect b="b" l="l" r="r" t="t"/>
              <a:pathLst>
                <a:path extrusionOk="0" h="1014" w="1037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408525" y="2464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123675" y="2252200"/>
              <a:ext cx="25325" cy="25625"/>
            </a:xfrm>
            <a:custGeom>
              <a:rect b="b" l="l" r="r" t="t"/>
              <a:pathLst>
                <a:path extrusionOk="0" h="1025" w="1013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508250" y="1603550"/>
              <a:ext cx="25625" cy="25400"/>
            </a:xfrm>
            <a:custGeom>
              <a:rect b="b" l="l" r="r" t="t"/>
              <a:pathLst>
                <a:path extrusionOk="0" h="1016" w="1025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89175" y="3469300"/>
              <a:ext cx="36650" cy="35450"/>
            </a:xfrm>
            <a:custGeom>
              <a:rect b="b" l="l" r="r" t="t"/>
              <a:pathLst>
                <a:path extrusionOk="0" h="1418" w="1466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987775" y="3156175"/>
              <a:ext cx="36325" cy="35750"/>
            </a:xfrm>
            <a:custGeom>
              <a:rect b="b" l="l" r="r" t="t"/>
              <a:pathLst>
                <a:path extrusionOk="0" h="1430" w="1453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376075" y="3686575"/>
              <a:ext cx="40225" cy="39625"/>
            </a:xfrm>
            <a:custGeom>
              <a:rect b="b" l="l" r="r" t="t"/>
              <a:pathLst>
                <a:path extrusionOk="0" h="1585" w="1609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9500" y="3642400"/>
              <a:ext cx="29200" cy="28375"/>
            </a:xfrm>
            <a:custGeom>
              <a:rect b="b" l="l" r="r" t="t"/>
              <a:pathLst>
                <a:path extrusionOk="0" h="1135" w="1168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22200" y="2992450"/>
              <a:ext cx="14925" cy="14025"/>
            </a:xfrm>
            <a:custGeom>
              <a:rect b="b" l="l" r="r" t="t"/>
              <a:pathLst>
                <a:path extrusionOk="0" h="561" w="597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251950" y="27198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174575" y="2838875"/>
              <a:ext cx="14900" cy="14300"/>
            </a:xfrm>
            <a:custGeom>
              <a:rect b="b" l="l" r="r" t="t"/>
              <a:pathLst>
                <a:path extrusionOk="0" h="572" w="596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164450" y="2236725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5982275" y="2068825"/>
              <a:ext cx="14325" cy="14625"/>
            </a:xfrm>
            <a:custGeom>
              <a:rect b="b" l="l" r="r" t="t"/>
              <a:pathLst>
                <a:path extrusionOk="0" h="585" w="573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225775" y="1468775"/>
              <a:ext cx="14900" cy="14425"/>
            </a:xfrm>
            <a:custGeom>
              <a:rect b="b" l="l" r="r" t="t"/>
              <a:pathLst>
                <a:path extrusionOk="0" h="577" w="596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00750" y="1963775"/>
              <a:ext cx="14600" cy="14300"/>
            </a:xfrm>
            <a:custGeom>
              <a:rect b="b" l="l" r="r" t="t"/>
              <a:pathLst>
                <a:path extrusionOk="0" h="572" w="584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232600" y="2329000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47175" y="2542100"/>
              <a:ext cx="14900" cy="14625"/>
            </a:xfrm>
            <a:custGeom>
              <a:rect b="b" l="l" r="r" t="t"/>
              <a:pathLst>
                <a:path extrusionOk="0" h="585" w="596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294225" y="2244150"/>
              <a:ext cx="14900" cy="14650"/>
            </a:xfrm>
            <a:custGeom>
              <a:rect b="b" l="l" r="r" t="t"/>
              <a:pathLst>
                <a:path extrusionOk="0" h="586" w="596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151950" y="3747600"/>
              <a:ext cx="36625" cy="36350"/>
            </a:xfrm>
            <a:custGeom>
              <a:rect b="b" l="l" r="r" t="t"/>
              <a:pathLst>
                <a:path extrusionOk="0" h="1454" w="1465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5" name="Google Shape;3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6" name="Google Shape;3166;p22"/>
          <p:cNvSpPr txBox="1"/>
          <p:nvPr>
            <p:ph idx="2" type="title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7" name="Google Shape;3167;p22"/>
          <p:cNvSpPr txBox="1"/>
          <p:nvPr>
            <p:ph idx="1" type="subTitle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68" name="Google Shape;3168;p22"/>
          <p:cNvSpPr txBox="1"/>
          <p:nvPr>
            <p:ph idx="3" type="title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9" name="Google Shape;3169;p22"/>
          <p:cNvSpPr txBox="1"/>
          <p:nvPr>
            <p:ph idx="4" type="subTitle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70" name="Google Shape;3170;p22"/>
          <p:cNvSpPr txBox="1"/>
          <p:nvPr>
            <p:ph idx="5" type="title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1" name="Google Shape;3171;p22"/>
          <p:cNvSpPr txBox="1"/>
          <p:nvPr>
            <p:ph idx="6" type="subTitle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72" name="Google Shape;3172;p22"/>
          <p:cNvSpPr txBox="1"/>
          <p:nvPr>
            <p:ph idx="7" type="title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3" name="Google Shape;3173;p22"/>
          <p:cNvSpPr txBox="1"/>
          <p:nvPr>
            <p:ph idx="8" type="subTitle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76" name="Google Shape;3176;p23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4" name="Google Shape;3244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45" name="Google Shape;3245;p23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3" name="Google Shape;3313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14" name="Google Shape;3314;p23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9" name="Google Shape;3329;p23"/>
          <p:cNvGrpSpPr/>
          <p:nvPr/>
        </p:nvGrpSpPr>
        <p:grpSpPr>
          <a:xfrm flipH="1" rot="5400000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30" name="Google Shape;3330;p23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5" name="Google Shape;334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6" name="Google Shape;3346;p23"/>
          <p:cNvSpPr txBox="1"/>
          <p:nvPr>
            <p:ph idx="2" type="title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7" name="Google Shape;3347;p23"/>
          <p:cNvSpPr txBox="1"/>
          <p:nvPr>
            <p:ph idx="1" type="subTitle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48" name="Google Shape;3348;p23"/>
          <p:cNvSpPr txBox="1"/>
          <p:nvPr>
            <p:ph idx="3" type="title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9" name="Google Shape;3349;p23"/>
          <p:cNvSpPr txBox="1"/>
          <p:nvPr>
            <p:ph idx="4" type="subTitle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50" name="Google Shape;3350;p23"/>
          <p:cNvSpPr txBox="1"/>
          <p:nvPr>
            <p:ph idx="5" type="title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1" name="Google Shape;3351;p23"/>
          <p:cNvSpPr txBox="1"/>
          <p:nvPr>
            <p:ph idx="6" type="subTitle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52" name="Google Shape;3352;p23"/>
          <p:cNvSpPr txBox="1"/>
          <p:nvPr>
            <p:ph idx="7" type="title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3" name="Google Shape;3353;p23"/>
          <p:cNvSpPr txBox="1"/>
          <p:nvPr>
            <p:ph idx="8" type="subTitle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54" name="Google Shape;3354;p23"/>
          <p:cNvSpPr txBox="1"/>
          <p:nvPr>
            <p:ph idx="9" type="title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5" name="Google Shape;3355;p23"/>
          <p:cNvSpPr txBox="1"/>
          <p:nvPr>
            <p:ph idx="13" type="subTitle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7" name="Google Shape;3357;p24"/>
          <p:cNvGrpSpPr/>
          <p:nvPr/>
        </p:nvGrpSpPr>
        <p:grpSpPr>
          <a:xfrm rot="10800000">
            <a:off x="-82" y="-52"/>
            <a:ext cx="2403250" cy="3538711"/>
            <a:chOff x="2525900" y="1699450"/>
            <a:chExt cx="1076050" cy="1584450"/>
          </a:xfrm>
        </p:grpSpPr>
        <p:sp>
          <p:nvSpPr>
            <p:cNvPr id="3358" name="Google Shape;3358;p2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6" name="Google Shape;3426;p24"/>
          <p:cNvGrpSpPr/>
          <p:nvPr/>
        </p:nvGrpSpPr>
        <p:grpSpPr>
          <a:xfrm flipH="1" rot="10800000">
            <a:off x="6751218" y="-52"/>
            <a:ext cx="2403250" cy="3538711"/>
            <a:chOff x="2525900" y="1699450"/>
            <a:chExt cx="1076050" cy="1584450"/>
          </a:xfrm>
        </p:grpSpPr>
        <p:sp>
          <p:nvSpPr>
            <p:cNvPr id="3427" name="Google Shape;3427;p2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5" name="Google Shape;34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6" name="Google Shape;3496;p24"/>
          <p:cNvSpPr txBox="1"/>
          <p:nvPr>
            <p:ph idx="2" type="title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7" name="Google Shape;3497;p24"/>
          <p:cNvSpPr txBox="1"/>
          <p:nvPr>
            <p:ph idx="1" type="subTitle"/>
          </p:nvPr>
        </p:nvSpPr>
        <p:spPr>
          <a:xfrm>
            <a:off x="1024075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98" name="Google Shape;3498;p24"/>
          <p:cNvSpPr txBox="1"/>
          <p:nvPr>
            <p:ph idx="3" type="title"/>
          </p:nvPr>
        </p:nvSpPr>
        <p:spPr>
          <a:xfrm>
            <a:off x="3507097" y="1920613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9" name="Google Shape;3499;p24"/>
          <p:cNvSpPr txBox="1"/>
          <p:nvPr>
            <p:ph idx="4" type="subTitle"/>
          </p:nvPr>
        </p:nvSpPr>
        <p:spPr>
          <a:xfrm>
            <a:off x="3501850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0" name="Google Shape;3500;p24"/>
          <p:cNvSpPr txBox="1"/>
          <p:nvPr>
            <p:ph idx="5" type="title"/>
          </p:nvPr>
        </p:nvSpPr>
        <p:spPr>
          <a:xfrm>
            <a:off x="1024075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1" name="Google Shape;3501;p24"/>
          <p:cNvSpPr txBox="1"/>
          <p:nvPr>
            <p:ph idx="6" type="subTitle"/>
          </p:nvPr>
        </p:nvSpPr>
        <p:spPr>
          <a:xfrm>
            <a:off x="1024075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2" name="Google Shape;3502;p24"/>
          <p:cNvSpPr txBox="1"/>
          <p:nvPr>
            <p:ph idx="7" type="title"/>
          </p:nvPr>
        </p:nvSpPr>
        <p:spPr>
          <a:xfrm>
            <a:off x="3507097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3" name="Google Shape;3503;p24"/>
          <p:cNvSpPr txBox="1"/>
          <p:nvPr>
            <p:ph idx="8" type="subTitle"/>
          </p:nvPr>
        </p:nvSpPr>
        <p:spPr>
          <a:xfrm>
            <a:off x="3507097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4" name="Google Shape;3504;p24"/>
          <p:cNvSpPr txBox="1"/>
          <p:nvPr>
            <p:ph idx="9" type="title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5" name="Google Shape;3505;p24"/>
          <p:cNvSpPr txBox="1"/>
          <p:nvPr>
            <p:ph idx="13" type="subTitle"/>
          </p:nvPr>
        </p:nvSpPr>
        <p:spPr>
          <a:xfrm>
            <a:off x="5979625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6" name="Google Shape;3506;p24"/>
          <p:cNvSpPr txBox="1"/>
          <p:nvPr>
            <p:ph idx="14" type="title"/>
          </p:nvPr>
        </p:nvSpPr>
        <p:spPr>
          <a:xfrm>
            <a:off x="5979625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7" name="Google Shape;3507;p24"/>
          <p:cNvSpPr txBox="1"/>
          <p:nvPr>
            <p:ph idx="15" type="subTitle"/>
          </p:nvPr>
        </p:nvSpPr>
        <p:spPr>
          <a:xfrm>
            <a:off x="5979625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25"/>
          <p:cNvGrpSpPr/>
          <p:nvPr/>
        </p:nvGrpSpPr>
        <p:grpSpPr>
          <a:xfrm rot="-5400000">
            <a:off x="6314808" y="1664270"/>
            <a:ext cx="4493134" cy="1164951"/>
            <a:chOff x="2582150" y="3714800"/>
            <a:chExt cx="2689050" cy="697200"/>
          </a:xfrm>
        </p:grpSpPr>
        <p:sp>
          <p:nvSpPr>
            <p:cNvPr id="3510" name="Google Shape;3510;p2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0" name="Google Shape;3570;p25"/>
          <p:cNvGrpSpPr/>
          <p:nvPr/>
        </p:nvGrpSpPr>
        <p:grpSpPr>
          <a:xfrm flipH="1" rot="5400000">
            <a:off x="-1663942" y="1664270"/>
            <a:ext cx="4493134" cy="1164951"/>
            <a:chOff x="2582150" y="3714800"/>
            <a:chExt cx="2689050" cy="697200"/>
          </a:xfrm>
        </p:grpSpPr>
        <p:sp>
          <p:nvSpPr>
            <p:cNvPr id="3571" name="Google Shape;3571;p2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1" name="Google Shape;3631;p2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25"/>
          <p:cNvSpPr txBox="1"/>
          <p:nvPr>
            <p:ph hasCustomPrompt="1" type="title"/>
          </p:nvPr>
        </p:nvSpPr>
        <p:spPr>
          <a:xfrm>
            <a:off x="720000" y="1602375"/>
            <a:ext cx="3804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3" name="Google Shape;3633;p25"/>
          <p:cNvSpPr txBox="1"/>
          <p:nvPr>
            <p:ph idx="1" type="subTitle"/>
          </p:nvPr>
        </p:nvSpPr>
        <p:spPr>
          <a:xfrm>
            <a:off x="720000" y="2208375"/>
            <a:ext cx="3804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4" name="Google Shape;3634;p25"/>
          <p:cNvSpPr txBox="1"/>
          <p:nvPr>
            <p:ph hasCustomPrompt="1" idx="2" type="title"/>
          </p:nvPr>
        </p:nvSpPr>
        <p:spPr>
          <a:xfrm>
            <a:off x="4619400" y="1602375"/>
            <a:ext cx="3804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5" name="Google Shape;3635;p25"/>
          <p:cNvSpPr txBox="1"/>
          <p:nvPr>
            <p:ph idx="3" type="subTitle"/>
          </p:nvPr>
        </p:nvSpPr>
        <p:spPr>
          <a:xfrm>
            <a:off x="4619400" y="2225317"/>
            <a:ext cx="3804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6" name="Google Shape;3636;p25"/>
          <p:cNvSpPr txBox="1"/>
          <p:nvPr>
            <p:ph hasCustomPrompt="1" idx="4" type="title"/>
          </p:nvPr>
        </p:nvSpPr>
        <p:spPr>
          <a:xfrm>
            <a:off x="2223600" y="3120363"/>
            <a:ext cx="46968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7" name="Google Shape;3637;p25"/>
          <p:cNvSpPr txBox="1"/>
          <p:nvPr>
            <p:ph idx="5" type="subTitle"/>
          </p:nvPr>
        </p:nvSpPr>
        <p:spPr>
          <a:xfrm>
            <a:off x="2223600" y="375178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8" name="Google Shape;3638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0" name="Google Shape;3640;p2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641" name="Google Shape;3641;p26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3" name="Google Shape;3703;p2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704" name="Google Shape;3704;p26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6" name="Google Shape;3766;p2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767" name="Google Shape;3767;p2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7" name="Google Shape;3827;p2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3828" name="Google Shape;3828;p2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26"/>
          <p:cNvSpPr txBox="1"/>
          <p:nvPr>
            <p:ph hasCustomPrompt="1"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89" name="Google Shape;3889;p26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90" name="Google Shape;3890;p26"/>
          <p:cNvSpPr txBox="1"/>
          <p:nvPr>
            <p:ph idx="3" type="title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1" name="Google Shape;3891;p26"/>
          <p:cNvSpPr txBox="1"/>
          <p:nvPr>
            <p:ph idx="1" type="subTitle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92" name="Google Shape;3892;p26"/>
          <p:cNvSpPr txBox="1"/>
          <p:nvPr>
            <p:ph idx="4" type="title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3" name="Google Shape;3893;p26"/>
          <p:cNvSpPr txBox="1"/>
          <p:nvPr>
            <p:ph idx="5" type="subTitle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94" name="Google Shape;3894;p26"/>
          <p:cNvSpPr txBox="1"/>
          <p:nvPr>
            <p:ph idx="6" type="title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5" name="Google Shape;3895;p26"/>
          <p:cNvSpPr txBox="1"/>
          <p:nvPr>
            <p:ph idx="7" type="subTitle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96" name="Google Shape;3896;p26"/>
          <p:cNvSpPr txBox="1"/>
          <p:nvPr>
            <p:ph hasCustomPrompt="1" idx="8" type="title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97" name="Google Shape;3897;p26"/>
          <p:cNvSpPr txBox="1"/>
          <p:nvPr>
            <p:ph hasCustomPrompt="1" idx="9" type="title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27"/>
          <p:cNvGrpSpPr/>
          <p:nvPr/>
        </p:nvGrpSpPr>
        <p:grpSpPr>
          <a:xfrm flipH="1" rot="10800000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00" name="Google Shape;3900;p2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3976" name="Google Shape;3976;p2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1" name="Google Shape;4051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27"/>
          <p:cNvSpPr txBox="1"/>
          <p:nvPr>
            <p:ph idx="1" type="subTitle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3" name="Google Shape;4053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54" name="Google Shape;4054;p27"/>
          <p:cNvSpPr txBox="1"/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09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7" name="Google Shape;287;p4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4"/>
          <p:cNvGrpSpPr/>
          <p:nvPr/>
        </p:nvGrpSpPr>
        <p:grpSpPr>
          <a:xfrm flipH="1" rot="10800000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0" name="Google Shape;310;p4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3" name="Google Shape;333;p4"/>
            <p:cNvSpPr/>
            <p:nvPr/>
          </p:nvSpPr>
          <p:spPr>
            <a:xfrm>
              <a:off x="1376350" y="3185050"/>
              <a:ext cx="122650" cy="64600"/>
            </a:xfrm>
            <a:custGeom>
              <a:rect b="b" l="l" r="r" t="t"/>
              <a:pathLst>
                <a:path extrusionOk="0" h="2584" w="4906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800100" y="2952275"/>
              <a:ext cx="104775" cy="297100"/>
            </a:xfrm>
            <a:custGeom>
              <a:rect b="b" l="l" r="r" t="t"/>
              <a:pathLst>
                <a:path extrusionOk="0" h="11884" w="4191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904875" y="2946325"/>
              <a:ext cx="142600" cy="33075"/>
            </a:xfrm>
            <a:custGeom>
              <a:rect b="b" l="l" r="r" t="t"/>
              <a:pathLst>
                <a:path extrusionOk="0" h="1323" w="5704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48625" y="3121050"/>
              <a:ext cx="184275" cy="128900"/>
            </a:xfrm>
            <a:custGeom>
              <a:rect b="b" l="l" r="r" t="t"/>
              <a:pathLst>
                <a:path extrusionOk="0" h="5156" w="7371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033150" y="2989475"/>
              <a:ext cx="25925" cy="257800"/>
            </a:xfrm>
            <a:custGeom>
              <a:rect b="b" l="l" r="r" t="t"/>
              <a:pathLst>
                <a:path extrusionOk="0" h="10312" w="1037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53400" y="2846600"/>
              <a:ext cx="15500" cy="122375"/>
            </a:xfrm>
            <a:custGeom>
              <a:rect b="b" l="l" r="r" t="t"/>
              <a:pathLst>
                <a:path extrusionOk="0" h="4895" w="62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66500" y="2977275"/>
              <a:ext cx="92300" cy="25925"/>
            </a:xfrm>
            <a:custGeom>
              <a:rect b="b" l="l" r="r" t="t"/>
              <a:pathLst>
                <a:path extrusionOk="0" h="1037" w="3692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237650" y="3057050"/>
              <a:ext cx="96150" cy="61950"/>
            </a:xfrm>
            <a:custGeom>
              <a:rect b="b" l="l" r="r" t="t"/>
              <a:pathLst>
                <a:path extrusionOk="0" h="2478" w="3846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71550" y="2841850"/>
              <a:ext cx="93775" cy="152425"/>
            </a:xfrm>
            <a:custGeom>
              <a:rect b="b" l="l" r="r" t="t"/>
              <a:pathLst>
                <a:path extrusionOk="0" h="6097" w="3751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69475" y="3008825"/>
              <a:ext cx="65525" cy="109275"/>
            </a:xfrm>
            <a:custGeom>
              <a:rect b="b" l="l" r="r" t="t"/>
              <a:pathLst>
                <a:path extrusionOk="0" h="4371" w="2621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32575" y="3125225"/>
              <a:ext cx="48550" cy="124150"/>
            </a:xfrm>
            <a:custGeom>
              <a:rect b="b" l="l" r="r" t="t"/>
              <a:pathLst>
                <a:path extrusionOk="0" h="4966" w="1942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356400" y="3074925"/>
              <a:ext cx="20275" cy="174450"/>
            </a:xfrm>
            <a:custGeom>
              <a:rect b="b" l="l" r="r" t="t"/>
              <a:pathLst>
                <a:path extrusionOk="0" h="6978" w="811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378125" y="3063600"/>
              <a:ext cx="123575" cy="114025"/>
            </a:xfrm>
            <a:custGeom>
              <a:rect b="b" l="l" r="r" t="t"/>
              <a:pathLst>
                <a:path extrusionOk="0" h="4561" w="4943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512075" y="3187125"/>
              <a:ext cx="68200" cy="62250"/>
            </a:xfrm>
            <a:custGeom>
              <a:rect b="b" l="l" r="r" t="t"/>
              <a:pathLst>
                <a:path extrusionOk="0" h="2490" w="2728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516850" y="3091575"/>
              <a:ext cx="207475" cy="93200"/>
            </a:xfrm>
            <a:custGeom>
              <a:rect b="b" l="l" r="r" t="t"/>
              <a:pathLst>
                <a:path extrusionOk="0" h="3728" w="8299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920175" y="3218375"/>
              <a:ext cx="54200" cy="31275"/>
            </a:xfrm>
            <a:custGeom>
              <a:rect b="b" l="l" r="r" t="t"/>
              <a:pathLst>
                <a:path extrusionOk="0" h="1251" w="2168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726700" y="3093675"/>
              <a:ext cx="96450" cy="65500"/>
            </a:xfrm>
            <a:custGeom>
              <a:rect b="b" l="l" r="r" t="t"/>
              <a:pathLst>
                <a:path extrusionOk="0" h="2620" w="3858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826400" y="3156175"/>
              <a:ext cx="88425" cy="62825"/>
            </a:xfrm>
            <a:custGeom>
              <a:rect b="b" l="l" r="r" t="t"/>
              <a:pathLst>
                <a:path extrusionOk="0" h="2513" w="3537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577875" y="2880550"/>
              <a:ext cx="344700" cy="368825"/>
            </a:xfrm>
            <a:custGeom>
              <a:rect b="b" l="l" r="r" t="t"/>
              <a:pathLst>
                <a:path extrusionOk="0" h="14753" w="13788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787125" y="2882925"/>
              <a:ext cx="142000" cy="366450"/>
            </a:xfrm>
            <a:custGeom>
              <a:rect b="b" l="l" r="r" t="t"/>
              <a:pathLst>
                <a:path extrusionOk="0" h="14658" w="568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937125" y="2875175"/>
              <a:ext cx="202450" cy="98250"/>
            </a:xfrm>
            <a:custGeom>
              <a:rect b="b" l="l" r="r" t="t"/>
              <a:pathLst>
                <a:path extrusionOk="0" h="3930" w="8098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88050" y="3163325"/>
              <a:ext cx="43175" cy="86050"/>
            </a:xfrm>
            <a:custGeom>
              <a:rect b="b" l="l" r="r" t="t"/>
              <a:pathLst>
                <a:path extrusionOk="0" h="3442" w="1727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30900" y="3136825"/>
              <a:ext cx="8675" cy="26525"/>
            </a:xfrm>
            <a:custGeom>
              <a:rect b="b" l="l" r="r" t="t"/>
              <a:pathLst>
                <a:path extrusionOk="0" h="1061" w="347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923750" y="3070450"/>
              <a:ext cx="155700" cy="148550"/>
            </a:xfrm>
            <a:custGeom>
              <a:rect b="b" l="l" r="r" t="t"/>
              <a:pathLst>
                <a:path extrusionOk="0" h="5942" w="6228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881475" y="3218975"/>
              <a:ext cx="41100" cy="30100"/>
            </a:xfrm>
            <a:custGeom>
              <a:rect b="b" l="l" r="r" t="t"/>
              <a:pathLst>
                <a:path extrusionOk="0" h="1204" w="1644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085975" y="3074925"/>
              <a:ext cx="53900" cy="112825"/>
            </a:xfrm>
            <a:custGeom>
              <a:rect b="b" l="l" r="r" t="t"/>
              <a:pathLst>
                <a:path extrusionOk="0" h="4513" w="2156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128225" y="3239825"/>
              <a:ext cx="11350" cy="9550"/>
            </a:xfrm>
            <a:custGeom>
              <a:rect b="b" l="l" r="r" t="t"/>
              <a:pathLst>
                <a:path extrusionOk="0" h="382" w="454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326050" y="3014475"/>
              <a:ext cx="64325" cy="61350"/>
            </a:xfrm>
            <a:custGeom>
              <a:rect b="b" l="l" r="r" t="t"/>
              <a:pathLst>
                <a:path extrusionOk="0" h="2454" w="2573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048925" y="2815500"/>
              <a:ext cx="33075" cy="31625"/>
            </a:xfrm>
            <a:custGeom>
              <a:rect b="b" l="l" r="r" t="t"/>
              <a:pathLst>
                <a:path extrusionOk="0" h="1265" w="1323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026600" y="3246400"/>
              <a:ext cx="18475" cy="2975"/>
            </a:xfrm>
            <a:custGeom>
              <a:rect b="b" l="l" r="r" t="t"/>
              <a:pathLst>
                <a:path extrusionOk="0" h="119" w="739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95625" y="2943300"/>
              <a:ext cx="11950" cy="10575"/>
            </a:xfrm>
            <a:custGeom>
              <a:rect b="b" l="l" r="r" t="t"/>
              <a:pathLst>
                <a:path extrusionOk="0" h="423" w="478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156975" y="2989650"/>
              <a:ext cx="22950" cy="21900"/>
            </a:xfrm>
            <a:custGeom>
              <a:rect b="b" l="l" r="r" t="t"/>
              <a:pathLst>
                <a:path extrusionOk="0" h="876" w="918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073450" y="3055500"/>
              <a:ext cx="22950" cy="21425"/>
            </a:xfrm>
            <a:custGeom>
              <a:rect b="b" l="l" r="r" t="t"/>
              <a:pathLst>
                <a:path extrusionOk="0" h="857" w="918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916900" y="2863525"/>
              <a:ext cx="22350" cy="21800"/>
            </a:xfrm>
            <a:custGeom>
              <a:rect b="b" l="l" r="r" t="t"/>
              <a:pathLst>
                <a:path extrusionOk="0" h="872" w="894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495125" y="3172075"/>
              <a:ext cx="22625" cy="21700"/>
            </a:xfrm>
            <a:custGeom>
              <a:rect b="b" l="l" r="r" t="t"/>
              <a:pathLst>
                <a:path extrusionOk="0" h="868" w="905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045650" y="2968400"/>
              <a:ext cx="21750" cy="21700"/>
            </a:xfrm>
            <a:custGeom>
              <a:rect b="b" l="l" r="r" t="t"/>
              <a:pathLst>
                <a:path extrusionOk="0" h="868" w="87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912725" y="3209100"/>
              <a:ext cx="13425" cy="12625"/>
            </a:xfrm>
            <a:custGeom>
              <a:rect b="b" l="l" r="r" t="t"/>
              <a:pathLst>
                <a:path extrusionOk="0" h="505" w="537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001725" y="3124475"/>
              <a:ext cx="13725" cy="12675"/>
            </a:xfrm>
            <a:custGeom>
              <a:rect b="b" l="l" r="r" t="t"/>
              <a:pathLst>
                <a:path extrusionOk="0" h="507" w="549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487375" y="3210250"/>
              <a:ext cx="14025" cy="12500"/>
            </a:xfrm>
            <a:custGeom>
              <a:rect b="b" l="l" r="r" t="t"/>
              <a:pathLst>
                <a:path extrusionOk="0" h="500" w="561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315625" y="3080850"/>
              <a:ext cx="13725" cy="12425"/>
            </a:xfrm>
            <a:custGeom>
              <a:rect b="b" l="l" r="r" t="t"/>
              <a:pathLst>
                <a:path extrusionOk="0" h="497" w="549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229600" y="3113600"/>
              <a:ext cx="13125" cy="12650"/>
            </a:xfrm>
            <a:custGeom>
              <a:rect b="b" l="l" r="r" t="t"/>
              <a:pathLst>
                <a:path extrusionOk="0" h="506" w="525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729075" y="3062625"/>
              <a:ext cx="13725" cy="12475"/>
            </a:xfrm>
            <a:custGeom>
              <a:rect b="b" l="l" r="r" t="t"/>
              <a:pathLst>
                <a:path extrusionOk="0" h="499" w="549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" name="Google Shape;376;p4"/>
          <p:cNvSpPr txBox="1"/>
          <p:nvPr>
            <p:ph idx="1" type="body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5" name="Google Shape;495;p5"/>
          <p:cNvSpPr txBox="1"/>
          <p:nvPr>
            <p:ph idx="2" type="title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6" name="Google Shape;496;p5"/>
          <p:cNvSpPr txBox="1"/>
          <p:nvPr>
            <p:ph idx="3" type="title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7" name="Google Shape;497;p5"/>
          <p:cNvSpPr txBox="1"/>
          <p:nvPr>
            <p:ph idx="1" type="subTitle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5"/>
          <p:cNvSpPr txBox="1"/>
          <p:nvPr>
            <p:ph idx="4" type="subTitle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flipH="1" rot="10800000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7"/>
          <p:cNvSpPr txBox="1"/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7"/>
          <p:cNvSpPr txBox="1"/>
          <p:nvPr>
            <p:ph idx="1" type="subTitle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8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813" name="Google Shape;813;p8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8"/>
          <p:cNvGrpSpPr/>
          <p:nvPr/>
        </p:nvGrpSpPr>
        <p:grpSpPr>
          <a:xfrm flipH="1" rot="10800000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874" name="Google Shape;874;p8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8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935" name="Google Shape;935;p8"/>
            <p:cNvSpPr/>
            <p:nvPr/>
          </p:nvSpPr>
          <p:spPr>
            <a:xfrm>
              <a:off x="2285400" y="4527175"/>
              <a:ext cx="133950" cy="42000"/>
            </a:xfrm>
            <a:custGeom>
              <a:rect b="b" l="l" r="r" t="t"/>
              <a:pathLst>
                <a:path extrusionOk="0" h="1680" w="5358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429750" y="45274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111850" y="4560225"/>
              <a:ext cx="163750" cy="40800"/>
            </a:xfrm>
            <a:custGeom>
              <a:rect b="b" l="l" r="r" t="t"/>
              <a:pathLst>
                <a:path extrusionOk="0" h="1632" w="655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2428575" y="45256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2426775" y="452420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2428275" y="45254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115725" y="4376850"/>
              <a:ext cx="176250" cy="92600"/>
            </a:xfrm>
            <a:custGeom>
              <a:rect b="b" l="l" r="r" t="t"/>
              <a:pathLst>
                <a:path extrusionOk="0" h="3704" w="705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2300575" y="4463175"/>
              <a:ext cx="126525" cy="69375"/>
            </a:xfrm>
            <a:custGeom>
              <a:rect b="b" l="l" r="r" t="t"/>
              <a:pathLst>
                <a:path extrusionOk="0" h="2775" w="5061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777600" y="4208100"/>
              <a:ext cx="336950" cy="170275"/>
            </a:xfrm>
            <a:custGeom>
              <a:rect b="b" l="l" r="r" t="t"/>
              <a:pathLst>
                <a:path extrusionOk="0" h="6811" w="13478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429750" y="452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428575" y="45254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3679325" y="4491150"/>
              <a:ext cx="76525" cy="109875"/>
            </a:xfrm>
            <a:custGeom>
              <a:rect b="b" l="l" r="r" t="t"/>
              <a:pathLst>
                <a:path extrusionOk="0" h="4395" w="3061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3424225" y="4426275"/>
              <a:ext cx="150925" cy="98550"/>
            </a:xfrm>
            <a:custGeom>
              <a:rect b="b" l="l" r="r" t="t"/>
              <a:pathLst>
                <a:path extrusionOk="0" h="3942" w="6037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171525" y="4426275"/>
              <a:ext cx="259275" cy="123550"/>
            </a:xfrm>
            <a:custGeom>
              <a:rect b="b" l="l" r="r" t="t"/>
              <a:pathLst>
                <a:path extrusionOk="0" h="4942" w="10371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599850" y="4534025"/>
              <a:ext cx="100925" cy="67000"/>
            </a:xfrm>
            <a:custGeom>
              <a:rect b="b" l="l" r="r" t="t"/>
              <a:pathLst>
                <a:path extrusionOk="0" h="2680" w="4037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3456675" y="4539975"/>
              <a:ext cx="126825" cy="61050"/>
            </a:xfrm>
            <a:custGeom>
              <a:rect b="b" l="l" r="r" t="t"/>
              <a:pathLst>
                <a:path extrusionOk="0" h="2442" w="5073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3602825" y="4479850"/>
              <a:ext cx="91100" cy="56275"/>
            </a:xfrm>
            <a:custGeom>
              <a:rect b="b" l="l" r="r" t="t"/>
              <a:pathLst>
                <a:path extrusionOk="0" h="2251" w="3644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2987850" y="4144100"/>
              <a:ext cx="175650" cy="396800"/>
            </a:xfrm>
            <a:custGeom>
              <a:rect b="b" l="l" r="r" t="t"/>
              <a:pathLst>
                <a:path extrusionOk="0" h="15872" w="7026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159900" y="4553675"/>
              <a:ext cx="31275" cy="47350"/>
            </a:xfrm>
            <a:custGeom>
              <a:rect b="b" l="l" r="r" t="t"/>
              <a:pathLst>
                <a:path extrusionOk="0" h="1894" w="1251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998275" y="4539850"/>
              <a:ext cx="156900" cy="61175"/>
            </a:xfrm>
            <a:custGeom>
              <a:rect b="b" l="l" r="r" t="t"/>
              <a:pathLst>
                <a:path extrusionOk="0" h="2447" w="6276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838450" y="4144100"/>
              <a:ext cx="147950" cy="456925"/>
            </a:xfrm>
            <a:custGeom>
              <a:rect b="b" l="l" r="r" t="t"/>
              <a:pathLst>
                <a:path extrusionOk="0" h="18277" w="5918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2418450" y="4523000"/>
              <a:ext cx="17875" cy="77425"/>
            </a:xfrm>
            <a:custGeom>
              <a:rect b="b" l="l" r="r" t="t"/>
              <a:pathLst>
                <a:path extrusionOk="0" h="3097" w="715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269325" y="4231000"/>
              <a:ext cx="70575" cy="370025"/>
            </a:xfrm>
            <a:custGeom>
              <a:rect b="b" l="l" r="r" t="t"/>
              <a:pathLst>
                <a:path extrusionOk="0" h="14801" w="2823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768950" y="4217025"/>
              <a:ext cx="178625" cy="268800"/>
            </a:xfrm>
            <a:custGeom>
              <a:rect b="b" l="l" r="r" t="t"/>
              <a:pathLst>
                <a:path extrusionOk="0" h="10752" w="7145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949050" y="4488775"/>
              <a:ext cx="83350" cy="112250"/>
            </a:xfrm>
            <a:custGeom>
              <a:rect b="b" l="l" r="r" t="t"/>
              <a:pathLst>
                <a:path extrusionOk="0" h="4490" w="3334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528150" y="4542950"/>
              <a:ext cx="62250" cy="58075"/>
            </a:xfrm>
            <a:custGeom>
              <a:rect b="b" l="l" r="r" t="t"/>
              <a:pathLst>
                <a:path extrusionOk="0" h="2323" w="249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04925" y="4411375"/>
              <a:ext cx="121475" cy="132500"/>
            </a:xfrm>
            <a:custGeom>
              <a:rect b="b" l="l" r="r" t="t"/>
              <a:pathLst>
                <a:path extrusionOk="0" h="5300" w="4859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219200" y="4222975"/>
              <a:ext cx="181275" cy="185450"/>
            </a:xfrm>
            <a:custGeom>
              <a:rect b="b" l="l" r="r" t="t"/>
              <a:pathLst>
                <a:path extrusionOk="0" h="7418" w="7251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770450" y="4228325"/>
              <a:ext cx="568850" cy="372400"/>
            </a:xfrm>
            <a:custGeom>
              <a:rect b="b" l="l" r="r" t="t"/>
              <a:pathLst>
                <a:path extrusionOk="0" h="14896" w="22754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757350" y="4183475"/>
              <a:ext cx="13125" cy="6775"/>
            </a:xfrm>
            <a:custGeom>
              <a:rect b="b" l="l" r="r" t="t"/>
              <a:pathLst>
                <a:path extrusionOk="0" h="271" w="525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482325" y="4218800"/>
              <a:ext cx="269100" cy="382525"/>
            </a:xfrm>
            <a:custGeom>
              <a:rect b="b" l="l" r="r" t="t"/>
              <a:pathLst>
                <a:path extrusionOk="0" h="15301" w="10764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045650" y="4224750"/>
              <a:ext cx="149150" cy="194700"/>
            </a:xfrm>
            <a:custGeom>
              <a:rect b="b" l="l" r="r" t="t"/>
              <a:pathLst>
                <a:path extrusionOk="0" h="7788" w="5966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892950" y="4416450"/>
              <a:ext cx="147075" cy="184575"/>
            </a:xfrm>
            <a:custGeom>
              <a:rect b="b" l="l" r="r" t="t"/>
              <a:pathLst>
                <a:path extrusionOk="0" h="7383" w="5883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395700" y="4211350"/>
              <a:ext cx="354825" cy="200650"/>
            </a:xfrm>
            <a:custGeom>
              <a:rect b="b" l="l" r="r" t="t"/>
              <a:pathLst>
                <a:path extrusionOk="0" h="8026" w="14193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092100" y="4407825"/>
              <a:ext cx="300350" cy="178900"/>
            </a:xfrm>
            <a:custGeom>
              <a:rect b="b" l="l" r="r" t="t"/>
              <a:pathLst>
                <a:path extrusionOk="0" h="7156" w="12014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231100" y="4199750"/>
              <a:ext cx="516150" cy="14325"/>
            </a:xfrm>
            <a:custGeom>
              <a:rect b="b" l="l" r="r" t="t"/>
              <a:pathLst>
                <a:path extrusionOk="0" h="573" w="20646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889375" y="3382100"/>
              <a:ext cx="866225" cy="816200"/>
            </a:xfrm>
            <a:custGeom>
              <a:rect b="b" l="l" r="r" t="t"/>
              <a:pathLst>
                <a:path extrusionOk="0" h="32648" w="34649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953675" y="3873825"/>
              <a:ext cx="242625" cy="319700"/>
            </a:xfrm>
            <a:custGeom>
              <a:rect b="b" l="l" r="r" t="t"/>
              <a:pathLst>
                <a:path extrusionOk="0" h="12788" w="9705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015000" y="4311375"/>
              <a:ext cx="67875" cy="261950"/>
            </a:xfrm>
            <a:custGeom>
              <a:rect b="b" l="l" r="r" t="t"/>
              <a:pathLst>
                <a:path extrusionOk="0" h="10478" w="2715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011725" y="4302450"/>
              <a:ext cx="2100" cy="2700"/>
            </a:xfrm>
            <a:custGeom>
              <a:rect b="b" l="l" r="r" t="t"/>
              <a:pathLst>
                <a:path extrusionOk="0" h="108" w="84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919450" y="3886925"/>
              <a:ext cx="99725" cy="406625"/>
            </a:xfrm>
            <a:custGeom>
              <a:rect b="b" l="l" r="r" t="t"/>
              <a:pathLst>
                <a:path extrusionOk="0" h="16265" w="3989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889075" y="4214625"/>
              <a:ext cx="298000" cy="168500"/>
            </a:xfrm>
            <a:custGeom>
              <a:rect b="b" l="l" r="r" t="t"/>
              <a:pathLst>
                <a:path extrusionOk="0" h="6740" w="1192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89375" y="3623200"/>
              <a:ext cx="34550" cy="166100"/>
            </a:xfrm>
            <a:custGeom>
              <a:rect b="b" l="l" r="r" t="t"/>
              <a:pathLst>
                <a:path extrusionOk="0" h="6644" w="1382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889075" y="3786975"/>
              <a:ext cx="91725" cy="100275"/>
            </a:xfrm>
            <a:custGeom>
              <a:rect b="b" l="l" r="r" t="t"/>
              <a:pathLst>
                <a:path extrusionOk="0" h="4011" w="3669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670975" y="4475375"/>
              <a:ext cx="17900" cy="18025"/>
            </a:xfrm>
            <a:custGeom>
              <a:rect b="b" l="l" r="r" t="t"/>
              <a:pathLst>
                <a:path extrusionOk="0" h="721" w="716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319625" y="4195250"/>
              <a:ext cx="36625" cy="35925"/>
            </a:xfrm>
            <a:custGeom>
              <a:rect b="b" l="l" r="r" t="t"/>
              <a:pathLst>
                <a:path extrusionOk="0" h="1437" w="1465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181675" y="4184500"/>
              <a:ext cx="50625" cy="49950"/>
            </a:xfrm>
            <a:custGeom>
              <a:rect b="b" l="l" r="r" t="t"/>
              <a:pathLst>
                <a:path extrusionOk="0" h="1998" w="2025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061125" y="4571450"/>
              <a:ext cx="36050" cy="28975"/>
            </a:xfrm>
            <a:custGeom>
              <a:rect b="b" l="l" r="r" t="t"/>
              <a:pathLst>
                <a:path extrusionOk="0" h="1159" w="1442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45750" y="4188500"/>
              <a:ext cx="36925" cy="35975"/>
            </a:xfrm>
            <a:custGeom>
              <a:rect b="b" l="l" r="r" t="t"/>
              <a:pathLst>
                <a:path extrusionOk="0" h="1439" w="1477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568600" y="4511575"/>
              <a:ext cx="36025" cy="35350"/>
            </a:xfrm>
            <a:custGeom>
              <a:rect b="b" l="l" r="r" t="t"/>
              <a:pathLst>
                <a:path extrusionOk="0" h="1414" w="1441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968800" y="4112475"/>
              <a:ext cx="37550" cy="35500"/>
            </a:xfrm>
            <a:custGeom>
              <a:rect b="b" l="l" r="r" t="t"/>
              <a:pathLst>
                <a:path extrusionOk="0" h="1420" w="1502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1008750" y="428547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388550" y="4405125"/>
              <a:ext cx="20875" cy="20950"/>
            </a:xfrm>
            <a:custGeom>
              <a:rect b="b" l="l" r="r" t="t"/>
              <a:pathLst>
                <a:path extrusionOk="0" h="838" w="835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214725" y="4506025"/>
              <a:ext cx="20850" cy="20900"/>
            </a:xfrm>
            <a:custGeom>
              <a:rect b="b" l="l" r="r" t="t"/>
              <a:pathLst>
                <a:path extrusionOk="0" h="836" w="834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2064225" y="4565550"/>
              <a:ext cx="21175" cy="20600"/>
            </a:xfrm>
            <a:custGeom>
              <a:rect b="b" l="l" r="r" t="t"/>
              <a:pathLst>
                <a:path extrusionOk="0" h="824" w="847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153650" y="4535800"/>
              <a:ext cx="20875" cy="20900"/>
            </a:xfrm>
            <a:custGeom>
              <a:rect b="b" l="l" r="r" t="t"/>
              <a:pathLst>
                <a:path extrusionOk="0" h="836" w="835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938625" y="4462425"/>
              <a:ext cx="21450" cy="20550"/>
            </a:xfrm>
            <a:custGeom>
              <a:rect b="b" l="l" r="r" t="t"/>
              <a:pathLst>
                <a:path extrusionOk="0" h="822" w="858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063050" y="4381300"/>
              <a:ext cx="20850" cy="20650"/>
            </a:xfrm>
            <a:custGeom>
              <a:rect b="b" l="l" r="r" t="t"/>
              <a:pathLst>
                <a:path extrusionOk="0" h="826" w="834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8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997" name="Google Shape;997;p8"/>
            <p:cNvSpPr/>
            <p:nvPr/>
          </p:nvSpPr>
          <p:spPr>
            <a:xfrm>
              <a:off x="2285400" y="4527175"/>
              <a:ext cx="133950" cy="42000"/>
            </a:xfrm>
            <a:custGeom>
              <a:rect b="b" l="l" r="r" t="t"/>
              <a:pathLst>
                <a:path extrusionOk="0" h="1680" w="5358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29750" y="45274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111850" y="4560225"/>
              <a:ext cx="163750" cy="40800"/>
            </a:xfrm>
            <a:custGeom>
              <a:rect b="b" l="l" r="r" t="t"/>
              <a:pathLst>
                <a:path extrusionOk="0" h="1632" w="655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428575" y="45256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2426775" y="452420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428275" y="45254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115725" y="4376850"/>
              <a:ext cx="176250" cy="92600"/>
            </a:xfrm>
            <a:custGeom>
              <a:rect b="b" l="l" r="r" t="t"/>
              <a:pathLst>
                <a:path extrusionOk="0" h="3704" w="705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300575" y="4463175"/>
              <a:ext cx="126525" cy="69375"/>
            </a:xfrm>
            <a:custGeom>
              <a:rect b="b" l="l" r="r" t="t"/>
              <a:pathLst>
                <a:path extrusionOk="0" h="2775" w="5061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777600" y="4208100"/>
              <a:ext cx="336950" cy="170275"/>
            </a:xfrm>
            <a:custGeom>
              <a:rect b="b" l="l" r="r" t="t"/>
              <a:pathLst>
                <a:path extrusionOk="0" h="6811" w="13478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429750" y="452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428575" y="45254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3679325" y="4491150"/>
              <a:ext cx="76525" cy="109875"/>
            </a:xfrm>
            <a:custGeom>
              <a:rect b="b" l="l" r="r" t="t"/>
              <a:pathLst>
                <a:path extrusionOk="0" h="4395" w="3061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3424225" y="4426275"/>
              <a:ext cx="150925" cy="98550"/>
            </a:xfrm>
            <a:custGeom>
              <a:rect b="b" l="l" r="r" t="t"/>
              <a:pathLst>
                <a:path extrusionOk="0" h="3942" w="6037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3171525" y="4426275"/>
              <a:ext cx="259275" cy="123550"/>
            </a:xfrm>
            <a:custGeom>
              <a:rect b="b" l="l" r="r" t="t"/>
              <a:pathLst>
                <a:path extrusionOk="0" h="4942" w="10371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3599850" y="4534025"/>
              <a:ext cx="100925" cy="67000"/>
            </a:xfrm>
            <a:custGeom>
              <a:rect b="b" l="l" r="r" t="t"/>
              <a:pathLst>
                <a:path extrusionOk="0" h="2680" w="4037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456675" y="4539975"/>
              <a:ext cx="126825" cy="61050"/>
            </a:xfrm>
            <a:custGeom>
              <a:rect b="b" l="l" r="r" t="t"/>
              <a:pathLst>
                <a:path extrusionOk="0" h="2442" w="5073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3602825" y="4479850"/>
              <a:ext cx="91100" cy="56275"/>
            </a:xfrm>
            <a:custGeom>
              <a:rect b="b" l="l" r="r" t="t"/>
              <a:pathLst>
                <a:path extrusionOk="0" h="2251" w="3644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987850" y="4144100"/>
              <a:ext cx="175650" cy="396800"/>
            </a:xfrm>
            <a:custGeom>
              <a:rect b="b" l="l" r="r" t="t"/>
              <a:pathLst>
                <a:path extrusionOk="0" h="15872" w="7026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3159900" y="4553675"/>
              <a:ext cx="31275" cy="47350"/>
            </a:xfrm>
            <a:custGeom>
              <a:rect b="b" l="l" r="r" t="t"/>
              <a:pathLst>
                <a:path extrusionOk="0" h="1894" w="1251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998275" y="4539850"/>
              <a:ext cx="156900" cy="61175"/>
            </a:xfrm>
            <a:custGeom>
              <a:rect b="b" l="l" r="r" t="t"/>
              <a:pathLst>
                <a:path extrusionOk="0" h="2447" w="6276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838450" y="4144100"/>
              <a:ext cx="147950" cy="456925"/>
            </a:xfrm>
            <a:custGeom>
              <a:rect b="b" l="l" r="r" t="t"/>
              <a:pathLst>
                <a:path extrusionOk="0" h="18277" w="5918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418450" y="4523000"/>
              <a:ext cx="17875" cy="77425"/>
            </a:xfrm>
            <a:custGeom>
              <a:rect b="b" l="l" r="r" t="t"/>
              <a:pathLst>
                <a:path extrusionOk="0" h="3097" w="715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269325" y="4231000"/>
              <a:ext cx="70575" cy="370025"/>
            </a:xfrm>
            <a:custGeom>
              <a:rect b="b" l="l" r="r" t="t"/>
              <a:pathLst>
                <a:path extrusionOk="0" h="14801" w="2823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768950" y="4217025"/>
              <a:ext cx="178625" cy="268800"/>
            </a:xfrm>
            <a:custGeom>
              <a:rect b="b" l="l" r="r" t="t"/>
              <a:pathLst>
                <a:path extrusionOk="0" h="10752" w="7145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949050" y="4488775"/>
              <a:ext cx="83350" cy="112250"/>
            </a:xfrm>
            <a:custGeom>
              <a:rect b="b" l="l" r="r" t="t"/>
              <a:pathLst>
                <a:path extrusionOk="0" h="4490" w="3334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528150" y="4542950"/>
              <a:ext cx="62250" cy="58075"/>
            </a:xfrm>
            <a:custGeom>
              <a:rect b="b" l="l" r="r" t="t"/>
              <a:pathLst>
                <a:path extrusionOk="0" h="2323" w="249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404925" y="4411375"/>
              <a:ext cx="121475" cy="132500"/>
            </a:xfrm>
            <a:custGeom>
              <a:rect b="b" l="l" r="r" t="t"/>
              <a:pathLst>
                <a:path extrusionOk="0" h="5300" w="4859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19200" y="4222975"/>
              <a:ext cx="181275" cy="185450"/>
            </a:xfrm>
            <a:custGeom>
              <a:rect b="b" l="l" r="r" t="t"/>
              <a:pathLst>
                <a:path extrusionOk="0" h="7418" w="7251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770450" y="4228325"/>
              <a:ext cx="568850" cy="372400"/>
            </a:xfrm>
            <a:custGeom>
              <a:rect b="b" l="l" r="r" t="t"/>
              <a:pathLst>
                <a:path extrusionOk="0" h="14896" w="22754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757350" y="4183475"/>
              <a:ext cx="13125" cy="6775"/>
            </a:xfrm>
            <a:custGeom>
              <a:rect b="b" l="l" r="r" t="t"/>
              <a:pathLst>
                <a:path extrusionOk="0" h="271" w="525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82325" y="4218800"/>
              <a:ext cx="269100" cy="382525"/>
            </a:xfrm>
            <a:custGeom>
              <a:rect b="b" l="l" r="r" t="t"/>
              <a:pathLst>
                <a:path extrusionOk="0" h="15301" w="10764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045650" y="4224750"/>
              <a:ext cx="149150" cy="194700"/>
            </a:xfrm>
            <a:custGeom>
              <a:rect b="b" l="l" r="r" t="t"/>
              <a:pathLst>
                <a:path extrusionOk="0" h="7788" w="5966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892950" y="4416450"/>
              <a:ext cx="147075" cy="184575"/>
            </a:xfrm>
            <a:custGeom>
              <a:rect b="b" l="l" r="r" t="t"/>
              <a:pathLst>
                <a:path extrusionOk="0" h="7383" w="5883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395700" y="4211350"/>
              <a:ext cx="354825" cy="200650"/>
            </a:xfrm>
            <a:custGeom>
              <a:rect b="b" l="l" r="r" t="t"/>
              <a:pathLst>
                <a:path extrusionOk="0" h="8026" w="14193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092100" y="4407825"/>
              <a:ext cx="300350" cy="178900"/>
            </a:xfrm>
            <a:custGeom>
              <a:rect b="b" l="l" r="r" t="t"/>
              <a:pathLst>
                <a:path extrusionOk="0" h="7156" w="12014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231100" y="4199750"/>
              <a:ext cx="516150" cy="14325"/>
            </a:xfrm>
            <a:custGeom>
              <a:rect b="b" l="l" r="r" t="t"/>
              <a:pathLst>
                <a:path extrusionOk="0" h="573" w="20646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889375" y="3382100"/>
              <a:ext cx="866225" cy="816200"/>
            </a:xfrm>
            <a:custGeom>
              <a:rect b="b" l="l" r="r" t="t"/>
              <a:pathLst>
                <a:path extrusionOk="0" h="32648" w="34649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953675" y="3873825"/>
              <a:ext cx="242625" cy="319700"/>
            </a:xfrm>
            <a:custGeom>
              <a:rect b="b" l="l" r="r" t="t"/>
              <a:pathLst>
                <a:path extrusionOk="0" h="12788" w="9705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5000" y="4311375"/>
              <a:ext cx="67875" cy="261950"/>
            </a:xfrm>
            <a:custGeom>
              <a:rect b="b" l="l" r="r" t="t"/>
              <a:pathLst>
                <a:path extrusionOk="0" h="10478" w="2715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011725" y="4302450"/>
              <a:ext cx="2100" cy="2700"/>
            </a:xfrm>
            <a:custGeom>
              <a:rect b="b" l="l" r="r" t="t"/>
              <a:pathLst>
                <a:path extrusionOk="0" h="108" w="84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919450" y="3886925"/>
              <a:ext cx="99725" cy="406625"/>
            </a:xfrm>
            <a:custGeom>
              <a:rect b="b" l="l" r="r" t="t"/>
              <a:pathLst>
                <a:path extrusionOk="0" h="16265" w="3989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889075" y="4214625"/>
              <a:ext cx="298000" cy="168500"/>
            </a:xfrm>
            <a:custGeom>
              <a:rect b="b" l="l" r="r" t="t"/>
              <a:pathLst>
                <a:path extrusionOk="0" h="6740" w="1192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89375" y="3623200"/>
              <a:ext cx="34550" cy="166100"/>
            </a:xfrm>
            <a:custGeom>
              <a:rect b="b" l="l" r="r" t="t"/>
              <a:pathLst>
                <a:path extrusionOk="0" h="6644" w="1382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889075" y="3786975"/>
              <a:ext cx="91725" cy="100275"/>
            </a:xfrm>
            <a:custGeom>
              <a:rect b="b" l="l" r="r" t="t"/>
              <a:pathLst>
                <a:path extrusionOk="0" h="4011" w="3669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3670975" y="4475375"/>
              <a:ext cx="17900" cy="18025"/>
            </a:xfrm>
            <a:custGeom>
              <a:rect b="b" l="l" r="r" t="t"/>
              <a:pathLst>
                <a:path extrusionOk="0" h="721" w="716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319625" y="4195250"/>
              <a:ext cx="36625" cy="35925"/>
            </a:xfrm>
            <a:custGeom>
              <a:rect b="b" l="l" r="r" t="t"/>
              <a:pathLst>
                <a:path extrusionOk="0" h="1437" w="1465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181675" y="4184500"/>
              <a:ext cx="50625" cy="49950"/>
            </a:xfrm>
            <a:custGeom>
              <a:rect b="b" l="l" r="r" t="t"/>
              <a:pathLst>
                <a:path extrusionOk="0" h="1998" w="2025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1061125" y="4571450"/>
              <a:ext cx="36050" cy="28975"/>
            </a:xfrm>
            <a:custGeom>
              <a:rect b="b" l="l" r="r" t="t"/>
              <a:pathLst>
                <a:path extrusionOk="0" h="1159" w="1442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745750" y="4188500"/>
              <a:ext cx="36925" cy="35975"/>
            </a:xfrm>
            <a:custGeom>
              <a:rect b="b" l="l" r="r" t="t"/>
              <a:pathLst>
                <a:path extrusionOk="0" h="1439" w="1477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3568600" y="4511575"/>
              <a:ext cx="36025" cy="35350"/>
            </a:xfrm>
            <a:custGeom>
              <a:rect b="b" l="l" r="r" t="t"/>
              <a:pathLst>
                <a:path extrusionOk="0" h="1414" w="1441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968800" y="4112475"/>
              <a:ext cx="37550" cy="35500"/>
            </a:xfrm>
            <a:custGeom>
              <a:rect b="b" l="l" r="r" t="t"/>
              <a:pathLst>
                <a:path extrusionOk="0" h="1420" w="1502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1008750" y="428547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388550" y="4405125"/>
              <a:ext cx="20875" cy="20950"/>
            </a:xfrm>
            <a:custGeom>
              <a:rect b="b" l="l" r="r" t="t"/>
              <a:pathLst>
                <a:path extrusionOk="0" h="838" w="835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214725" y="4506025"/>
              <a:ext cx="20850" cy="20900"/>
            </a:xfrm>
            <a:custGeom>
              <a:rect b="b" l="l" r="r" t="t"/>
              <a:pathLst>
                <a:path extrusionOk="0" h="836" w="834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064225" y="4565550"/>
              <a:ext cx="21175" cy="20600"/>
            </a:xfrm>
            <a:custGeom>
              <a:rect b="b" l="l" r="r" t="t"/>
              <a:pathLst>
                <a:path extrusionOk="0" h="824" w="847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153650" y="4535800"/>
              <a:ext cx="20875" cy="20900"/>
            </a:xfrm>
            <a:custGeom>
              <a:rect b="b" l="l" r="r" t="t"/>
              <a:pathLst>
                <a:path extrusionOk="0" h="836" w="835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1938625" y="4462425"/>
              <a:ext cx="21450" cy="20550"/>
            </a:xfrm>
            <a:custGeom>
              <a:rect b="b" l="l" r="r" t="t"/>
              <a:pathLst>
                <a:path extrusionOk="0" h="822" w="858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2063050" y="4381300"/>
              <a:ext cx="20850" cy="20650"/>
            </a:xfrm>
            <a:custGeom>
              <a:rect b="b" l="l" r="r" t="t"/>
              <a:pathLst>
                <a:path extrusionOk="0" h="826" w="834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8"/>
          <p:cNvSpPr txBox="1"/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rect b="b" l="l" r="r" t="t"/>
              <a:pathLst>
                <a:path extrusionOk="0" h="5680" w="8228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rect b="b" l="l" r="r" t="t"/>
              <a:pathLst>
                <a:path extrusionOk="0" h="2692" w="4228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rect b="b" l="l" r="r" t="t"/>
              <a:pathLst>
                <a:path extrusionOk="0" h="5692" w="2084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rect b="b" l="l" r="r" t="t"/>
              <a:pathLst>
                <a:path extrusionOk="0" h="382" w="429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rect b="b" l="l" r="r" t="t"/>
              <a:pathLst>
                <a:path extrusionOk="0" h="7669" w="3716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rect b="b" l="l" r="r" t="t"/>
              <a:pathLst>
                <a:path extrusionOk="0" h="5478" w="4109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rect b="b" l="l" r="r" t="t"/>
              <a:pathLst>
                <a:path extrusionOk="0" h="3882" w="2763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rect b="b" l="l" r="r" t="t"/>
              <a:pathLst>
                <a:path extrusionOk="0" h="561" w="597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rect b="b" l="l" r="r" t="t"/>
              <a:pathLst>
                <a:path extrusionOk="0" h="5823" w="12419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rect b="b" l="l" r="r" t="t"/>
              <a:pathLst>
                <a:path extrusionOk="0" h="202" w="358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rect b="b" l="l" r="r" t="t"/>
              <a:pathLst>
                <a:path extrusionOk="0" h="8240" w="7811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rect b="b" l="l" r="r" t="t"/>
              <a:pathLst>
                <a:path extrusionOk="0" h="5061" w="5085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rect b="b" l="l" r="r" t="t"/>
              <a:pathLst>
                <a:path extrusionOk="0" h="4585" w="4561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rect b="b" l="l" r="r" t="t"/>
              <a:pathLst>
                <a:path extrusionOk="0" h="3573" w="8514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rect b="b" l="l" r="r" t="t"/>
              <a:pathLst>
                <a:path extrusionOk="0" h="3989" w="10014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rect b="b" l="l" r="r" t="t"/>
              <a:pathLst>
                <a:path extrusionOk="0" h="2144" w="13551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rect b="b" l="l" r="r" t="t"/>
              <a:pathLst>
                <a:path extrusionOk="0" h="25849" w="20884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rect b="b" l="l" r="r" t="t"/>
              <a:pathLst>
                <a:path extrusionOk="0" h="9217" w="5204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rect b="b" l="l" r="r" t="t"/>
              <a:pathLst>
                <a:path extrusionOk="0" h="84" w="49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rect b="b" l="l" r="r" t="t"/>
              <a:pathLst>
                <a:path extrusionOk="0" h="7062" w="835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rect b="b" l="l" r="r" t="t"/>
              <a:pathLst>
                <a:path extrusionOk="0" h="11003" w="1108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rect b="b" l="l" r="r" t="t"/>
              <a:pathLst>
                <a:path extrusionOk="0" h="4132" w="10741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rect b="b" l="l" r="r" t="t"/>
              <a:pathLst>
                <a:path extrusionOk="0" h="6454" w="5347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rect b="b" l="l" r="r" t="t"/>
              <a:pathLst>
                <a:path extrusionOk="0" h="5561" w="906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rect b="b" l="l" r="r" t="t"/>
              <a:pathLst>
                <a:path extrusionOk="0" h="3133" w="3573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rect b="b" l="l" r="r" t="t"/>
              <a:pathLst>
                <a:path extrusionOk="0" h="3788" w="4597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rect b="b" l="l" r="r" t="t"/>
              <a:pathLst>
                <a:path extrusionOk="0" h="96" w="156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rect b="b" l="l" r="r" t="t"/>
              <a:pathLst>
                <a:path extrusionOk="0" h="18491" w="6669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rect b="b" l="l" r="r" t="t"/>
              <a:pathLst>
                <a:path extrusionOk="0" h="11764" w="1072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rect b="b" l="l" r="r" t="t"/>
              <a:pathLst>
                <a:path extrusionOk="0" h="14384" w="5538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rect b="b" l="l" r="r" t="t"/>
              <a:pathLst>
                <a:path extrusionOk="0" h="2597" w="618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rect b="b" l="l" r="r" t="t"/>
              <a:pathLst>
                <a:path extrusionOk="0" h="2025" w="4597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rect b="b" l="l" r="r" t="t"/>
              <a:pathLst>
                <a:path extrusionOk="0" h="15801" w="12514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rect b="b" l="l" r="r" t="t"/>
              <a:pathLst>
                <a:path extrusionOk="0" h="1879" w="1883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rect b="b" l="l" r="r" t="t"/>
              <a:pathLst>
                <a:path extrusionOk="0" h="2645" w="2799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rect b="b" l="l" r="r" t="t"/>
              <a:pathLst>
                <a:path extrusionOk="0" h="963" w="1025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rect b="b" l="l" r="r" t="t"/>
              <a:pathLst>
                <a:path extrusionOk="0" h="977" w="1371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rect b="b" l="l" r="r" t="t"/>
              <a:pathLst>
                <a:path extrusionOk="0" h="1329" w="1299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rect b="b" l="l" r="r" t="t"/>
              <a:pathLst>
                <a:path extrusionOk="0" h="943" w="1001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rect b="b" l="l" r="r" t="t"/>
              <a:pathLst>
                <a:path extrusionOk="0" h="945" w="1037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rect b="b" l="l" r="r" t="t"/>
              <a:pathLst>
                <a:path extrusionOk="0" h="941" w="977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rect b="b" l="l" r="r" t="t"/>
              <a:pathLst>
                <a:path extrusionOk="0" h="1313" w="1429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rect b="b" l="l" r="r" t="t"/>
              <a:pathLst>
                <a:path extrusionOk="0" h="542" w="548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rect b="b" l="l" r="r" t="t"/>
              <a:pathLst>
                <a:path extrusionOk="0" h="537" w="561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rect b="b" l="l" r="r" t="t"/>
              <a:pathLst>
                <a:path extrusionOk="0" h="548" w="548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rect b="b" l="l" r="r" t="t"/>
              <a:pathLst>
                <a:path extrusionOk="0" h="539" w="597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rect b="b" l="l" r="r" t="t"/>
              <a:pathLst>
                <a:path extrusionOk="0" h="548" w="585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"/>
          <p:cNvSpPr txBox="1"/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6" name="Google Shape;1166;p9"/>
          <p:cNvSpPr txBox="1"/>
          <p:nvPr>
            <p:ph idx="1" type="subTitle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69" name="Google Shape;1169;p10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238075" y="1147600"/>
              <a:ext cx="52100" cy="36625"/>
            </a:xfrm>
            <a:custGeom>
              <a:rect b="b" l="l" r="r" t="t"/>
              <a:pathLst>
                <a:path extrusionOk="0" h="1465" w="2084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2285400" y="1148200"/>
              <a:ext cx="114625" cy="37225"/>
            </a:xfrm>
            <a:custGeom>
              <a:rect b="b" l="l" r="r" t="t"/>
              <a:pathLst>
                <a:path extrusionOk="0" h="1489" w="4585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2466075" y="1148200"/>
              <a:ext cx="82475" cy="241125"/>
            </a:xfrm>
            <a:custGeom>
              <a:rect b="b" l="l" r="r" t="t"/>
              <a:pathLst>
                <a:path extrusionOk="0" h="9645" w="3299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550300" y="1148200"/>
              <a:ext cx="104500" cy="242000"/>
            </a:xfrm>
            <a:custGeom>
              <a:rect b="b" l="l" r="r" t="t"/>
              <a:pathLst>
                <a:path extrusionOk="0" h="9680" w="418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2536325" y="1386900"/>
              <a:ext cx="23825" cy="22275"/>
            </a:xfrm>
            <a:custGeom>
              <a:rect b="b" l="l" r="r" t="t"/>
              <a:pathLst>
                <a:path extrusionOk="0" h="891" w="953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6" name="Google Shape;1236;p10"/>
          <p:cNvSpPr txBox="1"/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37" name="Google Shape;1237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38" name="Google Shape;1238;p1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liable-bubblegum-86a582.netlify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9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p30"/>
          <p:cNvSpPr txBox="1"/>
          <p:nvPr>
            <p:ph type="title"/>
          </p:nvPr>
        </p:nvSpPr>
        <p:spPr>
          <a:xfrm>
            <a:off x="1946300" y="1563050"/>
            <a:ext cx="39498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</a:t>
            </a:r>
            <a:endParaRPr sz="4400"/>
          </a:p>
        </p:txBody>
      </p:sp>
      <p:sp>
        <p:nvSpPr>
          <p:cNvPr id="4331" name="Google Shape;4331;p30"/>
          <p:cNvSpPr txBox="1"/>
          <p:nvPr>
            <p:ph idx="2" type="title"/>
          </p:nvPr>
        </p:nvSpPr>
        <p:spPr>
          <a:xfrm>
            <a:off x="517475" y="2081100"/>
            <a:ext cx="50394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NOCK NOCK</a:t>
            </a:r>
            <a:endParaRPr/>
          </a:p>
        </p:txBody>
      </p:sp>
      <p:sp>
        <p:nvSpPr>
          <p:cNvPr id="4332" name="Google Shape;4332;p30"/>
          <p:cNvSpPr txBox="1"/>
          <p:nvPr>
            <p:ph idx="1" type="subTitle"/>
          </p:nvPr>
        </p:nvSpPr>
        <p:spPr>
          <a:xfrm>
            <a:off x="2204700" y="3109550"/>
            <a:ext cx="20910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N</a:t>
            </a:r>
            <a:r>
              <a:rPr b="1" lang="en"/>
              <a:t>athan Davids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O</a:t>
            </a:r>
            <a:r>
              <a:rPr b="1" lang="en"/>
              <a:t>kuhle Charlieman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</a:t>
            </a:r>
            <a:r>
              <a:rPr b="1" lang="en"/>
              <a:t>ole Hanekom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K</a:t>
            </a:r>
            <a:r>
              <a:rPr b="1" lang="en"/>
              <a:t>iran Isaacs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3" name="Google Shape;4333;p30"/>
          <p:cNvPicPr preferRelativeResize="0"/>
          <p:nvPr/>
        </p:nvPicPr>
        <p:blipFill rotWithShape="1">
          <a:blip r:embed="rId3">
            <a:alphaModFix/>
          </a:blip>
          <a:srcRect b="2059" l="0" r="34452" t="-2060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4" name="Google Shape;4334;p30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8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1"/>
          <p:cNvSpPr txBox="1"/>
          <p:nvPr>
            <p:ph type="title"/>
          </p:nvPr>
        </p:nvSpPr>
        <p:spPr>
          <a:xfrm>
            <a:off x="3019350" y="908475"/>
            <a:ext cx="27243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4340" name="Google Shape;4340;p31"/>
          <p:cNvSpPr txBox="1"/>
          <p:nvPr>
            <p:ph idx="1" type="subTitle"/>
          </p:nvPr>
        </p:nvSpPr>
        <p:spPr>
          <a:xfrm>
            <a:off x="2752800" y="2165975"/>
            <a:ext cx="3867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Modified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Javascript standards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HTML </a:t>
            </a:r>
            <a:r>
              <a:rPr lang="en" sz="1800"/>
              <a:t>-&gt; CSS -&gt; </a:t>
            </a:r>
            <a:r>
              <a:rPr lang="en" sz="1800"/>
              <a:t>Javascript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4" name="Shape 4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" name="Google Shape;4345;p32"/>
          <p:cNvSpPr txBox="1"/>
          <p:nvPr>
            <p:ph type="title"/>
          </p:nvPr>
        </p:nvSpPr>
        <p:spPr>
          <a:xfrm>
            <a:off x="2132125" y="1109575"/>
            <a:ext cx="5070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BAR</a:t>
            </a:r>
            <a:endParaRPr/>
          </a:p>
        </p:txBody>
      </p:sp>
      <p:pic>
        <p:nvPicPr>
          <p:cNvPr id="4346" name="Google Shape;4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1868488"/>
            <a:ext cx="3876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7" name="Google Shape;43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750" y="3390925"/>
            <a:ext cx="28670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4353" name="Google Shape;4353;p33"/>
          <p:cNvSpPr txBox="1"/>
          <p:nvPr>
            <p:ph idx="2" type="title"/>
          </p:nvPr>
        </p:nvSpPr>
        <p:spPr>
          <a:xfrm>
            <a:off x="2102413" y="1572825"/>
            <a:ext cx="21990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ON:</a:t>
            </a:r>
            <a:endParaRPr/>
          </a:p>
        </p:txBody>
      </p:sp>
      <p:sp>
        <p:nvSpPr>
          <p:cNvPr id="4354" name="Google Shape;4354;p33"/>
          <p:cNvSpPr txBox="1"/>
          <p:nvPr>
            <p:ph idx="1" type="subTitle"/>
          </p:nvPr>
        </p:nvSpPr>
        <p:spPr>
          <a:xfrm>
            <a:off x="2102413" y="2420068"/>
            <a:ext cx="21990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BOOK IT PAGE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 US PAGE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REGISTRATION PAGE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DONATION PAGE</a:t>
            </a:r>
            <a:endParaRPr/>
          </a:p>
        </p:txBody>
      </p:sp>
      <p:sp>
        <p:nvSpPr>
          <p:cNvPr id="4355" name="Google Shape;4355;p33"/>
          <p:cNvSpPr txBox="1"/>
          <p:nvPr>
            <p:ph idx="3" type="title"/>
          </p:nvPr>
        </p:nvSpPr>
        <p:spPr>
          <a:xfrm>
            <a:off x="4902888" y="1524325"/>
            <a:ext cx="2138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EXAMPLES:</a:t>
            </a:r>
            <a:endParaRPr/>
          </a:p>
        </p:txBody>
      </p:sp>
      <p:sp>
        <p:nvSpPr>
          <p:cNvPr id="4356" name="Google Shape;4356;p33"/>
          <p:cNvSpPr txBox="1"/>
          <p:nvPr>
            <p:ph idx="4" type="subTitle"/>
          </p:nvPr>
        </p:nvSpPr>
        <p:spPr>
          <a:xfrm>
            <a:off x="4902888" y="2510600"/>
            <a:ext cx="2138700" cy="1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EMAIL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PHONE NUMBER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4362" name="Google Shape;4362;p34"/>
          <p:cNvSpPr txBox="1"/>
          <p:nvPr>
            <p:ph idx="3" type="title"/>
          </p:nvPr>
        </p:nvSpPr>
        <p:spPr>
          <a:xfrm>
            <a:off x="4610852" y="1536569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4363" name="Google Shape;4363;p34"/>
          <p:cNvSpPr txBox="1"/>
          <p:nvPr>
            <p:ph idx="1" type="subTitle"/>
          </p:nvPr>
        </p:nvSpPr>
        <p:spPr>
          <a:xfrm>
            <a:off x="4723650" y="2095475"/>
            <a:ext cx="2885700" cy="21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 User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Carry Out Required </a:t>
            </a:r>
            <a:endParaRPr/>
          </a:p>
        </p:txBody>
      </p:sp>
      <p:sp>
        <p:nvSpPr>
          <p:cNvPr id="4364" name="Google Shape;4364;p34"/>
          <p:cNvSpPr txBox="1"/>
          <p:nvPr>
            <p:ph idx="4" type="subTitle"/>
          </p:nvPr>
        </p:nvSpPr>
        <p:spPr>
          <a:xfrm>
            <a:off x="1837950" y="2347599"/>
            <a:ext cx="2885700" cy="21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PAGE FORMS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 Details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 Details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Comments</a:t>
            </a:r>
            <a:endParaRPr/>
          </a:p>
        </p:txBody>
      </p:sp>
      <p:sp>
        <p:nvSpPr>
          <p:cNvPr id="4365" name="Google Shape;4365;p34"/>
          <p:cNvSpPr txBox="1"/>
          <p:nvPr/>
        </p:nvSpPr>
        <p:spPr>
          <a:xfrm>
            <a:off x="1552200" y="15697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INFORMATION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9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p35"/>
          <p:cNvSpPr txBox="1"/>
          <p:nvPr>
            <p:ph type="ctrTitle"/>
          </p:nvPr>
        </p:nvSpPr>
        <p:spPr>
          <a:xfrm>
            <a:off x="3753975" y="1422825"/>
            <a:ext cx="4799400" cy="19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 </a:t>
            </a:r>
            <a:r>
              <a:rPr lang="en" sz="3800"/>
              <a:t>MZAMOMTSHA  PRIMARY SCHOOL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       WEBSITE</a:t>
            </a:r>
            <a:endParaRPr sz="3800"/>
          </a:p>
        </p:txBody>
      </p:sp>
      <p:sp>
        <p:nvSpPr>
          <p:cNvPr id="4371" name="Google Shape;4371;p35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35"/>
          <p:cNvSpPr/>
          <p:nvPr/>
        </p:nvSpPr>
        <p:spPr>
          <a:xfrm flipH="1" rot="10800000">
            <a:off x="537325" y="1422814"/>
            <a:ext cx="2742939" cy="232004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3" name="Google Shape;4373;p35">
            <a:hlinkClick r:id="rId3"/>
          </p:cNvPr>
          <p:cNvSpPr/>
          <p:nvPr/>
        </p:nvSpPr>
        <p:spPr>
          <a:xfrm>
            <a:off x="676565" y="1591020"/>
            <a:ext cx="2603700" cy="2125200"/>
          </a:xfrm>
          <a:prstGeom prst="hexagon">
            <a:avLst>
              <a:gd fmla="val 28647" name="adj"/>
              <a:gd fmla="val 115470" name="vf"/>
            </a:avLst>
          </a:prstGeom>
          <a:solidFill>
            <a:srgbClr val="E1E7EC">
              <a:alpha val="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20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4" name="Google Shape;4374;p35"/>
          <p:cNvSpPr/>
          <p:nvPr/>
        </p:nvSpPr>
        <p:spPr>
          <a:xfrm>
            <a:off x="1635532" y="2214840"/>
            <a:ext cx="546541" cy="621697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