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463" r:id="rId8"/>
    <p:sldId id="2451" r:id="rId9"/>
    <p:sldId id="2464" r:id="rId10"/>
    <p:sldId id="2467" r:id="rId11"/>
    <p:sldId id="2468" r:id="rId12"/>
    <p:sldId id="2436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B3662A-0BC8-4946-95F7-A417EFF47D45}" type="datetime1">
              <a:rPr lang="fr-FR" smtClean="0"/>
              <a:t>26/10/2020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1DB9C-7D45-48E3-9809-D583EE85E0C9}" type="datetime1">
              <a:rPr lang="fr-FR" smtClean="0"/>
              <a:pPr/>
              <a:t>26/10/2020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82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66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8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7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fr-FR" spc="300" noProof="0"/>
              <a:t>RAPPORT ANNUEL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fr-FR" sz="4000" spc="300" noProof="0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32" name="Espace réservé du texte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en ligne 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5" name="Espace réservé d’image en ligne 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36" name="Espace réservé d’image en ligne 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fr-FR" sz="1600" noProof="0">
                <a:cs typeface="Biome Light" panose="020B0303030204020804" pitchFamily="34" charset="0"/>
              </a:rPr>
              <a:t>Cliquez pour modifier les styles du texte du masque.</a:t>
            </a:r>
          </a:p>
          <a:p>
            <a:pPr marL="0" indent="0" rtl="0">
              <a:buNone/>
            </a:pPr>
            <a:endParaRPr lang="fr-FR" noProof="0"/>
          </a:p>
        </p:txBody>
      </p:sp>
      <p:sp>
        <p:nvSpPr>
          <p:cNvPr id="17" name="Espace réservé du numéro de diapositiv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fr-FR" noProof="0"/>
              <a:t>Cliquez pour modifier le titre principal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fr-FR" noProof="0"/>
              <a:t>TITRE DE LA DIAPOSITIVE ICI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9" name="Espace réservé du numéro de diapositiv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’image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2" name="Espace réservé d’image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fr-FR" spc="3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400" noProof="0">
                <a:solidFill>
                  <a:schemeClr val="tx1"/>
                </a:solidFill>
              </a:rPr>
              <a:t>Modifiez les styles du texte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800" noProof="0"/>
              <a:t>Modifiez le style du titre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image abstrait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</a:t>
            </a:r>
            <a:r>
              <a:rPr lang="fr-FR" dirty="0" err="1"/>
              <a:t>My_shop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Nathan </a:t>
            </a:r>
            <a:r>
              <a:rPr lang="fr-FR" dirty="0" err="1"/>
              <a:t>fargetton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3C834472-7530-461C-A079-DE55C68A60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</p:spPr>
        <p:txBody>
          <a:bodyPr/>
          <a:lstStyle/>
          <a:p>
            <a:r>
              <a:rPr lang="en-US" dirty="0"/>
              <a:t>Le shop</a:t>
            </a:r>
          </a:p>
        </p:txBody>
      </p:sp>
      <p:pic>
        <p:nvPicPr>
          <p:cNvPr id="11" name="Image 10" descr="Une image contenant photo, capture d’écran, différent, pièce&#10;&#10;Description générée automatiquement">
            <a:extLst>
              <a:ext uri="{FF2B5EF4-FFF2-40B4-BE49-F238E27FC236}">
                <a16:creationId xmlns:a16="http://schemas.microsoft.com/office/drawing/2014/main" id="{3186337C-7234-483E-BE50-4B5F6073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407"/>
            <a:ext cx="5416550" cy="4130118"/>
          </a:xfrm>
          <a:prstGeom prst="rect">
            <a:avLst/>
          </a:prstGeom>
          <a:noFill/>
          <a:effectLst/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  <a:p>
            <a:pPr rtl="0"/>
            <a:r>
              <a:rPr lang="fr-FR" dirty="0"/>
              <a:t>Responsive</a:t>
            </a:r>
          </a:p>
          <a:p>
            <a:pPr rtl="0"/>
            <a:r>
              <a:rPr lang="fr-FR" dirty="0"/>
              <a:t>Adaptable</a:t>
            </a:r>
          </a:p>
          <a:p>
            <a:pPr rtl="0"/>
            <a:r>
              <a:rPr lang="fr-FR" dirty="0"/>
              <a:t>Épuré </a:t>
            </a:r>
          </a:p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rtlCol="0" anchor="t">
            <a:normAutofit/>
          </a:bodyPr>
          <a:lstStyle/>
          <a:p>
            <a:pPr rtl="0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166" y="507534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Coté utilisateur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4606" y="1391772"/>
            <a:ext cx="3017520" cy="464871"/>
          </a:xfrm>
        </p:spPr>
        <p:txBody>
          <a:bodyPr rtlCol="0"/>
          <a:lstStyle/>
          <a:p>
            <a:pPr rtl="0"/>
            <a:r>
              <a:rPr lang="fr-FR" dirty="0"/>
              <a:t>Le login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F9487A7-5021-4244-8E2B-2409BF97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166" y="2616737"/>
            <a:ext cx="4646246" cy="2218585"/>
          </a:xfrm>
        </p:spPr>
        <p:txBody>
          <a:bodyPr/>
          <a:lstStyle/>
          <a:p>
            <a:r>
              <a:rPr lang="fr-FR" dirty="0"/>
              <a:t>Vérification sécurisée </a:t>
            </a:r>
          </a:p>
          <a:p>
            <a:r>
              <a:rPr lang="fr-FR" dirty="0"/>
              <a:t>Mot de passe jamais décrypté </a:t>
            </a:r>
          </a:p>
          <a:p>
            <a:r>
              <a:rPr lang="fr-FR" dirty="0"/>
              <a:t>Clair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EC6CD03-01A0-4BB0-A95F-2032DD40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4" y="1149531"/>
            <a:ext cx="5770052" cy="41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539" y="622903"/>
            <a:ext cx="5897218" cy="884238"/>
          </a:xfrm>
        </p:spPr>
        <p:txBody>
          <a:bodyPr rtlCol="0"/>
          <a:lstStyle/>
          <a:p>
            <a:pPr rtl="0"/>
            <a:r>
              <a:rPr lang="fr-FR" dirty="0"/>
              <a:t>Coté utilisateur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6979" y="1512053"/>
            <a:ext cx="3017520" cy="464871"/>
          </a:xfrm>
        </p:spPr>
        <p:txBody>
          <a:bodyPr rtlCol="0"/>
          <a:lstStyle/>
          <a:p>
            <a:pPr rtl="0"/>
            <a:r>
              <a:rPr lang="fr-FR" dirty="0"/>
              <a:t>Le </a:t>
            </a:r>
            <a:r>
              <a:rPr lang="fr-FR" dirty="0" err="1"/>
              <a:t>register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F9487A7-5021-4244-8E2B-2409BF97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9" y="2773491"/>
            <a:ext cx="4646246" cy="2218585"/>
          </a:xfrm>
        </p:spPr>
        <p:txBody>
          <a:bodyPr/>
          <a:lstStyle/>
          <a:p>
            <a:r>
              <a:rPr lang="fr-FR" dirty="0"/>
              <a:t>Création sécurisée </a:t>
            </a:r>
          </a:p>
          <a:p>
            <a:r>
              <a:rPr lang="fr-FR" dirty="0"/>
              <a:t>Mot de passe crypté et stocker sur une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Des messages d’erreur modulable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C38802-2D30-4908-B6A0-7B6CDA40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4" y="622903"/>
            <a:ext cx="5767678" cy="48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3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98351"/>
            <a:ext cx="5621383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Partie administration utilisateur et produits</a:t>
            </a:r>
          </a:p>
        </p:txBody>
      </p:sp>
      <p:pic>
        <p:nvPicPr>
          <p:cNvPr id="8" name="Espace réservé d’image 7" descr="gros plan sur du code informatiqu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648548"/>
            <a:ext cx="2834640" cy="365125"/>
          </a:xfrm>
        </p:spPr>
        <p:txBody>
          <a:bodyPr rtlCol="0"/>
          <a:lstStyle/>
          <a:p>
            <a:pPr rtl="0"/>
            <a:r>
              <a:rPr lang="fr-FR" dirty="0"/>
              <a:t>Commençons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6887" y="1096008"/>
            <a:ext cx="4023360" cy="46487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Edition utilisateurs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15184843-CACE-45D3-93E1-059CEBB0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08" y="1980246"/>
            <a:ext cx="8804366" cy="4468216"/>
          </a:xfrm>
          <a:prstGeom prst="rect">
            <a:avLst/>
          </a:prstGeom>
          <a:noFill/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fr-FR" smtClean="0"/>
              <a:pPr rtl="0">
                <a:spcAft>
                  <a:spcPts val="600"/>
                </a:spcAft>
              </a:pPr>
              <a:t>6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F9487A7-5021-4244-8E2B-2409BF97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023" y="211770"/>
            <a:ext cx="4646246" cy="2218585"/>
          </a:xfrm>
        </p:spPr>
        <p:txBody>
          <a:bodyPr>
            <a:normAutofit/>
          </a:bodyPr>
          <a:lstStyle/>
          <a:p>
            <a:r>
              <a:rPr lang="fr-FR" dirty="0"/>
              <a:t>Édition facile et claire</a:t>
            </a:r>
          </a:p>
          <a:p>
            <a:r>
              <a:rPr lang="fr-FR" dirty="0"/>
              <a:t>Un minimum de latence </a:t>
            </a:r>
          </a:p>
          <a:p>
            <a:r>
              <a:rPr lang="fr-FR" dirty="0"/>
              <a:t>Même erreur que le </a:t>
            </a:r>
            <a:r>
              <a:rPr lang="fr-FR" dirty="0" err="1"/>
              <a:t>Register</a:t>
            </a:r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87" y="211770"/>
            <a:ext cx="5897218" cy="884238"/>
          </a:xfrm>
        </p:spPr>
        <p:txBody>
          <a:bodyPr rtlCol="0" anchor="t">
            <a:normAutofit/>
          </a:bodyPr>
          <a:lstStyle/>
          <a:p>
            <a:pPr rtl="0"/>
            <a:r>
              <a:rPr lang="fr-FR" dirty="0"/>
              <a:t>Coté Admin</a:t>
            </a:r>
          </a:p>
        </p:txBody>
      </p:sp>
    </p:spTree>
    <p:extLst>
      <p:ext uri="{BB962C8B-B14F-4D97-AF65-F5344CB8AC3E}">
        <p14:creationId xmlns:p14="http://schemas.microsoft.com/office/powerpoint/2010/main" val="254374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L'Edition de produits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E67A27-A54D-4FAB-BCF7-7685C5E0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150"/>
            <a:ext cx="5416550" cy="5808632"/>
          </a:xfrm>
          <a:prstGeom prst="rect">
            <a:avLst/>
          </a:prstGeom>
          <a:noFill/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fr-FR" smtClean="0"/>
              <a:pPr rtl="0">
                <a:spcAft>
                  <a:spcPts val="600"/>
                </a:spcAft>
              </a:pPr>
              <a:t>7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F9487A7-5021-4244-8E2B-2409BF97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2218585"/>
          </a:xfrm>
        </p:spPr>
        <p:txBody>
          <a:bodyPr>
            <a:normAutofit/>
          </a:bodyPr>
          <a:lstStyle/>
          <a:p>
            <a:r>
              <a:rPr lang="fr-FR" dirty="0"/>
              <a:t>Image qui correspond au produit</a:t>
            </a:r>
          </a:p>
          <a:p>
            <a:r>
              <a:rPr lang="fr-FR" dirty="0"/>
              <a:t>Simple mais claire</a:t>
            </a:r>
          </a:p>
          <a:p>
            <a:r>
              <a:rPr lang="fr-FR" dirty="0"/>
              <a:t>Les images sont stockées sur le serveur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rtlCol="0" anchor="t">
            <a:normAutofit/>
          </a:bodyPr>
          <a:lstStyle/>
          <a:p>
            <a:pPr rtl="0"/>
            <a:r>
              <a:rPr lang="fr-FR" dirty="0"/>
              <a:t>Coté Admin</a:t>
            </a:r>
          </a:p>
        </p:txBody>
      </p:sp>
    </p:spTree>
    <p:extLst>
      <p:ext uri="{BB962C8B-B14F-4D97-AF65-F5344CB8AC3E}">
        <p14:creationId xmlns:p14="http://schemas.microsoft.com/office/powerpoint/2010/main" val="280987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6887" y="1096008"/>
            <a:ext cx="4023360" cy="46487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Edition utilisateurs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fr-FR" smtClean="0"/>
              <a:pPr rtl="0"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F9487A7-5021-4244-8E2B-2409BF97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023" y="211770"/>
            <a:ext cx="4646246" cy="2218585"/>
          </a:xfrm>
        </p:spPr>
        <p:txBody>
          <a:bodyPr>
            <a:normAutofit/>
          </a:bodyPr>
          <a:lstStyle/>
          <a:p>
            <a:r>
              <a:rPr lang="fr-FR" dirty="0"/>
              <a:t>Ajout facile </a:t>
            </a:r>
          </a:p>
          <a:p>
            <a:r>
              <a:rPr lang="fr-FR" dirty="0"/>
              <a:t>Image stockée sur le serveur </a:t>
            </a:r>
          </a:p>
          <a:p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87" y="211770"/>
            <a:ext cx="5897218" cy="884238"/>
          </a:xfrm>
        </p:spPr>
        <p:txBody>
          <a:bodyPr rtlCol="0" anchor="t">
            <a:normAutofit/>
          </a:bodyPr>
          <a:lstStyle/>
          <a:p>
            <a:pPr rtl="0"/>
            <a:r>
              <a:rPr lang="fr-FR" dirty="0"/>
              <a:t>Coté Admin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CF7BC7-D8C2-41D3-B0A2-7ABBEAA9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5963"/>
            <a:ext cx="9997440" cy="47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ce réservé d’image 7" descr="image abstrait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fr-FR" sz="4000" spc="300"/>
              <a:t>MERCI</a:t>
            </a:r>
          </a:p>
        </p:txBody>
      </p:sp>
      <p:pic>
        <p:nvPicPr>
          <p:cNvPr id="24" name="Espace réservé d’image en ligne 23" descr="Utilisateu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Espace réservé d’image en ligne 11" descr="Smart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Espace réservé d’image en ligne 27" descr="Envelop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/>
              <a:t>CAMILLE BRUNELLE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/>
              <a:t>+1 (589) 555-0199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/>
              <a:t>victoria@fabrikam.com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75_TF55661986_Win32.potx" id="{F2AA43A2-F399-432F-87E1-068F745ECC6D}" vid="{E630D30E-332E-4035-8712-B7FCE979C1A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132</Words>
  <Application>Microsoft Office PowerPoint</Application>
  <PresentationFormat>Grand écran</PresentationFormat>
  <Paragraphs>55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My_shop</vt:lpstr>
      <vt:lpstr>Introduction</vt:lpstr>
      <vt:lpstr>Coté utilisateur</vt:lpstr>
      <vt:lpstr>Coté utilisateur</vt:lpstr>
      <vt:lpstr>Partie administration utilisateur et produits</vt:lpstr>
      <vt:lpstr>Coté Admin</vt:lpstr>
      <vt:lpstr>Coté Admin</vt:lpstr>
      <vt:lpstr>Coté Admin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My_shop</dc:title>
  <dc:creator>Nathan Fargetton</dc:creator>
  <cp:lastModifiedBy>Nathan Fargetton</cp:lastModifiedBy>
  <cp:revision>1</cp:revision>
  <dcterms:created xsi:type="dcterms:W3CDTF">2020-10-26T22:41:41Z</dcterms:created>
  <dcterms:modified xsi:type="dcterms:W3CDTF">2020-10-26T22:51:20Z</dcterms:modified>
</cp:coreProperties>
</file>