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b630489a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b630489a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b630489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7b630489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7b630489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7b630489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b630489a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b630489a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b630489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b630489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b630489a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b630489a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b630489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b630489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b630489a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b630489a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b6304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b6304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b63048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b63048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b63048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b63048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b63048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b63048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athanFaucon/CUBE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CUBE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4015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Site web Vidéothèque</a:t>
            </a:r>
            <a:endParaRPr sz="2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Une image contenant texte&#10;&#10;Description générée automatiquement"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00"/>
            <a:ext cx="2682725" cy="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et revue de code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Améliorations à venir</a:t>
            </a:r>
            <a:endParaRPr sz="3100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Barre de recherche, filtres et tris en fonction des genres, réalisateurs, genres, etc…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Amélioration des formulaires de modification des films, meilleure ergonomie générale du 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Soin des pages d’erreur et sécurisation des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Conclusions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les points positifs: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Projet </a:t>
            </a:r>
            <a:r>
              <a:rPr lang="fr"/>
              <a:t>intéressant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Implique un travail en amont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apprentissage de nouvelles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/>
              <a:t>les points négatifs: 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 peu plus de temps en présentiel aurait été bénéfique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répartition éloignée des jours de travail sur le campus du CESI  </a:t>
            </a:r>
            <a:endParaRPr/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Annexes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vers le github du CUBE 3: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https://github.com/NathanFaucon/CUBE3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3000"/>
            <a:ext cx="70389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Introduction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Analyse </a:t>
            </a:r>
            <a:r>
              <a:rPr lang="fr" sz="1700"/>
              <a:t>fonctionnelle</a:t>
            </a:r>
            <a:r>
              <a:rPr lang="fr" sz="1700"/>
              <a:t> du besoin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700"/>
              <a:t>Prérequis du projet</a:t>
            </a:r>
            <a:endParaRPr sz="1700"/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Contraintes du projet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Fonctionnalités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Modèle conceptuel de données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M</a:t>
            </a:r>
            <a:r>
              <a:rPr lang="fr" sz="1700"/>
              <a:t>odèle physique de données</a:t>
            </a:r>
            <a:endParaRPr sz="1700"/>
          </a:p>
          <a:p>
            <a:pPr indent="-3284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Démonstration et revue de code</a:t>
            </a:r>
            <a:endParaRPr sz="10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D</a:t>
            </a:r>
            <a:r>
              <a:rPr lang="fr" sz="1700"/>
              <a:t>ifficultés rencontrés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Améliorations à venir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Conclusions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Annexes</a:t>
            </a:r>
            <a:endParaRPr sz="17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96725"/>
            <a:ext cx="27552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l’équipe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33" y="2354320"/>
            <a:ext cx="992818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50" y="2354325"/>
            <a:ext cx="992700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950" y="2354325"/>
            <a:ext cx="992700" cy="1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455475" y="3636138"/>
            <a:ext cx="7875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Emilie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4202300" y="36361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Nathan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570750" y="36361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Clément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 du projet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659100"/>
            <a:ext cx="70389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Page </a:t>
            </a:r>
            <a:r>
              <a:rPr lang="fr"/>
              <a:t>accueil</a:t>
            </a:r>
            <a:r>
              <a:rPr lang="fr"/>
              <a:t> / Menu navigation / Page inscription / Page connexion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Espace utilisateur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Code versionné Git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Répartition des </a:t>
            </a:r>
            <a:r>
              <a:rPr lang="fr"/>
              <a:t>tâches</a:t>
            </a:r>
            <a:r>
              <a:rPr lang="fr"/>
              <a:t> / brainstorming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Suivre le  CDC</a:t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50" y="902800"/>
            <a:ext cx="664751" cy="6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02800"/>
            <a:ext cx="664751" cy="6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000" y="953701"/>
            <a:ext cx="1042048" cy="5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 du projet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349475" y="1307850"/>
            <a:ext cx="73845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Présentation des maquettes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Déploiement du site sur un serveur apache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L’utilisation de </a:t>
            </a:r>
            <a:r>
              <a:rPr lang="fr"/>
              <a:t>l'extension</a:t>
            </a:r>
            <a:r>
              <a:rPr lang="fr"/>
              <a:t> PDO </a:t>
            </a:r>
            <a:r>
              <a:rPr lang="fr"/>
              <a:t>fourni</a:t>
            </a:r>
            <a:r>
              <a:rPr lang="fr"/>
              <a:t> </a:t>
            </a:r>
            <a:r>
              <a:rPr lang="fr"/>
              <a:t>avec PHP</a:t>
            </a:r>
            <a:r>
              <a:rPr lang="fr"/>
              <a:t> pour accéder </a:t>
            </a:r>
            <a:r>
              <a:rPr lang="fr"/>
              <a:t>aux</a:t>
            </a:r>
            <a:r>
              <a:rPr lang="fr"/>
              <a:t> données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Date et heure en français 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Vidéothèque, permettant aux utilisateurs de se créer un compte.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films s’y retrouvent avec leurs informations.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Aspect administrateur pour gérer le contenu du site.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Fonctionnalités</a:t>
            </a:r>
            <a:endParaRPr sz="3100"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395550" y="1738450"/>
            <a:ext cx="30246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Coté utilisateur 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Vidéothèque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S’inscrire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Se connecter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Ajouter un film à sa liste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Noter un film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Supprimer un film de sa liste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116575" y="1190500"/>
            <a:ext cx="26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116575" y="1738450"/>
            <a:ext cx="2637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Coté administrateur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Ajouter un film sur le site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Réalisateur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Durée du film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 de sortie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Synopsis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Affiche du film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Gérer les utilisateurs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Gérer les films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conceptuel de données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62" y="1069225"/>
            <a:ext cx="7338474" cy="3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physique de données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94" y="1216124"/>
            <a:ext cx="7314417" cy="3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