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90" r:id="rId2"/>
    <p:sldId id="404" r:id="rId3"/>
    <p:sldId id="405" r:id="rId4"/>
    <p:sldId id="406" r:id="rId5"/>
    <p:sldId id="407" r:id="rId6"/>
    <p:sldId id="410" r:id="rId7"/>
    <p:sldId id="408" r:id="rId8"/>
    <p:sldId id="409" r:id="rId9"/>
    <p:sldId id="41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58" autoAdjust="0"/>
  </p:normalViewPr>
  <p:slideViewPr>
    <p:cSldViewPr>
      <p:cViewPr varScale="1">
        <p:scale>
          <a:sx n="67" d="100"/>
          <a:sy n="67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D4175-496E-D049-B6FA-500F8A4184C3}" type="datetimeFigureOut">
              <a:rPr lang="en-US" smtClean="0"/>
              <a:t>16-05-05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DB0B8-D860-2649-8482-7A910887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61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36DDD-0747-A24D-9558-65F74FCB06EC}" type="datetimeFigureOut">
              <a:rPr lang="en-US" smtClean="0"/>
              <a:t>16-05-05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484A7-97F7-DB4C-B61F-D21F7533E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315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0135767-C715-DC40-AAEC-6E6533B39ED1}" type="datetime1">
              <a:rPr lang="en-CA" smtClean="0"/>
              <a:t>16-05-05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468A-D9F6-9841-8C09-96761E5F0FA3}" type="datetime1">
              <a:rPr lang="en-CA" smtClean="0"/>
              <a:t>16-05-05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D64A-1BB1-4F44-AFAE-06754104697B}" type="datetime1">
              <a:rPr lang="en-CA" smtClean="0"/>
              <a:t>16-05-05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040C-E153-6F4D-8707-76A852B29284}" type="datetime1">
              <a:rPr lang="en-CA" smtClean="0"/>
              <a:t>16-05-05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BE7A338-1C98-404D-B760-7578571CE295}" type="datetime1">
              <a:rPr lang="en-CA" smtClean="0"/>
              <a:t>16-05-05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4A6F-3ADA-0446-999D-CA4FA4644DF6}" type="datetime1">
              <a:rPr lang="en-CA" smtClean="0"/>
              <a:t>16-05-05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AB8E-FFB1-0443-8012-25E1D251529E}" type="datetime1">
              <a:rPr lang="en-CA" smtClean="0"/>
              <a:t>16-05-05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4F07-5712-0642-9B1F-0A320BE601B1}" type="datetime1">
              <a:rPr lang="en-CA" smtClean="0"/>
              <a:t>16-05-05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22B1-2A1C-994A-BE08-9ECB557B7398}" type="datetime1">
              <a:rPr lang="en-CA" smtClean="0"/>
              <a:t>16-05-05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6EF-13D3-7543-8D25-E41CD7697D7E}" type="datetime1">
              <a:rPr lang="en-CA" smtClean="0"/>
              <a:t>16-05-05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CA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6C98-B0C9-DB45-A103-4D3F27B5B992}" type="datetime1">
              <a:rPr lang="en-CA" smtClean="0"/>
              <a:t>16-05-05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CA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 smtClean="0"/>
              <a:t>Click to edit Master text styles</a:t>
            </a:r>
          </a:p>
          <a:p>
            <a:pPr lvl="1" eaLnBrk="1" latinLnBrk="0" hangingPunct="1"/>
            <a:r>
              <a:rPr kumimoji="0" lang="en-CA" smtClean="0"/>
              <a:t>Second level</a:t>
            </a:r>
          </a:p>
          <a:p>
            <a:pPr lvl="2" eaLnBrk="1" latinLnBrk="0" hangingPunct="1"/>
            <a:r>
              <a:rPr kumimoji="0" lang="en-CA" smtClean="0"/>
              <a:t>Third level</a:t>
            </a:r>
          </a:p>
          <a:p>
            <a:pPr lvl="3" eaLnBrk="1" latinLnBrk="0" hangingPunct="1"/>
            <a:r>
              <a:rPr kumimoji="0" lang="en-CA" smtClean="0"/>
              <a:t>Fourth level</a:t>
            </a:r>
          </a:p>
          <a:p>
            <a:pPr lvl="4" eaLnBrk="1" latinLnBrk="0" hangingPunct="1"/>
            <a:r>
              <a:rPr kumimoji="0" lang="en-CA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D03848A-0F79-6041-AAF0-0E7A253832A0}" type="datetime1">
              <a:rPr lang="en-CA" smtClean="0"/>
              <a:t>16-05-05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2" name="Picture 11" descr="dsllogo3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27" y="6107443"/>
            <a:ext cx="2450173" cy="773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IPO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May 06, 2016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65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Literature </a:t>
            </a:r>
            <a:endParaRPr lang="en-US" dirty="0" smtClean="0"/>
          </a:p>
          <a:p>
            <a:r>
              <a:rPr lang="en-US" dirty="0" smtClean="0"/>
              <a:t>Process</a:t>
            </a:r>
            <a:endParaRPr lang="en-US" dirty="0" smtClean="0"/>
          </a:p>
          <a:p>
            <a:r>
              <a:rPr lang="en-US" dirty="0" smtClean="0"/>
              <a:t>Factors/ analysis</a:t>
            </a:r>
            <a:endParaRPr lang="en-US" dirty="0" smtClean="0"/>
          </a:p>
          <a:p>
            <a:r>
              <a:rPr lang="en-US" dirty="0" smtClean="0"/>
              <a:t>Where to go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887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Of the 150+ original IPO’s on the TSX &amp; TSXV, only 54 really ‘usable’ data points</a:t>
            </a:r>
          </a:p>
          <a:p>
            <a:r>
              <a:rPr lang="en-US" dirty="0"/>
              <a:t>Reasons data points are </a:t>
            </a:r>
            <a:r>
              <a:rPr lang="en-US" dirty="0" smtClean="0"/>
              <a:t>unusable</a:t>
            </a:r>
          </a:p>
          <a:p>
            <a:pPr lvl="1"/>
            <a:r>
              <a:rPr lang="en-US" dirty="0" smtClean="0"/>
              <a:t>Main reason in no historical prices on yahoo/Google</a:t>
            </a:r>
          </a:p>
          <a:p>
            <a:pPr lvl="2"/>
            <a:r>
              <a:rPr lang="en-US" dirty="0" smtClean="0"/>
              <a:t>This could be because: company went private, bankrupt, or simply (in most cases), yahoo/</a:t>
            </a:r>
            <a:r>
              <a:rPr lang="en-US" dirty="0" err="1" smtClean="0"/>
              <a:t>google</a:t>
            </a:r>
            <a:r>
              <a:rPr lang="en-US" dirty="0"/>
              <a:t> </a:t>
            </a:r>
            <a:r>
              <a:rPr lang="en-US" dirty="0" smtClean="0"/>
              <a:t>just doesn’t track historical prices.</a:t>
            </a:r>
          </a:p>
          <a:p>
            <a:r>
              <a:rPr lang="en-US" dirty="0" smtClean="0"/>
              <a:t>Too recent</a:t>
            </a:r>
          </a:p>
          <a:p>
            <a:pPr lvl="1"/>
            <a:r>
              <a:rPr lang="en-US" dirty="0" smtClean="0"/>
              <a:t>Use 6 months (125 trading days) after IPO as evaluation timeframe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076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 far we’ve extracted the data, and we’ve determined criteria for success as (outcome) as difference in annual return of stock, measured 6 months from IPO, and annual growth of index in the same timeframe.</a:t>
            </a:r>
          </a:p>
          <a:p>
            <a:r>
              <a:rPr lang="en-US" dirty="0" smtClean="0"/>
              <a:t>Following this, 2 clusters off success and failure are determine, the top 18 (top third) IPO’s in terms of the above criteria are considered ‘success’, and the bottom 18 (bottom third) are failures</a:t>
            </a:r>
          </a:p>
          <a:p>
            <a:r>
              <a:rPr lang="en-US" dirty="0" smtClean="0"/>
              <a:t>Planning logistic regression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8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4" descr="Percent return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857" r="-57857"/>
          <a:stretch>
            <a:fillRect/>
          </a:stretch>
        </p:blipFill>
        <p:spPr>
          <a:xfrm>
            <a:off x="457200" y="1219200"/>
            <a:ext cx="8229600" cy="4937125"/>
          </a:xfrm>
        </p:spPr>
      </p:pic>
    </p:spTree>
    <p:extLst>
      <p:ext uri="{BB962C8B-B14F-4D97-AF65-F5344CB8AC3E}">
        <p14:creationId xmlns:p14="http://schemas.microsoft.com/office/powerpoint/2010/main" val="924243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Factors/Analysis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Initial factors being considered</a:t>
            </a:r>
          </a:p>
          <a:p>
            <a:pPr lvl="1"/>
            <a:r>
              <a:rPr lang="en-US" dirty="0" smtClean="0"/>
              <a:t>Sector</a:t>
            </a:r>
          </a:p>
          <a:p>
            <a:pPr lvl="1"/>
            <a:r>
              <a:rPr lang="en-US" dirty="0" smtClean="0"/>
              <a:t>Volatility in first 20 trading days</a:t>
            </a:r>
          </a:p>
          <a:p>
            <a:pPr lvl="1"/>
            <a:r>
              <a:rPr lang="en-US" dirty="0" smtClean="0"/>
              <a:t>Price trajectory in first few trading days</a:t>
            </a:r>
          </a:p>
          <a:p>
            <a:pPr lvl="1"/>
            <a:r>
              <a:rPr lang="en-US" dirty="0" smtClean="0"/>
              <a:t>Business cycle</a:t>
            </a:r>
          </a:p>
          <a:p>
            <a:pPr lvl="1"/>
            <a:r>
              <a:rPr lang="en-US" dirty="0" smtClean="0"/>
              <a:t>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5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: Failure pie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7</a:t>
            </a:fld>
            <a:endParaRPr lang="en-US"/>
          </a:p>
        </p:txBody>
      </p:sp>
      <p:pic>
        <p:nvPicPr>
          <p:cNvPr id="5" name="Content Placeholder 4" descr="Fail pie.pdf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21" b="26821"/>
          <a:stretch/>
        </p:blipFill>
        <p:spPr>
          <a:xfrm>
            <a:off x="457200" y="1219200"/>
            <a:ext cx="8229600" cy="4937125"/>
          </a:xfrm>
        </p:spPr>
      </p:pic>
    </p:spTree>
    <p:extLst>
      <p:ext uri="{BB962C8B-B14F-4D97-AF65-F5344CB8AC3E}">
        <p14:creationId xmlns:p14="http://schemas.microsoft.com/office/powerpoint/2010/main" val="3093428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Graphs: Success Pie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4" descr="Pie Success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21" b="268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10655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Going forward, we will begin to add more factors and continue analysis, and try to expand the sample size</a:t>
            </a:r>
          </a:p>
          <a:p>
            <a:r>
              <a:rPr lang="en-US" dirty="0" smtClean="0"/>
              <a:t>Summarize initial finding</a:t>
            </a:r>
          </a:p>
          <a:p>
            <a:r>
              <a:rPr lang="en-US" dirty="0" smtClean="0"/>
              <a:t>After obtaining TSE data, our number of observations will dramatically increase, as will our results.</a:t>
            </a:r>
          </a:p>
        </p:txBody>
      </p:sp>
    </p:spTree>
    <p:extLst>
      <p:ext uri="{BB962C8B-B14F-4D97-AF65-F5344CB8AC3E}">
        <p14:creationId xmlns:p14="http://schemas.microsoft.com/office/powerpoint/2010/main" val="1074747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trix factorization-Dec3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Matrix factorization-Dec3.thmx</Template>
  <TotalTime>25718</TotalTime>
  <Words>266</Words>
  <Application>Microsoft Macintosh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Matrix factorization-Dec3</vt:lpstr>
      <vt:lpstr>IPO Analysis</vt:lpstr>
      <vt:lpstr>Outline</vt:lpstr>
      <vt:lpstr>Literature</vt:lpstr>
      <vt:lpstr>Process</vt:lpstr>
      <vt:lpstr>Graphs</vt:lpstr>
      <vt:lpstr>Factors/Analysis</vt:lpstr>
      <vt:lpstr>Graphs : Failure pie </vt:lpstr>
      <vt:lpstr>Graphs: Success Pie</vt:lpstr>
      <vt:lpstr>Future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Globe and Mail Project</dc:title>
  <dc:creator>7013</dc:creator>
  <cp:lastModifiedBy>nathan friedman</cp:lastModifiedBy>
  <cp:revision>640</cp:revision>
  <dcterms:created xsi:type="dcterms:W3CDTF">2014-09-24T15:10:01Z</dcterms:created>
  <dcterms:modified xsi:type="dcterms:W3CDTF">2016-05-06T01:25:29Z</dcterms:modified>
</cp:coreProperties>
</file>