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90" r:id="rId2"/>
    <p:sldId id="400" r:id="rId3"/>
    <p:sldId id="401" r:id="rId4"/>
    <p:sldId id="402" r:id="rId5"/>
    <p:sldId id="403" r:id="rId6"/>
    <p:sldId id="404" r:id="rId7"/>
    <p:sldId id="405" r:id="rId8"/>
    <p:sldId id="4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58" autoAdjust="0"/>
  </p:normalViewPr>
  <p:slideViewPr>
    <p:cSldViewPr>
      <p:cViewPr varScale="1">
        <p:scale>
          <a:sx n="38" d="100"/>
          <a:sy n="38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output!$G$1</c:f>
              <c:strCache>
                <c:ptCount val="1"/>
                <c:pt idx="0">
                  <c:v>null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output!$G$2:$G$84</c:f>
              <c:numCache>
                <c:formatCode>0%</c:formatCode>
                <c:ptCount val="5"/>
                <c:pt idx="0">
                  <c:v>1.9560429708437414E-2</c:v>
                </c:pt>
                <c:pt idx="1">
                  <c:v>6.7633282040709522E-2</c:v>
                </c:pt>
                <c:pt idx="2">
                  <c:v>3.2612924745083406E-2</c:v>
                </c:pt>
                <c:pt idx="3">
                  <c:v>4.9059983047979316E-2</c:v>
                </c:pt>
                <c:pt idx="4">
                  <c:v>9.287280283024843E-2</c:v>
                </c:pt>
              </c:numCache>
            </c:numRef>
          </c:val>
        </c:ser>
        <c:ser>
          <c:idx val="1"/>
          <c:order val="1"/>
          <c:tx>
            <c:strRef>
              <c:f>output!$H$1</c:f>
              <c:strCache>
                <c:ptCount val="1"/>
                <c:pt idx="0">
                  <c:v>Clean.Technology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output!$H$2:$H$84</c:f>
              <c:numCache>
                <c:formatCode>0%</c:formatCode>
                <c:ptCount val="5"/>
                <c:pt idx="0">
                  <c:v>8.4951208660969564E-3</c:v>
                </c:pt>
                <c:pt idx="1">
                  <c:v>8.8717512546392045E-3</c:v>
                </c:pt>
                <c:pt idx="2">
                  <c:v>4.6713834025733737E-2</c:v>
                </c:pt>
                <c:pt idx="3">
                  <c:v>1.7691469218910013E-2</c:v>
                </c:pt>
                <c:pt idx="4">
                  <c:v>2.3877976492193417E-2</c:v>
                </c:pt>
              </c:numCache>
            </c:numRef>
          </c:val>
        </c:ser>
        <c:ser>
          <c:idx val="2"/>
          <c:order val="2"/>
          <c:tx>
            <c:strRef>
              <c:f>output!$I$1</c:f>
              <c:strCache>
                <c:ptCount val="1"/>
                <c:pt idx="0">
                  <c:v>Closed.End.Funds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output!$I$2:$I$84</c:f>
              <c:numCache>
                <c:formatCode>0%</c:formatCode>
                <c:ptCount val="5"/>
                <c:pt idx="0">
                  <c:v>0</c:v>
                </c:pt>
                <c:pt idx="1">
                  <c:v>1.5486826347750908E-2</c:v>
                </c:pt>
                <c:pt idx="2">
                  <c:v>1.1557893146173002E-2</c:v>
                </c:pt>
                <c:pt idx="3">
                  <c:v>4.7856510537411133E-3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output!$J$1</c:f>
              <c:strCache>
                <c:ptCount val="1"/>
                <c:pt idx="0">
                  <c:v>Comm...Media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output!$J$2:$J$84</c:f>
              <c:numCache>
                <c:formatCode>0%</c:formatCode>
                <c:ptCount val="5"/>
                <c:pt idx="0">
                  <c:v>3.3330381797592799E-3</c:v>
                </c:pt>
                <c:pt idx="1">
                  <c:v>2.6978252077463818E-3</c:v>
                </c:pt>
                <c:pt idx="2">
                  <c:v>3.0831925278405725E-2</c:v>
                </c:pt>
                <c:pt idx="3">
                  <c:v>4.5269691605667711E-2</c:v>
                </c:pt>
                <c:pt idx="4">
                  <c:v>2.1198807777624312E-2</c:v>
                </c:pt>
              </c:numCache>
            </c:numRef>
          </c:val>
        </c:ser>
        <c:ser>
          <c:idx val="4"/>
          <c:order val="4"/>
          <c:tx>
            <c:strRef>
              <c:f>output!$K$1</c:f>
              <c:strCache>
                <c:ptCount val="1"/>
                <c:pt idx="0">
                  <c:v>Diversified.Industries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output!$K$2:$K$84</c:f>
              <c:numCache>
                <c:formatCode>0%</c:formatCode>
                <c:ptCount val="5"/>
                <c:pt idx="0">
                  <c:v>0.11901151254811304</c:v>
                </c:pt>
                <c:pt idx="1">
                  <c:v>9.1591147724689473E-2</c:v>
                </c:pt>
                <c:pt idx="2">
                  <c:v>7.2150559104765311E-2</c:v>
                </c:pt>
                <c:pt idx="3">
                  <c:v>0.19818262311028098</c:v>
                </c:pt>
                <c:pt idx="4">
                  <c:v>4.2334903039531448E-2</c:v>
                </c:pt>
              </c:numCache>
            </c:numRef>
          </c:val>
        </c:ser>
        <c:ser>
          <c:idx val="5"/>
          <c:order val="5"/>
          <c:tx>
            <c:strRef>
              <c:f>output!$L$1</c:f>
              <c:strCache>
                <c:ptCount val="1"/>
                <c:pt idx="0">
                  <c:v>ETP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output!$L$2:$L$84</c:f>
              <c:numCache>
                <c:formatCode>0%</c:formatCode>
                <c:ptCount val="5"/>
                <c:pt idx="0">
                  <c:v>2.9394160363941088E-2</c:v>
                </c:pt>
                <c:pt idx="1">
                  <c:v>4.281553897033312E-2</c:v>
                </c:pt>
                <c:pt idx="2">
                  <c:v>0.17416957563862795</c:v>
                </c:pt>
                <c:pt idx="3">
                  <c:v>5.0876601364440235E-2</c:v>
                </c:pt>
                <c:pt idx="4">
                  <c:v>2.2991611644203516E-3</c:v>
                </c:pt>
              </c:numCache>
            </c:numRef>
          </c:val>
        </c:ser>
        <c:ser>
          <c:idx val="6"/>
          <c:order val="6"/>
          <c:tx>
            <c:strRef>
              <c:f>output!$M$1</c:f>
              <c:strCache>
                <c:ptCount val="1"/>
                <c:pt idx="0">
                  <c:v>Financial.Services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output!$M$2:$M$84</c:f>
              <c:numCache>
                <c:formatCode>0%</c:formatCode>
                <c:ptCount val="5"/>
                <c:pt idx="0">
                  <c:v>1.1233244749965007E-3</c:v>
                </c:pt>
                <c:pt idx="1">
                  <c:v>6.8711752502630494E-2</c:v>
                </c:pt>
                <c:pt idx="2">
                  <c:v>7.504500593714962E-2</c:v>
                </c:pt>
                <c:pt idx="3">
                  <c:v>0.23097762668458588</c:v>
                </c:pt>
                <c:pt idx="4">
                  <c:v>2.2799869605463513E-2</c:v>
                </c:pt>
              </c:numCache>
            </c:numRef>
          </c:val>
        </c:ser>
        <c:ser>
          <c:idx val="7"/>
          <c:order val="7"/>
          <c:tx>
            <c:strRef>
              <c:f>output!$N$1</c:f>
              <c:strCache>
                <c:ptCount val="1"/>
                <c:pt idx="0">
                  <c:v>Forest.Products...Paper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output!$N$2:$N$84</c:f>
              <c:numCache>
                <c:formatCode>0%</c:formatCode>
                <c:ptCount val="5"/>
                <c:pt idx="0">
                  <c:v>0</c:v>
                </c:pt>
                <c:pt idx="1">
                  <c:v>3.1366917091271915E-3</c:v>
                </c:pt>
                <c:pt idx="2">
                  <c:v>5.1676728504165895E-3</c:v>
                </c:pt>
                <c:pt idx="3">
                  <c:v>8.5154098953992997E-3</c:v>
                </c:pt>
                <c:pt idx="4">
                  <c:v>4.4485908696547018E-4</c:v>
                </c:pt>
              </c:numCache>
            </c:numRef>
          </c:val>
        </c:ser>
        <c:ser>
          <c:idx val="8"/>
          <c:order val="8"/>
          <c:tx>
            <c:strRef>
              <c:f>output!$O$1</c:f>
              <c:strCache>
                <c:ptCount val="1"/>
                <c:pt idx="0">
                  <c:v>Life.Sciences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output!$O$2:$O$84</c:f>
              <c:numCache>
                <c:formatCode>0%</c:formatCode>
                <c:ptCount val="5"/>
                <c:pt idx="0">
                  <c:v>0</c:v>
                </c:pt>
                <c:pt idx="1">
                  <c:v>1.6088598286400708E-2</c:v>
                </c:pt>
                <c:pt idx="2">
                  <c:v>9.9299393923492508E-3</c:v>
                </c:pt>
                <c:pt idx="3">
                  <c:v>1.60866277254944E-2</c:v>
                </c:pt>
                <c:pt idx="4">
                  <c:v>3.3958145851401514E-2</c:v>
                </c:pt>
              </c:numCache>
            </c:numRef>
          </c:val>
        </c:ser>
        <c:ser>
          <c:idx val="9"/>
          <c:order val="9"/>
          <c:tx>
            <c:strRef>
              <c:f>output!$P$1</c:f>
              <c:strCache>
                <c:ptCount val="1"/>
                <c:pt idx="0">
                  <c:v>Mining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output!$P$2:$P$84</c:f>
              <c:numCache>
                <c:formatCode>0%</c:formatCode>
                <c:ptCount val="5"/>
                <c:pt idx="0">
                  <c:v>1.1012858633855708E-2</c:v>
                </c:pt>
                <c:pt idx="1">
                  <c:v>0.45369458097305498</c:v>
                </c:pt>
                <c:pt idx="2">
                  <c:v>7.0277019439235811E-2</c:v>
                </c:pt>
                <c:pt idx="3">
                  <c:v>0.11235567085158008</c:v>
                </c:pt>
                <c:pt idx="4">
                  <c:v>3.9229281839201102E-2</c:v>
                </c:pt>
              </c:numCache>
            </c:numRef>
          </c:val>
        </c:ser>
        <c:ser>
          <c:idx val="10"/>
          <c:order val="10"/>
          <c:tx>
            <c:strRef>
              <c:f>output!$Q$1</c:f>
              <c:strCache>
                <c:ptCount val="1"/>
                <c:pt idx="0">
                  <c:v>Oil...Gas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output!$Q$2:$Q$84</c:f>
              <c:numCache>
                <c:formatCode>0%</c:formatCode>
                <c:ptCount val="5"/>
                <c:pt idx="0">
                  <c:v>0.77285703618476131</c:v>
                </c:pt>
                <c:pt idx="1">
                  <c:v>0.15614878847383906</c:v>
                </c:pt>
                <c:pt idx="2">
                  <c:v>0.11430730970394298</c:v>
                </c:pt>
                <c:pt idx="3">
                  <c:v>0.13403660892828395</c:v>
                </c:pt>
                <c:pt idx="4">
                  <c:v>9.258520706083527E-2</c:v>
                </c:pt>
              </c:numCache>
            </c:numRef>
          </c:val>
        </c:ser>
        <c:ser>
          <c:idx val="11"/>
          <c:order val="11"/>
          <c:tx>
            <c:strRef>
              <c:f>output!$R$1</c:f>
              <c:strCache>
                <c:ptCount val="1"/>
                <c:pt idx="0">
                  <c:v>Real.Estate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output!$R$2:$R$84</c:f>
              <c:numCache>
                <c:formatCode>0%</c:formatCode>
                <c:ptCount val="5"/>
                <c:pt idx="0">
                  <c:v>1.0068965367499003E-4</c:v>
                </c:pt>
                <c:pt idx="1">
                  <c:v>1.6821271197324409E-2</c:v>
                </c:pt>
                <c:pt idx="2">
                  <c:v>0.28061737752296112</c:v>
                </c:pt>
                <c:pt idx="3">
                  <c:v>3.872248828438489E-2</c:v>
                </c:pt>
                <c:pt idx="4">
                  <c:v>5.3596163239629634E-3</c:v>
                </c:pt>
              </c:numCache>
            </c:numRef>
          </c:val>
        </c:ser>
        <c:ser>
          <c:idx val="12"/>
          <c:order val="12"/>
          <c:tx>
            <c:strRef>
              <c:f>output!$S$1</c:f>
              <c:strCache>
                <c:ptCount val="1"/>
                <c:pt idx="0">
                  <c:v>SPAC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output!$S$2:$S$84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3"/>
          <c:order val="13"/>
          <c:tx>
            <c:strRef>
              <c:f>output!$T$1</c:f>
              <c:strCache>
                <c:ptCount val="1"/>
                <c:pt idx="0">
                  <c:v>Technology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output!$T$2:$T$84</c:f>
              <c:numCache>
                <c:formatCode>0%</c:formatCode>
                <c:ptCount val="5"/>
                <c:pt idx="0">
                  <c:v>4.3195134877208932E-5</c:v>
                </c:pt>
                <c:pt idx="1">
                  <c:v>5.2557196706367992E-2</c:v>
                </c:pt>
                <c:pt idx="2">
                  <c:v>3.4791059121813114E-2</c:v>
                </c:pt>
                <c:pt idx="3">
                  <c:v>3.4172113324094006E-2</c:v>
                </c:pt>
                <c:pt idx="4">
                  <c:v>0.62203928203974224</c:v>
                </c:pt>
              </c:numCache>
            </c:numRef>
          </c:val>
        </c:ser>
        <c:ser>
          <c:idx val="14"/>
          <c:order val="14"/>
          <c:tx>
            <c:strRef>
              <c:f>output!$U$1</c:f>
              <c:strCache>
                <c:ptCount val="1"/>
                <c:pt idx="0">
                  <c:v>Utilities...Pipelines</c:v>
                </c:pt>
              </c:strCache>
            </c:strRef>
          </c:tx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output!$U$2:$U$84</c:f>
              <c:numCache>
                <c:formatCode>0%</c:formatCode>
                <c:ptCount val="5"/>
                <c:pt idx="0">
                  <c:v>3.5068634251486992E-2</c:v>
                </c:pt>
                <c:pt idx="1">
                  <c:v>3.7447486053873123E-3</c:v>
                </c:pt>
                <c:pt idx="2">
                  <c:v>4.1827904093342611E-2</c:v>
                </c:pt>
                <c:pt idx="3">
                  <c:v>5.9267434905158449E-2</c:v>
                </c:pt>
                <c:pt idx="4">
                  <c:v>1.0000868884104601E-3</c:v>
                </c:pt>
              </c:numCache>
            </c:numRef>
          </c:val>
        </c:ser>
        <c:axId val="49253376"/>
        <c:axId val="49267456"/>
      </c:barChart>
      <c:catAx>
        <c:axId val="49253376"/>
        <c:scaling>
          <c:orientation val="minMax"/>
        </c:scaling>
        <c:axPos val="b"/>
        <c:tickLblPos val="nextTo"/>
        <c:crossAx val="49267456"/>
        <c:crosses val="autoZero"/>
        <c:auto val="1"/>
        <c:lblAlgn val="ctr"/>
        <c:lblOffset val="100"/>
      </c:catAx>
      <c:valAx>
        <c:axId val="49267456"/>
        <c:scaling>
          <c:orientation val="minMax"/>
          <c:max val="0.8"/>
        </c:scaling>
        <c:axPos val="l"/>
        <c:majorGridlines/>
        <c:numFmt formatCode="0%" sourceLinked="1"/>
        <c:tickLblPos val="nextTo"/>
        <c:crossAx val="492533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'c1'!$G$1</c:f>
              <c:strCache>
                <c:ptCount val="1"/>
                <c:pt idx="0">
                  <c:v>null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'c1'!$G$2:$G$4</c:f>
              <c:numCache>
                <c:formatCode>0%</c:formatCode>
                <c:ptCount val="3"/>
                <c:pt idx="0">
                  <c:v>1.9560429708437414E-2</c:v>
                </c:pt>
                <c:pt idx="1">
                  <c:v>1.1810863405794301E-2</c:v>
                </c:pt>
                <c:pt idx="2">
                  <c:v>2.7309996011080508E-2</c:v>
                </c:pt>
              </c:numCache>
            </c:numRef>
          </c:val>
        </c:ser>
        <c:ser>
          <c:idx val="1"/>
          <c:order val="1"/>
          <c:tx>
            <c:strRef>
              <c:f>'c1'!$H$1</c:f>
              <c:strCache>
                <c:ptCount val="1"/>
                <c:pt idx="0">
                  <c:v>Clean.Technology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'c1'!$H$2:$H$4</c:f>
              <c:numCache>
                <c:formatCode>0%</c:formatCode>
                <c:ptCount val="3"/>
                <c:pt idx="0">
                  <c:v>8.4951208660969529E-3</c:v>
                </c:pt>
                <c:pt idx="1">
                  <c:v>1.6078270141922601E-2</c:v>
                </c:pt>
                <c:pt idx="2">
                  <c:v>9.1197159027127221E-4</c:v>
                </c:pt>
              </c:numCache>
            </c:numRef>
          </c:val>
        </c:ser>
        <c:ser>
          <c:idx val="2"/>
          <c:order val="2"/>
          <c:tx>
            <c:strRef>
              <c:f>'c1'!$I$1</c:f>
              <c:strCache>
                <c:ptCount val="1"/>
                <c:pt idx="0">
                  <c:v>Closed.End.Funds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'c1'!$I$2:$I$4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'c1'!$J$1</c:f>
              <c:strCache>
                <c:ptCount val="1"/>
                <c:pt idx="0">
                  <c:v>Comm...Media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'c1'!$J$2:$J$4</c:f>
              <c:numCache>
                <c:formatCode>0%</c:formatCode>
                <c:ptCount val="3"/>
                <c:pt idx="0">
                  <c:v>3.3330381797592799E-3</c:v>
                </c:pt>
                <c:pt idx="1">
                  <c:v>6.4757760278366721E-3</c:v>
                </c:pt>
                <c:pt idx="2">
                  <c:v>1.9030033168189507E-4</c:v>
                </c:pt>
              </c:numCache>
            </c:numRef>
          </c:val>
        </c:ser>
        <c:ser>
          <c:idx val="4"/>
          <c:order val="4"/>
          <c:tx>
            <c:strRef>
              <c:f>'c1'!$K$1</c:f>
              <c:strCache>
                <c:ptCount val="1"/>
                <c:pt idx="0">
                  <c:v>Diversified.Industries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'c1'!$K$2:$K$4</c:f>
              <c:numCache>
                <c:formatCode>0%</c:formatCode>
                <c:ptCount val="3"/>
                <c:pt idx="0">
                  <c:v>0.11901151254811303</c:v>
                </c:pt>
                <c:pt idx="1">
                  <c:v>0.120815617499582</c:v>
                </c:pt>
                <c:pt idx="2">
                  <c:v>0.117207407596644</c:v>
                </c:pt>
              </c:numCache>
            </c:numRef>
          </c:val>
        </c:ser>
        <c:ser>
          <c:idx val="5"/>
          <c:order val="5"/>
          <c:tx>
            <c:strRef>
              <c:f>'c1'!$L$1</c:f>
              <c:strCache>
                <c:ptCount val="1"/>
                <c:pt idx="0">
                  <c:v>ETP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'c1'!$L$2:$L$4</c:f>
              <c:numCache>
                <c:formatCode>0%</c:formatCode>
                <c:ptCount val="3"/>
                <c:pt idx="0">
                  <c:v>2.9394160363941088E-2</c:v>
                </c:pt>
                <c:pt idx="1">
                  <c:v>2.4952982109246E-2</c:v>
                </c:pt>
                <c:pt idx="2">
                  <c:v>3.3835338618636211E-2</c:v>
                </c:pt>
              </c:numCache>
            </c:numRef>
          </c:val>
        </c:ser>
        <c:ser>
          <c:idx val="6"/>
          <c:order val="6"/>
          <c:tx>
            <c:strRef>
              <c:f>'c1'!$M$1</c:f>
              <c:strCache>
                <c:ptCount val="1"/>
                <c:pt idx="0">
                  <c:v>Financial.Services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'c1'!$M$2:$M$4</c:f>
              <c:numCache>
                <c:formatCode>0%</c:formatCode>
                <c:ptCount val="3"/>
                <c:pt idx="0">
                  <c:v>1.1233244749965004E-3</c:v>
                </c:pt>
                <c:pt idx="1">
                  <c:v>5.1053631017778343E-4</c:v>
                </c:pt>
                <c:pt idx="2">
                  <c:v>1.736112639815211E-3</c:v>
                </c:pt>
              </c:numCache>
            </c:numRef>
          </c:val>
        </c:ser>
        <c:ser>
          <c:idx val="7"/>
          <c:order val="7"/>
          <c:tx>
            <c:strRef>
              <c:f>'c1'!$N$1</c:f>
              <c:strCache>
                <c:ptCount val="1"/>
                <c:pt idx="0">
                  <c:v>Forest.Products...Paper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'c1'!$N$2:$N$4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8"/>
          <c:order val="8"/>
          <c:tx>
            <c:strRef>
              <c:f>'c1'!$O$1</c:f>
              <c:strCache>
                <c:ptCount val="1"/>
                <c:pt idx="0">
                  <c:v>Life.Sciences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'c1'!$O$2:$O$4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9"/>
          <c:order val="9"/>
          <c:tx>
            <c:strRef>
              <c:f>'c1'!$P$1</c:f>
              <c:strCache>
                <c:ptCount val="1"/>
                <c:pt idx="0">
                  <c:v>Mining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'c1'!$P$2:$P$4</c:f>
              <c:numCache>
                <c:formatCode>0%</c:formatCode>
                <c:ptCount val="3"/>
                <c:pt idx="0">
                  <c:v>1.1012858633855706E-2</c:v>
                </c:pt>
                <c:pt idx="1">
                  <c:v>1.2700183543824101E-2</c:v>
                </c:pt>
                <c:pt idx="2">
                  <c:v>9.3255337238873064E-3</c:v>
                </c:pt>
              </c:numCache>
            </c:numRef>
          </c:val>
        </c:ser>
        <c:ser>
          <c:idx val="10"/>
          <c:order val="10"/>
          <c:tx>
            <c:strRef>
              <c:f>'c1'!$Q$1</c:f>
              <c:strCache>
                <c:ptCount val="1"/>
                <c:pt idx="0">
                  <c:v>Oil...Gas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'c1'!$Q$2:$Q$4</c:f>
              <c:numCache>
                <c:formatCode>0%</c:formatCode>
                <c:ptCount val="3"/>
                <c:pt idx="0">
                  <c:v>0.77285703618476143</c:v>
                </c:pt>
                <c:pt idx="1">
                  <c:v>0.78436698963060658</c:v>
                </c:pt>
                <c:pt idx="2">
                  <c:v>0.76134708273891505</c:v>
                </c:pt>
              </c:numCache>
            </c:numRef>
          </c:val>
        </c:ser>
        <c:ser>
          <c:idx val="11"/>
          <c:order val="11"/>
          <c:tx>
            <c:strRef>
              <c:f>'c1'!$R$1</c:f>
              <c:strCache>
                <c:ptCount val="1"/>
                <c:pt idx="0">
                  <c:v>Real.Estate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'c1'!$R$2:$R$4</c:f>
              <c:numCache>
                <c:formatCode>0%</c:formatCode>
                <c:ptCount val="3"/>
                <c:pt idx="0">
                  <c:v>1.0068965367499003E-4</c:v>
                </c:pt>
                <c:pt idx="1">
                  <c:v>8.0943332956420234E-5</c:v>
                </c:pt>
                <c:pt idx="2">
                  <c:v>1.2043597439356004E-4</c:v>
                </c:pt>
              </c:numCache>
            </c:numRef>
          </c:val>
        </c:ser>
        <c:ser>
          <c:idx val="12"/>
          <c:order val="12"/>
          <c:tx>
            <c:strRef>
              <c:f>'c1'!$S$1</c:f>
              <c:strCache>
                <c:ptCount val="1"/>
                <c:pt idx="0">
                  <c:v>SPAC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'c1'!$S$2:$S$4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3"/>
          <c:order val="13"/>
          <c:tx>
            <c:strRef>
              <c:f>'c1'!$T$1</c:f>
              <c:strCache>
                <c:ptCount val="1"/>
                <c:pt idx="0">
                  <c:v>Technology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'c1'!$T$2:$T$4</c:f>
              <c:numCache>
                <c:formatCode>0%</c:formatCode>
                <c:ptCount val="3"/>
                <c:pt idx="0">
                  <c:v>4.3195134877208918E-5</c:v>
                </c:pt>
                <c:pt idx="1">
                  <c:v>1.7313413431345702E-5</c:v>
                </c:pt>
                <c:pt idx="2">
                  <c:v>6.9076856323072226E-5</c:v>
                </c:pt>
              </c:numCache>
            </c:numRef>
          </c:val>
        </c:ser>
        <c:ser>
          <c:idx val="14"/>
          <c:order val="14"/>
          <c:tx>
            <c:strRef>
              <c:f>'c1'!$U$1</c:f>
              <c:strCache>
                <c:ptCount val="1"/>
                <c:pt idx="0">
                  <c:v>Utilities...Pipelines</c:v>
                </c:pt>
              </c:strCache>
            </c:strRef>
          </c:tx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'c1'!$U$2:$U$4</c:f>
              <c:numCache>
                <c:formatCode>0%</c:formatCode>
                <c:ptCount val="3"/>
                <c:pt idx="0">
                  <c:v>3.5068634251486985E-2</c:v>
                </c:pt>
                <c:pt idx="1">
                  <c:v>2.2190524584621701E-2</c:v>
                </c:pt>
                <c:pt idx="2">
                  <c:v>4.7946743918352401E-2</c:v>
                </c:pt>
              </c:numCache>
            </c:numRef>
          </c:val>
        </c:ser>
        <c:axId val="49286528"/>
        <c:axId val="49296512"/>
      </c:barChart>
      <c:catAx>
        <c:axId val="49286528"/>
        <c:scaling>
          <c:orientation val="minMax"/>
        </c:scaling>
        <c:axPos val="b"/>
        <c:tickLblPos val="nextTo"/>
        <c:crossAx val="49296512"/>
        <c:crosses val="autoZero"/>
        <c:auto val="1"/>
        <c:lblAlgn val="ctr"/>
        <c:lblOffset val="100"/>
      </c:catAx>
      <c:valAx>
        <c:axId val="49296512"/>
        <c:scaling>
          <c:orientation val="minMax"/>
        </c:scaling>
        <c:axPos val="l"/>
        <c:majorGridlines/>
        <c:numFmt formatCode="0%" sourceLinked="1"/>
        <c:tickLblPos val="nextTo"/>
        <c:crossAx val="492865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'c2'!$G$1</c:f>
              <c:strCache>
                <c:ptCount val="1"/>
                <c:pt idx="0">
                  <c:v>null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'c2'!$G$2:$G$18</c:f>
              <c:numCache>
                <c:formatCode>General</c:formatCode>
                <c:ptCount val="14"/>
                <c:pt idx="0">
                  <c:v>6.7633282040709494E-2</c:v>
                </c:pt>
                <c:pt idx="1">
                  <c:v>0</c:v>
                </c:pt>
                <c:pt idx="2">
                  <c:v>4.4884849342524402E-2</c:v>
                </c:pt>
                <c:pt idx="3">
                  <c:v>7.1919044769619784E-3</c:v>
                </c:pt>
                <c:pt idx="4">
                  <c:v>5.3058172475840784E-2</c:v>
                </c:pt>
                <c:pt idx="5">
                  <c:v>0.195755108703145</c:v>
                </c:pt>
                <c:pt idx="6">
                  <c:v>4.4110103371462301E-3</c:v>
                </c:pt>
                <c:pt idx="7">
                  <c:v>1.2109973097542401E-2</c:v>
                </c:pt>
                <c:pt idx="8">
                  <c:v>8.4630703160210267E-3</c:v>
                </c:pt>
                <c:pt idx="9">
                  <c:v>7.8453583733253229E-2</c:v>
                </c:pt>
                <c:pt idx="10">
                  <c:v>6.0247731709490597E-2</c:v>
                </c:pt>
                <c:pt idx="11">
                  <c:v>5.6311151275908702E-2</c:v>
                </c:pt>
                <c:pt idx="12">
                  <c:v>2.6793061229816801E-2</c:v>
                </c:pt>
                <c:pt idx="13">
                  <c:v>0.33155304983157302</c:v>
                </c:pt>
              </c:numCache>
            </c:numRef>
          </c:val>
        </c:ser>
        <c:ser>
          <c:idx val="1"/>
          <c:order val="1"/>
          <c:tx>
            <c:strRef>
              <c:f>'c2'!$H$1</c:f>
              <c:strCache>
                <c:ptCount val="1"/>
                <c:pt idx="0">
                  <c:v>Clean.Technology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'c2'!$H$2:$H$18</c:f>
              <c:numCache>
                <c:formatCode>General</c:formatCode>
                <c:ptCount val="14"/>
                <c:pt idx="0">
                  <c:v>8.8717512546392045E-3</c:v>
                </c:pt>
                <c:pt idx="1">
                  <c:v>0</c:v>
                </c:pt>
                <c:pt idx="2">
                  <c:v>3.8233438504979123E-2</c:v>
                </c:pt>
                <c:pt idx="3">
                  <c:v>0</c:v>
                </c:pt>
                <c:pt idx="4">
                  <c:v>2.9157045247136599E-4</c:v>
                </c:pt>
                <c:pt idx="5">
                  <c:v>4.5364832275771712E-2</c:v>
                </c:pt>
                <c:pt idx="6">
                  <c:v>0</c:v>
                </c:pt>
                <c:pt idx="7">
                  <c:v>0</c:v>
                </c:pt>
                <c:pt idx="8">
                  <c:v>1.1089321290481905E-2</c:v>
                </c:pt>
                <c:pt idx="9">
                  <c:v>0</c:v>
                </c:pt>
                <c:pt idx="10">
                  <c:v>2.0026452330020291E-3</c:v>
                </c:pt>
                <c:pt idx="11">
                  <c:v>9.4664460833937484E-3</c:v>
                </c:pt>
                <c:pt idx="12">
                  <c:v>8.884512470209804E-3</c:v>
                </c:pt>
                <c:pt idx="13">
                  <c:v>0</c:v>
                </c:pt>
              </c:numCache>
            </c:numRef>
          </c:val>
        </c:ser>
        <c:ser>
          <c:idx val="2"/>
          <c:order val="2"/>
          <c:tx>
            <c:strRef>
              <c:f>'c2'!$I$1</c:f>
              <c:strCache>
                <c:ptCount val="1"/>
                <c:pt idx="0">
                  <c:v>Closed.End.Funds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'c2'!$I$2:$I$18</c:f>
              <c:numCache>
                <c:formatCode>General</c:formatCode>
                <c:ptCount val="14"/>
                <c:pt idx="0">
                  <c:v>1.5486826347750905E-2</c:v>
                </c:pt>
                <c:pt idx="1">
                  <c:v>0</c:v>
                </c:pt>
                <c:pt idx="2">
                  <c:v>0</c:v>
                </c:pt>
                <c:pt idx="3">
                  <c:v>4.8867713772529197E-3</c:v>
                </c:pt>
                <c:pt idx="4">
                  <c:v>0</c:v>
                </c:pt>
                <c:pt idx="5">
                  <c:v>2.2598259258634502E-3</c:v>
                </c:pt>
                <c:pt idx="6">
                  <c:v>0</c:v>
                </c:pt>
                <c:pt idx="7">
                  <c:v>0</c:v>
                </c:pt>
                <c:pt idx="8">
                  <c:v>8.7518234114910187E-4</c:v>
                </c:pt>
                <c:pt idx="9">
                  <c:v>0</c:v>
                </c:pt>
                <c:pt idx="10">
                  <c:v>2.4905835038624919E-3</c:v>
                </c:pt>
                <c:pt idx="11">
                  <c:v>0</c:v>
                </c:pt>
                <c:pt idx="12">
                  <c:v>9.7431002131216343E-3</c:v>
                </c:pt>
                <c:pt idx="13">
                  <c:v>0.18107327915951194</c:v>
                </c:pt>
              </c:numCache>
            </c:numRef>
          </c:val>
        </c:ser>
        <c:ser>
          <c:idx val="3"/>
          <c:order val="3"/>
          <c:tx>
            <c:strRef>
              <c:f>'c2'!$J$1</c:f>
              <c:strCache>
                <c:ptCount val="1"/>
                <c:pt idx="0">
                  <c:v>Comm...Media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'c2'!$J$2:$J$18</c:f>
              <c:numCache>
                <c:formatCode>General</c:formatCode>
                <c:ptCount val="14"/>
                <c:pt idx="0">
                  <c:v>2.6978252077463818E-3</c:v>
                </c:pt>
                <c:pt idx="1">
                  <c:v>0</c:v>
                </c:pt>
                <c:pt idx="2">
                  <c:v>1.59149562125298E-2</c:v>
                </c:pt>
                <c:pt idx="3">
                  <c:v>0</c:v>
                </c:pt>
                <c:pt idx="4">
                  <c:v>3.0837425778319533E-4</c:v>
                </c:pt>
                <c:pt idx="5">
                  <c:v>8.9985388166876276E-3</c:v>
                </c:pt>
                <c:pt idx="6">
                  <c:v>0</c:v>
                </c:pt>
                <c:pt idx="7">
                  <c:v>1.6498878788270008E-3</c:v>
                </c:pt>
                <c:pt idx="8">
                  <c:v>4.4249028911467897E-3</c:v>
                </c:pt>
                <c:pt idx="9">
                  <c:v>0</c:v>
                </c:pt>
                <c:pt idx="10" formatCode="0.00E+00">
                  <c:v>3.872814285918081E-5</c:v>
                </c:pt>
                <c:pt idx="11">
                  <c:v>0</c:v>
                </c:pt>
                <c:pt idx="12">
                  <c:v>3.736339500869382E-3</c:v>
                </c:pt>
                <c:pt idx="13">
                  <c:v>0</c:v>
                </c:pt>
              </c:numCache>
            </c:numRef>
          </c:val>
        </c:ser>
        <c:ser>
          <c:idx val="4"/>
          <c:order val="4"/>
          <c:tx>
            <c:strRef>
              <c:f>'c2'!$K$1</c:f>
              <c:strCache>
                <c:ptCount val="1"/>
                <c:pt idx="0">
                  <c:v>Diversified.Industries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'c2'!$K$2:$K$18</c:f>
              <c:numCache>
                <c:formatCode>General</c:formatCode>
                <c:ptCount val="14"/>
                <c:pt idx="0">
                  <c:v>9.1591147724689473E-2</c:v>
                </c:pt>
                <c:pt idx="1">
                  <c:v>0</c:v>
                </c:pt>
                <c:pt idx="2">
                  <c:v>0.195105068387949</c:v>
                </c:pt>
                <c:pt idx="3">
                  <c:v>5.2781601951653642E-2</c:v>
                </c:pt>
                <c:pt idx="4">
                  <c:v>0.23682627358856301</c:v>
                </c:pt>
                <c:pt idx="5">
                  <c:v>0.106238299128198</c:v>
                </c:pt>
                <c:pt idx="6">
                  <c:v>0</c:v>
                </c:pt>
                <c:pt idx="7">
                  <c:v>0</c:v>
                </c:pt>
                <c:pt idx="8">
                  <c:v>5.9415458484579298E-2</c:v>
                </c:pt>
                <c:pt idx="9">
                  <c:v>2.5370592225438492E-2</c:v>
                </c:pt>
                <c:pt idx="10">
                  <c:v>0.18510015034793706</c:v>
                </c:pt>
                <c:pt idx="11">
                  <c:v>7.9434824540044247E-2</c:v>
                </c:pt>
                <c:pt idx="12">
                  <c:v>0.15625674368469505</c:v>
                </c:pt>
                <c:pt idx="13">
                  <c:v>9.4155908081903564E-2</c:v>
                </c:pt>
              </c:numCache>
            </c:numRef>
          </c:val>
        </c:ser>
        <c:ser>
          <c:idx val="5"/>
          <c:order val="5"/>
          <c:tx>
            <c:strRef>
              <c:f>'c2'!$L$1</c:f>
              <c:strCache>
                <c:ptCount val="1"/>
                <c:pt idx="0">
                  <c:v>ETP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'c2'!$L$2:$L$18</c:f>
              <c:numCache>
                <c:formatCode>General</c:formatCode>
                <c:ptCount val="14"/>
                <c:pt idx="0">
                  <c:v>4.281553897033312E-2</c:v>
                </c:pt>
                <c:pt idx="1">
                  <c:v>0</c:v>
                </c:pt>
                <c:pt idx="2">
                  <c:v>1.9934953046508306E-2</c:v>
                </c:pt>
                <c:pt idx="3">
                  <c:v>0</c:v>
                </c:pt>
                <c:pt idx="4">
                  <c:v>2.0029891628588599E-2</c:v>
                </c:pt>
                <c:pt idx="5">
                  <c:v>1.8369942027616798E-2</c:v>
                </c:pt>
                <c:pt idx="6">
                  <c:v>4.7573328409871399E-2</c:v>
                </c:pt>
                <c:pt idx="7">
                  <c:v>1.5486165812573108E-3</c:v>
                </c:pt>
                <c:pt idx="8">
                  <c:v>0.2301769035556</c:v>
                </c:pt>
                <c:pt idx="9">
                  <c:v>0.17002302909092001</c:v>
                </c:pt>
                <c:pt idx="10">
                  <c:v>2.3155928049900399E-3</c:v>
                </c:pt>
                <c:pt idx="11">
                  <c:v>0</c:v>
                </c:pt>
                <c:pt idx="12">
                  <c:v>4.662974946897766E-2</c:v>
                </c:pt>
                <c:pt idx="13">
                  <c:v>0</c:v>
                </c:pt>
              </c:numCache>
            </c:numRef>
          </c:val>
        </c:ser>
        <c:ser>
          <c:idx val="6"/>
          <c:order val="6"/>
          <c:tx>
            <c:strRef>
              <c:f>'c2'!$M$1</c:f>
              <c:strCache>
                <c:ptCount val="1"/>
                <c:pt idx="0">
                  <c:v>Financial.Services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'c2'!$M$2:$M$18</c:f>
              <c:numCache>
                <c:formatCode>General</c:formatCode>
                <c:ptCount val="14"/>
                <c:pt idx="0">
                  <c:v>6.8711752502630494E-2</c:v>
                </c:pt>
                <c:pt idx="1">
                  <c:v>0</c:v>
                </c:pt>
                <c:pt idx="2">
                  <c:v>5.2156482693129703E-2</c:v>
                </c:pt>
                <c:pt idx="3">
                  <c:v>0.19311234254678999</c:v>
                </c:pt>
                <c:pt idx="4">
                  <c:v>6.0595981399998319E-2</c:v>
                </c:pt>
                <c:pt idx="5">
                  <c:v>8.8459222579194322E-2</c:v>
                </c:pt>
                <c:pt idx="6">
                  <c:v>0</c:v>
                </c:pt>
                <c:pt idx="7">
                  <c:v>0.11819712255297603</c:v>
                </c:pt>
                <c:pt idx="8">
                  <c:v>2.9901632073324816E-2</c:v>
                </c:pt>
                <c:pt idx="9">
                  <c:v>3.3194086630398988E-2</c:v>
                </c:pt>
                <c:pt idx="10">
                  <c:v>9.6540640583714504E-2</c:v>
                </c:pt>
                <c:pt idx="11">
                  <c:v>6.7522763772285901E-2</c:v>
                </c:pt>
                <c:pt idx="12">
                  <c:v>0.123516439039207</c:v>
                </c:pt>
                <c:pt idx="13">
                  <c:v>3.005606866317671E-2</c:v>
                </c:pt>
              </c:numCache>
            </c:numRef>
          </c:val>
        </c:ser>
        <c:ser>
          <c:idx val="7"/>
          <c:order val="7"/>
          <c:tx>
            <c:strRef>
              <c:f>'c2'!$N$1</c:f>
              <c:strCache>
                <c:ptCount val="1"/>
                <c:pt idx="0">
                  <c:v>Forest.Products...Paper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'c2'!$N$2:$N$18</c:f>
              <c:numCache>
                <c:formatCode>General</c:formatCode>
                <c:ptCount val="14"/>
                <c:pt idx="0">
                  <c:v>3.136691709127191E-3</c:v>
                </c:pt>
                <c:pt idx="1">
                  <c:v>0</c:v>
                </c:pt>
                <c:pt idx="2">
                  <c:v>0</c:v>
                </c:pt>
                <c:pt idx="3">
                  <c:v>1.6104961157441999E-3</c:v>
                </c:pt>
                <c:pt idx="4">
                  <c:v>2.9360528495151E-3</c:v>
                </c:pt>
                <c:pt idx="5">
                  <c:v>9.6227448029323672E-3</c:v>
                </c:pt>
                <c:pt idx="6">
                  <c:v>0</c:v>
                </c:pt>
                <c:pt idx="7">
                  <c:v>0</c:v>
                </c:pt>
                <c:pt idx="8">
                  <c:v>5.6493020121174504E-3</c:v>
                </c:pt>
                <c:pt idx="9">
                  <c:v>1.9502749468591308E-2</c:v>
                </c:pt>
                <c:pt idx="10">
                  <c:v>0</c:v>
                </c:pt>
                <c:pt idx="11">
                  <c:v>0</c:v>
                </c:pt>
                <c:pt idx="12">
                  <c:v>1.45564696975299E-3</c:v>
                </c:pt>
                <c:pt idx="13">
                  <c:v>0</c:v>
                </c:pt>
              </c:numCache>
            </c:numRef>
          </c:val>
        </c:ser>
        <c:ser>
          <c:idx val="8"/>
          <c:order val="8"/>
          <c:tx>
            <c:strRef>
              <c:f>'c2'!$O$1</c:f>
              <c:strCache>
                <c:ptCount val="1"/>
                <c:pt idx="0">
                  <c:v>Life.Sciences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'c2'!$O$2:$O$18</c:f>
              <c:numCache>
                <c:formatCode>General</c:formatCode>
                <c:ptCount val="14"/>
                <c:pt idx="0">
                  <c:v>1.6088598286400708E-2</c:v>
                </c:pt>
                <c:pt idx="1">
                  <c:v>0</c:v>
                </c:pt>
                <c:pt idx="2">
                  <c:v>4.559975148264122E-2</c:v>
                </c:pt>
                <c:pt idx="3">
                  <c:v>0</c:v>
                </c:pt>
                <c:pt idx="4">
                  <c:v>7.4279744940396825E-2</c:v>
                </c:pt>
                <c:pt idx="5">
                  <c:v>2.6295860671764018E-3</c:v>
                </c:pt>
                <c:pt idx="6">
                  <c:v>0</c:v>
                </c:pt>
                <c:pt idx="7">
                  <c:v>0</c:v>
                </c:pt>
                <c:pt idx="8">
                  <c:v>2.0589282910882301E-2</c:v>
                </c:pt>
                <c:pt idx="9">
                  <c:v>2.509429229021851E-4</c:v>
                </c:pt>
                <c:pt idx="10">
                  <c:v>1.0648203600292301E-3</c:v>
                </c:pt>
                <c:pt idx="11">
                  <c:v>4.5794197015417731E-2</c:v>
                </c:pt>
                <c:pt idx="12">
                  <c:v>1.8943452023762908E-2</c:v>
                </c:pt>
                <c:pt idx="13">
                  <c:v>0</c:v>
                </c:pt>
              </c:numCache>
            </c:numRef>
          </c:val>
        </c:ser>
        <c:ser>
          <c:idx val="9"/>
          <c:order val="9"/>
          <c:tx>
            <c:strRef>
              <c:f>'c2'!$P$1</c:f>
              <c:strCache>
                <c:ptCount val="1"/>
                <c:pt idx="0">
                  <c:v>Mining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'c2'!$P$2:$P$18</c:f>
              <c:numCache>
                <c:formatCode>General</c:formatCode>
                <c:ptCount val="14"/>
                <c:pt idx="0">
                  <c:v>0.45369458097305498</c:v>
                </c:pt>
                <c:pt idx="1">
                  <c:v>0.71816177412845095</c:v>
                </c:pt>
                <c:pt idx="2">
                  <c:v>0.39691524661516098</c:v>
                </c:pt>
                <c:pt idx="3">
                  <c:v>0.35034296417562821</c:v>
                </c:pt>
                <c:pt idx="4">
                  <c:v>0.3468317458380491</c:v>
                </c:pt>
                <c:pt idx="5">
                  <c:v>0.26770576384612299</c:v>
                </c:pt>
                <c:pt idx="6">
                  <c:v>0.94801566125298198</c:v>
                </c:pt>
                <c:pt idx="7">
                  <c:v>0.29650080726877615</c:v>
                </c:pt>
                <c:pt idx="8">
                  <c:v>0.32253243694494421</c:v>
                </c:pt>
                <c:pt idx="9">
                  <c:v>0.5165161004071136</c:v>
                </c:pt>
                <c:pt idx="10">
                  <c:v>0.60570518613083424</c:v>
                </c:pt>
                <c:pt idx="11">
                  <c:v>0.43540198080800213</c:v>
                </c:pt>
                <c:pt idx="12">
                  <c:v>0.44802919836780714</c:v>
                </c:pt>
                <c:pt idx="13">
                  <c:v>0.24537068686584099</c:v>
                </c:pt>
              </c:numCache>
            </c:numRef>
          </c:val>
        </c:ser>
        <c:ser>
          <c:idx val="10"/>
          <c:order val="10"/>
          <c:tx>
            <c:strRef>
              <c:f>'c2'!$Q$1</c:f>
              <c:strCache>
                <c:ptCount val="1"/>
                <c:pt idx="0">
                  <c:v>Oil...Gas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'c2'!$Q$2:$Q$18</c:f>
              <c:numCache>
                <c:formatCode>General</c:formatCode>
                <c:ptCount val="14"/>
                <c:pt idx="0">
                  <c:v>0.15614878847383906</c:v>
                </c:pt>
                <c:pt idx="1">
                  <c:v>0.28183822587154911</c:v>
                </c:pt>
                <c:pt idx="2">
                  <c:v>0.13531913828975001</c:v>
                </c:pt>
                <c:pt idx="3">
                  <c:v>0.3870137391628703</c:v>
                </c:pt>
                <c:pt idx="4">
                  <c:v>0.13473798654671004</c:v>
                </c:pt>
                <c:pt idx="5">
                  <c:v>0.15146111737201806</c:v>
                </c:pt>
                <c:pt idx="6">
                  <c:v>0</c:v>
                </c:pt>
                <c:pt idx="7">
                  <c:v>0.33092554579199313</c:v>
                </c:pt>
                <c:pt idx="8">
                  <c:v>0.21942872263398797</c:v>
                </c:pt>
                <c:pt idx="9">
                  <c:v>0.10693312549618406</c:v>
                </c:pt>
                <c:pt idx="10">
                  <c:v>3.8480415534244604E-2</c:v>
                </c:pt>
                <c:pt idx="11">
                  <c:v>0.12834774579391101</c:v>
                </c:pt>
                <c:pt idx="12">
                  <c:v>0.115448487666686</c:v>
                </c:pt>
                <c:pt idx="13">
                  <c:v>0</c:v>
                </c:pt>
              </c:numCache>
            </c:numRef>
          </c:val>
        </c:ser>
        <c:ser>
          <c:idx val="11"/>
          <c:order val="11"/>
          <c:tx>
            <c:strRef>
              <c:f>'c2'!$R$1</c:f>
              <c:strCache>
                <c:ptCount val="1"/>
                <c:pt idx="0">
                  <c:v>Real.Estate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'c2'!$R$2:$R$18</c:f>
              <c:numCache>
                <c:formatCode>General</c:formatCode>
                <c:ptCount val="14"/>
                <c:pt idx="0">
                  <c:v>1.6821271197324406E-2</c:v>
                </c:pt>
                <c:pt idx="1">
                  <c:v>0</c:v>
                </c:pt>
                <c:pt idx="2">
                  <c:v>0</c:v>
                </c:pt>
                <c:pt idx="3">
                  <c:v>3.0601801930987501E-3</c:v>
                </c:pt>
                <c:pt idx="4">
                  <c:v>1.4967119649997608E-3</c:v>
                </c:pt>
                <c:pt idx="5">
                  <c:v>6.4306663056443558E-2</c:v>
                </c:pt>
                <c:pt idx="6">
                  <c:v>0</c:v>
                </c:pt>
                <c:pt idx="7">
                  <c:v>0</c:v>
                </c:pt>
                <c:pt idx="8">
                  <c:v>3.5710673888405001E-2</c:v>
                </c:pt>
                <c:pt idx="9">
                  <c:v>1.4701155943706504E-2</c:v>
                </c:pt>
                <c:pt idx="10">
                  <c:v>0</c:v>
                </c:pt>
                <c:pt idx="11">
                  <c:v>2.3522785542046482E-2</c:v>
                </c:pt>
                <c:pt idx="12">
                  <c:v>2.2682375263011118E-2</c:v>
                </c:pt>
                <c:pt idx="13">
                  <c:v>5.3195979713505703E-2</c:v>
                </c:pt>
              </c:numCache>
            </c:numRef>
          </c:val>
        </c:ser>
        <c:ser>
          <c:idx val="12"/>
          <c:order val="12"/>
          <c:tx>
            <c:strRef>
              <c:f>'c2'!$S$1</c:f>
              <c:strCache>
                <c:ptCount val="1"/>
                <c:pt idx="0">
                  <c:v>SPAC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'c2'!$S$2:$S$18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13"/>
          <c:order val="13"/>
          <c:tx>
            <c:strRef>
              <c:f>'c2'!$T$1</c:f>
              <c:strCache>
                <c:ptCount val="1"/>
                <c:pt idx="0">
                  <c:v>Technology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'c2'!$T$2:$T$18</c:f>
              <c:numCache>
                <c:formatCode>General</c:formatCode>
                <c:ptCount val="14"/>
                <c:pt idx="0">
                  <c:v>5.2557196706367985E-2</c:v>
                </c:pt>
                <c:pt idx="1">
                  <c:v>0</c:v>
                </c:pt>
                <c:pt idx="2">
                  <c:v>5.4407487203668919E-2</c:v>
                </c:pt>
                <c:pt idx="3">
                  <c:v>0</c:v>
                </c:pt>
                <c:pt idx="4">
                  <c:v>6.8607494057083648E-2</c:v>
                </c:pt>
                <c:pt idx="5">
                  <c:v>3.0816740754823917E-2</c:v>
                </c:pt>
                <c:pt idx="6">
                  <c:v>0</c:v>
                </c:pt>
                <c:pt idx="7">
                  <c:v>0.23906804682862806</c:v>
                </c:pt>
                <c:pt idx="8">
                  <c:v>2.0890840304517402E-2</c:v>
                </c:pt>
                <c:pt idx="9">
                  <c:v>3.3695737387075216E-2</c:v>
                </c:pt>
                <c:pt idx="10">
                  <c:v>3.0589078823436808E-3</c:v>
                </c:pt>
                <c:pt idx="11">
                  <c:v>0.15419810516899107</c:v>
                </c:pt>
                <c:pt idx="12">
                  <c:v>1.3905169911163508E-2</c:v>
                </c:pt>
                <c:pt idx="13">
                  <c:v>6.4595027684488729E-2</c:v>
                </c:pt>
              </c:numCache>
            </c:numRef>
          </c:val>
        </c:ser>
        <c:ser>
          <c:idx val="14"/>
          <c:order val="14"/>
          <c:tx>
            <c:strRef>
              <c:f>'c2'!$U$1</c:f>
              <c:strCache>
                <c:ptCount val="1"/>
                <c:pt idx="0">
                  <c:v>Utilities...Pipelines</c:v>
                </c:pt>
              </c:strCache>
            </c:strRef>
          </c:tx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'c2'!$U$2:$U$18</c:f>
              <c:numCache>
                <c:formatCode>General</c:formatCode>
                <c:ptCount val="14"/>
                <c:pt idx="0">
                  <c:v>3.7447486053873119E-3</c:v>
                </c:pt>
                <c:pt idx="1">
                  <c:v>0</c:v>
                </c:pt>
                <c:pt idx="2">
                  <c:v>1.5286282211585003E-3</c:v>
                </c:pt>
                <c:pt idx="3">
                  <c:v>0</c:v>
                </c:pt>
                <c:pt idx="4">
                  <c:v>0</c:v>
                </c:pt>
                <c:pt idx="5">
                  <c:v>8.0116146440051793E-3</c:v>
                </c:pt>
                <c:pt idx="6">
                  <c:v>0</c:v>
                </c:pt>
                <c:pt idx="7">
                  <c:v>0</c:v>
                </c:pt>
                <c:pt idx="8">
                  <c:v>3.0852270352843408E-2</c:v>
                </c:pt>
                <c:pt idx="9">
                  <c:v>1.3588966944161601E-3</c:v>
                </c:pt>
                <c:pt idx="10">
                  <c:v>2.954597766692752E-3</c:v>
                </c:pt>
                <c:pt idx="11">
                  <c:v>0</c:v>
                </c:pt>
                <c:pt idx="12">
                  <c:v>3.9757241909191216E-3</c:v>
                </c:pt>
                <c:pt idx="13">
                  <c:v>0</c:v>
                </c:pt>
              </c:numCache>
            </c:numRef>
          </c:val>
        </c:ser>
        <c:axId val="49164288"/>
        <c:axId val="49165824"/>
      </c:barChart>
      <c:catAx>
        <c:axId val="49164288"/>
        <c:scaling>
          <c:orientation val="minMax"/>
        </c:scaling>
        <c:axPos val="b"/>
        <c:tickLblPos val="nextTo"/>
        <c:crossAx val="49165824"/>
        <c:crosses val="autoZero"/>
        <c:auto val="1"/>
        <c:lblAlgn val="ctr"/>
        <c:lblOffset val="100"/>
      </c:catAx>
      <c:valAx>
        <c:axId val="49165824"/>
        <c:scaling>
          <c:orientation val="minMax"/>
        </c:scaling>
        <c:axPos val="l"/>
        <c:majorGridlines/>
        <c:numFmt formatCode="General" sourceLinked="1"/>
        <c:tickLblPos val="nextTo"/>
        <c:crossAx val="491642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'cl3'!$G$1</c:f>
              <c:strCache>
                <c:ptCount val="1"/>
                <c:pt idx="0">
                  <c:v>null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'cl3'!$G$2:$G$29</c:f>
              <c:numCache>
                <c:formatCode>General</c:formatCode>
                <c:ptCount val="11"/>
                <c:pt idx="0">
                  <c:v>3.2612924745083399E-2</c:v>
                </c:pt>
                <c:pt idx="1">
                  <c:v>9.3729453135039872E-2</c:v>
                </c:pt>
                <c:pt idx="2">
                  <c:v>1.4078087426047796E-2</c:v>
                </c:pt>
                <c:pt idx="3">
                  <c:v>1.0075662467329195E-2</c:v>
                </c:pt>
                <c:pt idx="4">
                  <c:v>2.1545084152897694E-2</c:v>
                </c:pt>
                <c:pt idx="5">
                  <c:v>1.5271770501278704E-3</c:v>
                </c:pt>
                <c:pt idx="6">
                  <c:v>3.5321893242777208E-3</c:v>
                </c:pt>
                <c:pt idx="7">
                  <c:v>0.13474377598194501</c:v>
                </c:pt>
                <c:pt idx="8">
                  <c:v>0</c:v>
                </c:pt>
                <c:pt idx="9">
                  <c:v>3.5632068602815814E-2</c:v>
                </c:pt>
                <c:pt idx="10">
                  <c:v>1.1265749310353006E-2</c:v>
                </c:pt>
              </c:numCache>
            </c:numRef>
          </c:val>
        </c:ser>
        <c:ser>
          <c:idx val="1"/>
          <c:order val="1"/>
          <c:tx>
            <c:strRef>
              <c:f>'cl3'!$H$1</c:f>
              <c:strCache>
                <c:ptCount val="1"/>
                <c:pt idx="0">
                  <c:v>Clean.Technology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'cl3'!$H$2:$H$29</c:f>
              <c:numCache>
                <c:formatCode>General</c:formatCode>
                <c:ptCount val="11"/>
                <c:pt idx="0">
                  <c:v>4.6713834025733737E-2</c:v>
                </c:pt>
                <c:pt idx="1">
                  <c:v>5.85525193639964E-2</c:v>
                </c:pt>
                <c:pt idx="2">
                  <c:v>1.9499180636692707E-2</c:v>
                </c:pt>
                <c:pt idx="3">
                  <c:v>4.7092245990763115E-2</c:v>
                </c:pt>
                <c:pt idx="4">
                  <c:v>1.1946447947080606E-3</c:v>
                </c:pt>
                <c:pt idx="5">
                  <c:v>1.395154164843111E-3</c:v>
                </c:pt>
                <c:pt idx="6">
                  <c:v>0.27576195599650399</c:v>
                </c:pt>
                <c:pt idx="7">
                  <c:v>5.1568738670078385E-2</c:v>
                </c:pt>
                <c:pt idx="8">
                  <c:v>0</c:v>
                </c:pt>
                <c:pt idx="9">
                  <c:v>8.5097424864320204E-3</c:v>
                </c:pt>
                <c:pt idx="10">
                  <c:v>3.56415815331878E-3</c:v>
                </c:pt>
              </c:numCache>
            </c:numRef>
          </c:val>
        </c:ser>
        <c:ser>
          <c:idx val="2"/>
          <c:order val="2"/>
          <c:tx>
            <c:strRef>
              <c:f>'cl3'!$I$1</c:f>
              <c:strCache>
                <c:ptCount val="1"/>
                <c:pt idx="0">
                  <c:v>Closed.End.Funds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'cl3'!$I$2:$I$29</c:f>
              <c:numCache>
                <c:formatCode>General</c:formatCode>
                <c:ptCount val="11"/>
                <c:pt idx="0">
                  <c:v>1.1557893146173E-2</c:v>
                </c:pt>
                <c:pt idx="1">
                  <c:v>0</c:v>
                </c:pt>
                <c:pt idx="2">
                  <c:v>4.313879868049918E-3</c:v>
                </c:pt>
                <c:pt idx="3">
                  <c:v>1.46093673269882E-2</c:v>
                </c:pt>
                <c:pt idx="4">
                  <c:v>2.091212311193219E-2</c:v>
                </c:pt>
                <c:pt idx="5" formatCode="0.00E+00">
                  <c:v>5.0901802687834087E-5</c:v>
                </c:pt>
                <c:pt idx="6">
                  <c:v>1.9783993106972101E-2</c:v>
                </c:pt>
                <c:pt idx="7">
                  <c:v>4.309820763783942E-2</c:v>
                </c:pt>
                <c:pt idx="8">
                  <c:v>0</c:v>
                </c:pt>
                <c:pt idx="9">
                  <c:v>5.1967692748870623E-3</c:v>
                </c:pt>
                <c:pt idx="10">
                  <c:v>7.6136893323730231E-3</c:v>
                </c:pt>
              </c:numCache>
            </c:numRef>
          </c:val>
        </c:ser>
        <c:ser>
          <c:idx val="3"/>
          <c:order val="3"/>
          <c:tx>
            <c:strRef>
              <c:f>'cl3'!$J$1</c:f>
              <c:strCache>
                <c:ptCount val="1"/>
                <c:pt idx="0">
                  <c:v>Comm...Media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'cl3'!$J$2:$J$29</c:f>
              <c:numCache>
                <c:formatCode>General</c:formatCode>
                <c:ptCount val="11"/>
                <c:pt idx="0">
                  <c:v>3.0831925278405718E-2</c:v>
                </c:pt>
                <c:pt idx="1">
                  <c:v>8.4502961552390954E-2</c:v>
                </c:pt>
                <c:pt idx="2">
                  <c:v>8.1610436438511683E-3</c:v>
                </c:pt>
                <c:pt idx="3">
                  <c:v>2.4609176974684208E-2</c:v>
                </c:pt>
                <c:pt idx="4">
                  <c:v>5.9882053247243341E-3</c:v>
                </c:pt>
                <c:pt idx="5">
                  <c:v>0.13307134209921401</c:v>
                </c:pt>
                <c:pt idx="6">
                  <c:v>1.1459176395707305E-2</c:v>
                </c:pt>
                <c:pt idx="7">
                  <c:v>1.6405857001238509E-2</c:v>
                </c:pt>
                <c:pt idx="8">
                  <c:v>0</c:v>
                </c:pt>
                <c:pt idx="9">
                  <c:v>1.2619731838805003E-2</c:v>
                </c:pt>
                <c:pt idx="10">
                  <c:v>1.1501757953442101E-2</c:v>
                </c:pt>
              </c:numCache>
            </c:numRef>
          </c:val>
        </c:ser>
        <c:ser>
          <c:idx val="4"/>
          <c:order val="4"/>
          <c:tx>
            <c:strRef>
              <c:f>'cl3'!$K$1</c:f>
              <c:strCache>
                <c:ptCount val="1"/>
                <c:pt idx="0">
                  <c:v>Diversified.Industries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'cl3'!$K$2:$K$29</c:f>
              <c:numCache>
                <c:formatCode>General</c:formatCode>
                <c:ptCount val="11"/>
                <c:pt idx="0">
                  <c:v>7.2150559104765297E-2</c:v>
                </c:pt>
                <c:pt idx="1">
                  <c:v>0.17881327616622111</c:v>
                </c:pt>
                <c:pt idx="2">
                  <c:v>6.7632734466997829E-2</c:v>
                </c:pt>
                <c:pt idx="3">
                  <c:v>0.12925939587581606</c:v>
                </c:pt>
                <c:pt idx="4">
                  <c:v>4.9069111877065315E-2</c:v>
                </c:pt>
                <c:pt idx="5">
                  <c:v>5.7931179697661095E-2</c:v>
                </c:pt>
                <c:pt idx="6">
                  <c:v>4.7986130256364813E-2</c:v>
                </c:pt>
                <c:pt idx="7">
                  <c:v>4.0067684104961226E-2</c:v>
                </c:pt>
                <c:pt idx="8">
                  <c:v>0</c:v>
                </c:pt>
                <c:pt idx="9">
                  <c:v>0.10186305831873102</c:v>
                </c:pt>
                <c:pt idx="10">
                  <c:v>4.8883020283835225E-2</c:v>
                </c:pt>
              </c:numCache>
            </c:numRef>
          </c:val>
        </c:ser>
        <c:ser>
          <c:idx val="5"/>
          <c:order val="5"/>
          <c:tx>
            <c:strRef>
              <c:f>'cl3'!$L$1</c:f>
              <c:strCache>
                <c:ptCount val="1"/>
                <c:pt idx="0">
                  <c:v>ETP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'cl3'!$L$2:$L$29</c:f>
              <c:numCache>
                <c:formatCode>General</c:formatCode>
                <c:ptCount val="11"/>
                <c:pt idx="0">
                  <c:v>0.17416957563862795</c:v>
                </c:pt>
                <c:pt idx="1">
                  <c:v>0</c:v>
                </c:pt>
                <c:pt idx="2">
                  <c:v>0.24360723284418706</c:v>
                </c:pt>
                <c:pt idx="3">
                  <c:v>0.120057041361364</c:v>
                </c:pt>
                <c:pt idx="4">
                  <c:v>0.39288792924463434</c:v>
                </c:pt>
                <c:pt idx="5">
                  <c:v>0.48987498566636822</c:v>
                </c:pt>
                <c:pt idx="6">
                  <c:v>9.2530855045225638E-3</c:v>
                </c:pt>
                <c:pt idx="7">
                  <c:v>3.9417265337072099E-2</c:v>
                </c:pt>
                <c:pt idx="8">
                  <c:v>0</c:v>
                </c:pt>
                <c:pt idx="9">
                  <c:v>0.38352517331136021</c:v>
                </c:pt>
                <c:pt idx="10">
                  <c:v>6.3073043116772601E-2</c:v>
                </c:pt>
              </c:numCache>
            </c:numRef>
          </c:val>
        </c:ser>
        <c:ser>
          <c:idx val="6"/>
          <c:order val="6"/>
          <c:tx>
            <c:strRef>
              <c:f>'cl3'!$M$1</c:f>
              <c:strCache>
                <c:ptCount val="1"/>
                <c:pt idx="0">
                  <c:v>Financial.Services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'cl3'!$M$2:$M$29</c:f>
              <c:numCache>
                <c:formatCode>General</c:formatCode>
                <c:ptCount val="11"/>
                <c:pt idx="0">
                  <c:v>7.504500593714962E-2</c:v>
                </c:pt>
                <c:pt idx="1">
                  <c:v>0</c:v>
                </c:pt>
                <c:pt idx="2">
                  <c:v>0.113854220250347</c:v>
                </c:pt>
                <c:pt idx="3">
                  <c:v>0.14683829779647711</c:v>
                </c:pt>
                <c:pt idx="4">
                  <c:v>4.8886837674597214E-2</c:v>
                </c:pt>
                <c:pt idx="5">
                  <c:v>9.3671325389551474E-2</c:v>
                </c:pt>
                <c:pt idx="6">
                  <c:v>9.1987341321217594E-2</c:v>
                </c:pt>
                <c:pt idx="7">
                  <c:v>9.7041680834718133E-2</c:v>
                </c:pt>
                <c:pt idx="8">
                  <c:v>0</c:v>
                </c:pt>
                <c:pt idx="9">
                  <c:v>0.10105165303068103</c:v>
                </c:pt>
                <c:pt idx="10">
                  <c:v>5.7118703073905999E-2</c:v>
                </c:pt>
              </c:numCache>
            </c:numRef>
          </c:val>
        </c:ser>
        <c:ser>
          <c:idx val="7"/>
          <c:order val="7"/>
          <c:tx>
            <c:strRef>
              <c:f>'cl3'!$N$1</c:f>
              <c:strCache>
                <c:ptCount val="1"/>
                <c:pt idx="0">
                  <c:v>Forest.Products...Paper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'cl3'!$N$2:$N$29</c:f>
              <c:numCache>
                <c:formatCode>General</c:formatCode>
                <c:ptCount val="11"/>
                <c:pt idx="0">
                  <c:v>5.1676728504165895E-3</c:v>
                </c:pt>
                <c:pt idx="1">
                  <c:v>0</c:v>
                </c:pt>
                <c:pt idx="2">
                  <c:v>5.6416975320525637E-3</c:v>
                </c:pt>
                <c:pt idx="3">
                  <c:v>2.1915247957214616E-3</c:v>
                </c:pt>
                <c:pt idx="4">
                  <c:v>0</c:v>
                </c:pt>
                <c:pt idx="5">
                  <c:v>7.0774524060175517E-3</c:v>
                </c:pt>
                <c:pt idx="6">
                  <c:v>2.0804261991015909E-3</c:v>
                </c:pt>
                <c:pt idx="7">
                  <c:v>3.1701004617947899E-2</c:v>
                </c:pt>
                <c:pt idx="8">
                  <c:v>0</c:v>
                </c:pt>
                <c:pt idx="9">
                  <c:v>2.9846229533248597E-3</c:v>
                </c:pt>
                <c:pt idx="10">
                  <c:v>0</c:v>
                </c:pt>
              </c:numCache>
            </c:numRef>
          </c:val>
        </c:ser>
        <c:ser>
          <c:idx val="8"/>
          <c:order val="8"/>
          <c:tx>
            <c:strRef>
              <c:f>'cl3'!$O$1</c:f>
              <c:strCache>
                <c:ptCount val="1"/>
                <c:pt idx="0">
                  <c:v>Life.Sciences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'cl3'!$O$2:$O$29</c:f>
              <c:numCache>
                <c:formatCode>General</c:formatCode>
                <c:ptCount val="11"/>
                <c:pt idx="0">
                  <c:v>9.9299393923492508E-3</c:v>
                </c:pt>
                <c:pt idx="1">
                  <c:v>0</c:v>
                </c:pt>
                <c:pt idx="2">
                  <c:v>5.6115571811152301E-2</c:v>
                </c:pt>
                <c:pt idx="3">
                  <c:v>1.2457856212326004E-3</c:v>
                </c:pt>
                <c:pt idx="4">
                  <c:v>9.2836415009511595E-3</c:v>
                </c:pt>
                <c:pt idx="5">
                  <c:v>1.0532337062879799E-3</c:v>
                </c:pt>
                <c:pt idx="6">
                  <c:v>1.6536658845350001E-2</c:v>
                </c:pt>
                <c:pt idx="7">
                  <c:v>6.2482826451912433E-3</c:v>
                </c:pt>
                <c:pt idx="8">
                  <c:v>0</c:v>
                </c:pt>
                <c:pt idx="9">
                  <c:v>8.8162197933271506E-3</c:v>
                </c:pt>
                <c:pt idx="10">
                  <c:v>0</c:v>
                </c:pt>
              </c:numCache>
            </c:numRef>
          </c:val>
        </c:ser>
        <c:ser>
          <c:idx val="9"/>
          <c:order val="9"/>
          <c:tx>
            <c:strRef>
              <c:f>'cl3'!$P$1</c:f>
              <c:strCache>
                <c:ptCount val="1"/>
                <c:pt idx="0">
                  <c:v>Mining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'cl3'!$P$2:$P$29</c:f>
              <c:numCache>
                <c:formatCode>General</c:formatCode>
                <c:ptCount val="11"/>
                <c:pt idx="0">
                  <c:v>7.0277019439235811E-2</c:v>
                </c:pt>
                <c:pt idx="1">
                  <c:v>0</c:v>
                </c:pt>
                <c:pt idx="2">
                  <c:v>0.10513455803386303</c:v>
                </c:pt>
                <c:pt idx="3">
                  <c:v>1.6794582778383801E-2</c:v>
                </c:pt>
                <c:pt idx="4">
                  <c:v>0.12472280515907599</c:v>
                </c:pt>
                <c:pt idx="5">
                  <c:v>7.7532361254762733E-2</c:v>
                </c:pt>
                <c:pt idx="6">
                  <c:v>8.1826172155712251E-2</c:v>
                </c:pt>
                <c:pt idx="7">
                  <c:v>0.13469422342601101</c:v>
                </c:pt>
                <c:pt idx="8">
                  <c:v>0</c:v>
                </c:pt>
                <c:pt idx="9">
                  <c:v>0.13390976828964996</c:v>
                </c:pt>
                <c:pt idx="10">
                  <c:v>2.815572329489819E-2</c:v>
                </c:pt>
              </c:numCache>
            </c:numRef>
          </c:val>
        </c:ser>
        <c:ser>
          <c:idx val="10"/>
          <c:order val="10"/>
          <c:tx>
            <c:strRef>
              <c:f>'cl3'!$Q$1</c:f>
              <c:strCache>
                <c:ptCount val="1"/>
                <c:pt idx="0">
                  <c:v>Oil...Gas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'cl3'!$Q$2:$Q$29</c:f>
              <c:numCache>
                <c:formatCode>General</c:formatCode>
                <c:ptCount val="11"/>
                <c:pt idx="0">
                  <c:v>0.11430730970394297</c:v>
                </c:pt>
                <c:pt idx="1">
                  <c:v>5.8588969239576211E-2</c:v>
                </c:pt>
                <c:pt idx="2">
                  <c:v>0.14833521916350201</c:v>
                </c:pt>
                <c:pt idx="3">
                  <c:v>9.9094297832331493E-2</c:v>
                </c:pt>
                <c:pt idx="4">
                  <c:v>0.14743945358025215</c:v>
                </c:pt>
                <c:pt idx="5">
                  <c:v>0.13489857653589299</c:v>
                </c:pt>
                <c:pt idx="6">
                  <c:v>8.253774071243114E-2</c:v>
                </c:pt>
                <c:pt idx="7">
                  <c:v>7.6026016271577901E-2</c:v>
                </c:pt>
                <c:pt idx="8">
                  <c:v>0</c:v>
                </c:pt>
                <c:pt idx="9">
                  <c:v>0.10949709911534397</c:v>
                </c:pt>
                <c:pt idx="10">
                  <c:v>0.2866557245885239</c:v>
                </c:pt>
              </c:numCache>
            </c:numRef>
          </c:val>
        </c:ser>
        <c:ser>
          <c:idx val="11"/>
          <c:order val="11"/>
          <c:tx>
            <c:strRef>
              <c:f>'cl3'!$R$1</c:f>
              <c:strCache>
                <c:ptCount val="1"/>
                <c:pt idx="0">
                  <c:v>Real.Estate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'cl3'!$R$2:$R$29</c:f>
              <c:numCache>
                <c:formatCode>General</c:formatCode>
                <c:ptCount val="11"/>
                <c:pt idx="0">
                  <c:v>0.28061737752296112</c:v>
                </c:pt>
                <c:pt idx="1">
                  <c:v>0.35420353517062497</c:v>
                </c:pt>
                <c:pt idx="2">
                  <c:v>0.17044900556322712</c:v>
                </c:pt>
                <c:pt idx="3">
                  <c:v>0.27529213499027799</c:v>
                </c:pt>
                <c:pt idx="4">
                  <c:v>0.13347649818160107</c:v>
                </c:pt>
                <c:pt idx="5">
                  <c:v>1.5639458744101705E-3</c:v>
                </c:pt>
                <c:pt idx="6">
                  <c:v>0.32231222407401122</c:v>
                </c:pt>
                <c:pt idx="7">
                  <c:v>0.29374400684547802</c:v>
                </c:pt>
                <c:pt idx="8">
                  <c:v>1</c:v>
                </c:pt>
                <c:pt idx="9">
                  <c:v>2.9784071496350002E-2</c:v>
                </c:pt>
                <c:pt idx="10">
                  <c:v>0.22534835303362599</c:v>
                </c:pt>
              </c:numCache>
            </c:numRef>
          </c:val>
        </c:ser>
        <c:ser>
          <c:idx val="12"/>
          <c:order val="12"/>
          <c:tx>
            <c:strRef>
              <c:f>'cl3'!$S$1</c:f>
              <c:strCache>
                <c:ptCount val="1"/>
                <c:pt idx="0">
                  <c:v>SPAC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'cl3'!$S$2:$S$29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3"/>
          <c:order val="13"/>
          <c:tx>
            <c:strRef>
              <c:f>'cl3'!$T$1</c:f>
              <c:strCache>
                <c:ptCount val="1"/>
                <c:pt idx="0">
                  <c:v>Technology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'cl3'!$T$2:$T$29</c:f>
              <c:numCache>
                <c:formatCode>General</c:formatCode>
                <c:ptCount val="11"/>
                <c:pt idx="0">
                  <c:v>3.4791059121813114E-2</c:v>
                </c:pt>
                <c:pt idx="1">
                  <c:v>1.2701379721251901E-2</c:v>
                </c:pt>
                <c:pt idx="2">
                  <c:v>3.4197911699266517E-2</c:v>
                </c:pt>
                <c:pt idx="3">
                  <c:v>9.3216064891999146E-3</c:v>
                </c:pt>
                <c:pt idx="4">
                  <c:v>2.2166311765647501E-2</c:v>
                </c:pt>
                <c:pt idx="5" formatCode="0.00E+00">
                  <c:v>3.4478753957696315E-5</c:v>
                </c:pt>
                <c:pt idx="6">
                  <c:v>2.5758825232546689E-2</c:v>
                </c:pt>
                <c:pt idx="7">
                  <c:v>2.0765715380328401E-2</c:v>
                </c:pt>
                <c:pt idx="8">
                  <c:v>0</c:v>
                </c:pt>
                <c:pt idx="9">
                  <c:v>3.5915917752617814E-2</c:v>
                </c:pt>
                <c:pt idx="10">
                  <c:v>0.18704844442331511</c:v>
                </c:pt>
              </c:numCache>
            </c:numRef>
          </c:val>
        </c:ser>
        <c:ser>
          <c:idx val="14"/>
          <c:order val="14"/>
          <c:tx>
            <c:strRef>
              <c:f>'cl3'!$U$1</c:f>
              <c:strCache>
                <c:ptCount val="1"/>
                <c:pt idx="0">
                  <c:v>Utilities...Pipelines</c:v>
                </c:pt>
              </c:strCache>
            </c:strRef>
          </c:tx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'cl3'!$U$2:$U$29</c:f>
              <c:numCache>
                <c:formatCode>General</c:formatCode>
                <c:ptCount val="11"/>
                <c:pt idx="0">
                  <c:v>4.1827904093342611E-2</c:v>
                </c:pt>
                <c:pt idx="1">
                  <c:v>0.15890790565089907</c:v>
                </c:pt>
                <c:pt idx="2">
                  <c:v>8.9796570607625237E-3</c:v>
                </c:pt>
                <c:pt idx="3">
                  <c:v>0.10351887969943095</c:v>
                </c:pt>
                <c:pt idx="4">
                  <c:v>2.2427353631913411E-2</c:v>
                </c:pt>
                <c:pt idx="5">
                  <c:v>3.1788559821737701E-4</c:v>
                </c:pt>
                <c:pt idx="6">
                  <c:v>9.1840808752807149E-3</c:v>
                </c:pt>
                <c:pt idx="7">
                  <c:v>1.4477541245613306E-2</c:v>
                </c:pt>
                <c:pt idx="8">
                  <c:v>0</c:v>
                </c:pt>
                <c:pt idx="9">
                  <c:v>3.0694103735673113E-2</c:v>
                </c:pt>
                <c:pt idx="10">
                  <c:v>6.9771633435635735E-2</c:v>
                </c:pt>
              </c:numCache>
            </c:numRef>
          </c:val>
        </c:ser>
        <c:axId val="49529216"/>
        <c:axId val="49530752"/>
      </c:barChart>
      <c:catAx>
        <c:axId val="49529216"/>
        <c:scaling>
          <c:orientation val="minMax"/>
        </c:scaling>
        <c:axPos val="b"/>
        <c:tickLblPos val="nextTo"/>
        <c:crossAx val="49530752"/>
        <c:crosses val="autoZero"/>
        <c:auto val="1"/>
        <c:lblAlgn val="ctr"/>
        <c:lblOffset val="100"/>
      </c:catAx>
      <c:valAx>
        <c:axId val="49530752"/>
        <c:scaling>
          <c:orientation val="minMax"/>
        </c:scaling>
        <c:axPos val="l"/>
        <c:majorGridlines/>
        <c:numFmt formatCode="General" sourceLinked="1"/>
        <c:tickLblPos val="nextTo"/>
        <c:crossAx val="495292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Sheet5!$G$1</c:f>
              <c:strCache>
                <c:ptCount val="1"/>
                <c:pt idx="0">
                  <c:v>null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Sheet5!$G$2:$G$87</c:f>
              <c:numCache>
                <c:formatCode>General</c:formatCode>
                <c:ptCount val="4"/>
                <c:pt idx="0">
                  <c:v>9.287280283024843E-2</c:v>
                </c:pt>
                <c:pt idx="1">
                  <c:v>1.7395415483874199E-2</c:v>
                </c:pt>
                <c:pt idx="2">
                  <c:v>0</c:v>
                </c:pt>
                <c:pt idx="3">
                  <c:v>0.26122299300687113</c:v>
                </c:pt>
              </c:numCache>
            </c:numRef>
          </c:val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Clean.Technology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Sheet5!$H$2:$H$87</c:f>
              <c:numCache>
                <c:formatCode>General</c:formatCode>
                <c:ptCount val="4"/>
                <c:pt idx="0">
                  <c:v>2.3877976492193413E-2</c:v>
                </c:pt>
                <c:pt idx="1">
                  <c:v>0</c:v>
                </c:pt>
                <c:pt idx="2">
                  <c:v>0</c:v>
                </c:pt>
                <c:pt idx="3">
                  <c:v>7.1633929476580094E-2</c:v>
                </c:pt>
              </c:numCache>
            </c:numRef>
          </c:val>
        </c:ser>
        <c:ser>
          <c:idx val="2"/>
          <c:order val="2"/>
          <c:tx>
            <c:strRef>
              <c:f>Sheet5!$I$1</c:f>
              <c:strCache>
                <c:ptCount val="1"/>
                <c:pt idx="0">
                  <c:v>Closed.End.Funds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Sheet5!$I$2:$I$87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Sheet5!$J$1</c:f>
              <c:strCache>
                <c:ptCount val="1"/>
                <c:pt idx="0">
                  <c:v>Comm...Media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Sheet5!$J$2:$J$87</c:f>
              <c:numCache>
                <c:formatCode>General</c:formatCode>
                <c:ptCount val="4"/>
                <c:pt idx="0">
                  <c:v>2.1198807777624312E-2</c:v>
                </c:pt>
                <c:pt idx="1">
                  <c:v>3.3530874377654403E-2</c:v>
                </c:pt>
                <c:pt idx="2">
                  <c:v>0</c:v>
                </c:pt>
                <c:pt idx="3">
                  <c:v>3.00655489552186E-2</c:v>
                </c:pt>
              </c:numCache>
            </c:numRef>
          </c:val>
        </c:ser>
        <c:ser>
          <c:idx val="4"/>
          <c:order val="4"/>
          <c:tx>
            <c:strRef>
              <c:f>Sheet5!$K$1</c:f>
              <c:strCache>
                <c:ptCount val="1"/>
                <c:pt idx="0">
                  <c:v>Diversified.Industries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Sheet5!$K$2:$K$87</c:f>
              <c:numCache>
                <c:formatCode>General</c:formatCode>
                <c:ptCount val="4"/>
                <c:pt idx="0">
                  <c:v>4.2334903039531441E-2</c:v>
                </c:pt>
                <c:pt idx="1">
                  <c:v>8.4146882427240138E-2</c:v>
                </c:pt>
                <c:pt idx="2">
                  <c:v>0</c:v>
                </c:pt>
                <c:pt idx="3">
                  <c:v>4.2857826691354177E-2</c:v>
                </c:pt>
              </c:numCache>
            </c:numRef>
          </c:val>
        </c:ser>
        <c:ser>
          <c:idx val="5"/>
          <c:order val="5"/>
          <c:tx>
            <c:strRef>
              <c:f>Sheet5!$L$1</c:f>
              <c:strCache>
                <c:ptCount val="1"/>
                <c:pt idx="0">
                  <c:v>ETP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Sheet5!$L$2:$L$87</c:f>
              <c:numCache>
                <c:formatCode>General</c:formatCode>
                <c:ptCount val="4"/>
                <c:pt idx="0">
                  <c:v>2.2991611644203511E-3</c:v>
                </c:pt>
                <c:pt idx="1">
                  <c:v>4.4224814274850796E-4</c:v>
                </c:pt>
                <c:pt idx="2">
                  <c:v>0</c:v>
                </c:pt>
                <c:pt idx="3">
                  <c:v>6.4552353505125636E-3</c:v>
                </c:pt>
              </c:numCache>
            </c:numRef>
          </c:val>
        </c:ser>
        <c:ser>
          <c:idx val="6"/>
          <c:order val="6"/>
          <c:tx>
            <c:strRef>
              <c:f>Sheet5!$M$1</c:f>
              <c:strCache>
                <c:ptCount val="1"/>
                <c:pt idx="0">
                  <c:v>Financial.Services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Sheet5!$M$2:$M$87</c:f>
              <c:numCache>
                <c:formatCode>General</c:formatCode>
                <c:ptCount val="4"/>
                <c:pt idx="0">
                  <c:v>2.2799869605463513E-2</c:v>
                </c:pt>
                <c:pt idx="1">
                  <c:v>6.0220421044887104E-2</c:v>
                </c:pt>
                <c:pt idx="2">
                  <c:v>0</c:v>
                </c:pt>
                <c:pt idx="3">
                  <c:v>8.1791877715033344E-3</c:v>
                </c:pt>
              </c:numCache>
            </c:numRef>
          </c:val>
        </c:ser>
        <c:ser>
          <c:idx val="7"/>
          <c:order val="7"/>
          <c:tx>
            <c:strRef>
              <c:f>Sheet5!$N$1</c:f>
              <c:strCache>
                <c:ptCount val="1"/>
                <c:pt idx="0">
                  <c:v>Forest.Products...Paper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Sheet5!$N$2:$N$87</c:f>
              <c:numCache>
                <c:formatCode>General</c:formatCode>
                <c:ptCount val="4"/>
                <c:pt idx="0">
                  <c:v>4.4485908696547018E-4</c:v>
                </c:pt>
                <c:pt idx="1">
                  <c:v>0</c:v>
                </c:pt>
                <c:pt idx="2">
                  <c:v>0</c:v>
                </c:pt>
                <c:pt idx="3">
                  <c:v>1.3345772608964108E-3</c:v>
                </c:pt>
              </c:numCache>
            </c:numRef>
          </c:val>
        </c:ser>
        <c:ser>
          <c:idx val="8"/>
          <c:order val="8"/>
          <c:tx>
            <c:strRef>
              <c:f>Sheet5!$O$1</c:f>
              <c:strCache>
                <c:ptCount val="1"/>
                <c:pt idx="0">
                  <c:v>Life.Sciences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Sheet5!$O$2:$O$87</c:f>
              <c:numCache>
                <c:formatCode>General</c:formatCode>
                <c:ptCount val="4"/>
                <c:pt idx="0">
                  <c:v>3.39581458514015E-2</c:v>
                </c:pt>
                <c:pt idx="1">
                  <c:v>0</c:v>
                </c:pt>
                <c:pt idx="2">
                  <c:v>0</c:v>
                </c:pt>
                <c:pt idx="3">
                  <c:v>0.101874437554204</c:v>
                </c:pt>
              </c:numCache>
            </c:numRef>
          </c:val>
        </c:ser>
        <c:ser>
          <c:idx val="9"/>
          <c:order val="9"/>
          <c:tx>
            <c:strRef>
              <c:f>Sheet5!$P$1</c:f>
              <c:strCache>
                <c:ptCount val="1"/>
                <c:pt idx="0">
                  <c:v>Mining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Sheet5!$P$2:$P$87</c:f>
              <c:numCache>
                <c:formatCode>General</c:formatCode>
                <c:ptCount val="4"/>
                <c:pt idx="0">
                  <c:v>3.9229281839201102E-2</c:v>
                </c:pt>
                <c:pt idx="1">
                  <c:v>6.9043841201025996E-2</c:v>
                </c:pt>
                <c:pt idx="2">
                  <c:v>0</c:v>
                </c:pt>
                <c:pt idx="3">
                  <c:v>4.8644004316577484E-2</c:v>
                </c:pt>
              </c:numCache>
            </c:numRef>
          </c:val>
        </c:ser>
        <c:ser>
          <c:idx val="10"/>
          <c:order val="10"/>
          <c:tx>
            <c:strRef>
              <c:f>Sheet5!$Q$1</c:f>
              <c:strCache>
                <c:ptCount val="1"/>
                <c:pt idx="0">
                  <c:v>Oil...Gas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Sheet5!$Q$2:$Q$87</c:f>
              <c:numCache>
                <c:formatCode>General</c:formatCode>
                <c:ptCount val="4"/>
                <c:pt idx="0">
                  <c:v>9.2585207060835256E-2</c:v>
                </c:pt>
                <c:pt idx="1">
                  <c:v>0.231873211822019</c:v>
                </c:pt>
                <c:pt idx="2">
                  <c:v>0</c:v>
                </c:pt>
                <c:pt idx="3">
                  <c:v>4.5882409360486813E-2</c:v>
                </c:pt>
              </c:numCache>
            </c:numRef>
          </c:val>
        </c:ser>
        <c:ser>
          <c:idx val="11"/>
          <c:order val="11"/>
          <c:tx>
            <c:strRef>
              <c:f>Sheet5!$R$1</c:f>
              <c:strCache>
                <c:ptCount val="1"/>
                <c:pt idx="0">
                  <c:v>Real.Estate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Sheet5!$R$2:$R$87</c:f>
              <c:numCache>
                <c:formatCode>General</c:formatCode>
                <c:ptCount val="4"/>
                <c:pt idx="0">
                  <c:v>5.3596163239629634E-3</c:v>
                </c:pt>
                <c:pt idx="1">
                  <c:v>0</c:v>
                </c:pt>
                <c:pt idx="2">
                  <c:v>0</c:v>
                </c:pt>
                <c:pt idx="3">
                  <c:v>1.6078848971888899E-2</c:v>
                </c:pt>
              </c:numCache>
            </c:numRef>
          </c:val>
        </c:ser>
        <c:ser>
          <c:idx val="12"/>
          <c:order val="12"/>
          <c:tx>
            <c:strRef>
              <c:f>Sheet5!$S$1</c:f>
              <c:strCache>
                <c:ptCount val="1"/>
                <c:pt idx="0">
                  <c:v>SPAC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Sheet5!$S$2:$S$87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Sheet5!$T$1</c:f>
              <c:strCache>
                <c:ptCount val="1"/>
                <c:pt idx="0">
                  <c:v>Technology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Sheet5!$T$2:$T$87</c:f>
              <c:numCache>
                <c:formatCode>General</c:formatCode>
                <c:ptCount val="4"/>
                <c:pt idx="0">
                  <c:v>0.62203928203974224</c:v>
                </c:pt>
                <c:pt idx="1">
                  <c:v>0.50334710550055073</c:v>
                </c:pt>
                <c:pt idx="2">
                  <c:v>1</c:v>
                </c:pt>
                <c:pt idx="3">
                  <c:v>0.36277074061867498</c:v>
                </c:pt>
              </c:numCache>
            </c:numRef>
          </c:val>
        </c:ser>
        <c:ser>
          <c:idx val="14"/>
          <c:order val="14"/>
          <c:tx>
            <c:strRef>
              <c:f>Sheet5!$U$1</c:f>
              <c:strCache>
                <c:ptCount val="1"/>
                <c:pt idx="0">
                  <c:v>Utilities...Pipelines</c:v>
                </c:pt>
              </c:strCache>
            </c:strRef>
          </c:tx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Sheet5!$U$2:$U$87</c:f>
              <c:numCache>
                <c:formatCode>General</c:formatCode>
                <c:ptCount val="4"/>
                <c:pt idx="0">
                  <c:v>1.0000868884104601E-3</c:v>
                </c:pt>
                <c:pt idx="1">
                  <c:v>0</c:v>
                </c:pt>
                <c:pt idx="2">
                  <c:v>0</c:v>
                </c:pt>
                <c:pt idx="3">
                  <c:v>3.0002606652313919E-3</c:v>
                </c:pt>
              </c:numCache>
            </c:numRef>
          </c:val>
        </c:ser>
        <c:axId val="49464064"/>
        <c:axId val="49465600"/>
      </c:barChart>
      <c:catAx>
        <c:axId val="49464064"/>
        <c:scaling>
          <c:orientation val="minMax"/>
        </c:scaling>
        <c:axPos val="b"/>
        <c:tickLblPos val="nextTo"/>
        <c:crossAx val="49465600"/>
        <c:crosses val="autoZero"/>
        <c:auto val="1"/>
        <c:lblAlgn val="ctr"/>
        <c:lblOffset val="100"/>
      </c:catAx>
      <c:valAx>
        <c:axId val="49465600"/>
        <c:scaling>
          <c:orientation val="minMax"/>
        </c:scaling>
        <c:axPos val="l"/>
        <c:majorGridlines/>
        <c:numFmt formatCode="General" sourceLinked="1"/>
        <c:tickLblPos val="nextTo"/>
        <c:crossAx val="494640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2016-07-04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Cluster of Brokers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July 4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7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Question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How to cluster Brokers according to sectors?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en-US" b="1" dirty="0" smtClean="0"/>
              <a:t>Analysis:</a:t>
            </a:r>
            <a:endParaRPr lang="pt-BR" dirty="0" smtClean="0"/>
          </a:p>
          <a:p>
            <a:r>
              <a:rPr lang="en-US" dirty="0" smtClean="0"/>
              <a:t>Trading data from Jan/2015 (21 days)</a:t>
            </a:r>
            <a:endParaRPr lang="pt-BR" dirty="0" smtClean="0"/>
          </a:p>
          <a:p>
            <a:r>
              <a:rPr lang="en-US" dirty="0" err="1" smtClean="0"/>
              <a:t>Nb</a:t>
            </a:r>
            <a:r>
              <a:rPr lang="en-US" dirty="0" smtClean="0"/>
              <a:t> of sectors: </a:t>
            </a:r>
            <a:r>
              <a:rPr lang="en-US" dirty="0" smtClean="0"/>
              <a:t>14</a:t>
            </a:r>
            <a:endParaRPr lang="en-US" dirty="0" smtClean="0"/>
          </a:p>
          <a:p>
            <a:r>
              <a:rPr lang="en-US" dirty="0" err="1" smtClean="0"/>
              <a:t>Nb</a:t>
            </a:r>
            <a:r>
              <a:rPr lang="en-US" dirty="0" smtClean="0"/>
              <a:t> of brokers:  81 (7 </a:t>
            </a:r>
            <a:r>
              <a:rPr lang="en-US" dirty="0" smtClean="0"/>
              <a:t>traded less </a:t>
            </a:r>
            <a:r>
              <a:rPr lang="en-US" dirty="0" smtClean="0"/>
              <a:t>than10 </a:t>
            </a:r>
            <a:r>
              <a:rPr lang="en-US" dirty="0" smtClean="0"/>
              <a:t>days</a:t>
            </a:r>
            <a:r>
              <a:rPr lang="en-US" dirty="0" smtClean="0"/>
              <a:t>)</a:t>
            </a:r>
            <a:endParaRPr lang="pt-BR" dirty="0" smtClean="0"/>
          </a:p>
          <a:p>
            <a:r>
              <a:rPr lang="en-US" dirty="0" smtClean="0"/>
              <a:t>Tool: K-means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There</a:t>
            </a:r>
            <a:r>
              <a:rPr lang="pt-BR" dirty="0" smtClean="0"/>
              <a:t> are 5 big clusters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600200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Oil</a:t>
            </a:r>
            <a:r>
              <a:rPr lang="pt-BR" dirty="0" smtClean="0"/>
              <a:t> &amp; </a:t>
            </a:r>
            <a:r>
              <a:rPr lang="pt-BR" dirty="0" err="1" smtClean="0"/>
              <a:t>Gas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524000"/>
          <a:ext cx="7696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Mining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609600" y="1447800"/>
          <a:ext cx="7848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 </a:t>
            </a:r>
            <a:r>
              <a:rPr lang="pt-BR" dirty="0" err="1" smtClean="0"/>
              <a:t>Estate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33400" y="1466850"/>
          <a:ext cx="8153400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Technology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457200" y="1524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traders are concentrated at specific sectors, but not all days.</a:t>
            </a:r>
          </a:p>
          <a:p>
            <a:endParaRPr lang="en-US" dirty="0" smtClean="0"/>
          </a:p>
          <a:p>
            <a:r>
              <a:rPr lang="en-US" dirty="0" smtClean="0"/>
              <a:t>A better analysis can be done with Trader IDs:</a:t>
            </a:r>
          </a:p>
          <a:p>
            <a:pPr lvl="1"/>
            <a:r>
              <a:rPr lang="en-US" dirty="0" smtClean="0"/>
              <a:t>The broker </a:t>
            </a:r>
            <a:r>
              <a:rPr lang="en-US" dirty="0" err="1" smtClean="0"/>
              <a:t>behaviour</a:t>
            </a:r>
            <a:r>
              <a:rPr lang="en-US" dirty="0" smtClean="0"/>
              <a:t> can depend on the specific traders;</a:t>
            </a:r>
          </a:p>
          <a:p>
            <a:pPr lvl="1"/>
            <a:r>
              <a:rPr lang="en-US" dirty="0" smtClean="0"/>
              <a:t>A trader can be using more than a broker;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Research Question (future): </a:t>
            </a:r>
          </a:p>
          <a:p>
            <a:pPr lvl="1"/>
            <a:r>
              <a:rPr lang="en-US" dirty="0" smtClean="0"/>
              <a:t>How to compare the broker </a:t>
            </a:r>
            <a:r>
              <a:rPr lang="en-US" dirty="0" err="1" smtClean="0"/>
              <a:t>behaviours</a:t>
            </a:r>
            <a:r>
              <a:rPr lang="en-US" dirty="0" smtClean="0"/>
              <a:t> inside each cluster?</a:t>
            </a:r>
          </a:p>
          <a:p>
            <a:pPr lvl="1"/>
            <a:r>
              <a:rPr lang="en-US" dirty="0" smtClean="0"/>
              <a:t>How to subdivide the cluster with 53 traders?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27040</TotalTime>
  <Words>139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Matrix factorization-Dec3</vt:lpstr>
      <vt:lpstr>Cluster of Brokers</vt:lpstr>
      <vt:lpstr>Research Question</vt:lpstr>
      <vt:lpstr>There are 5 big clusters</vt:lpstr>
      <vt:lpstr>Oil &amp; Gas Cluster</vt:lpstr>
      <vt:lpstr>Mining Cluster</vt:lpstr>
      <vt:lpstr>Real Estate Cluster</vt:lpstr>
      <vt:lpstr>Technology Cluster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HMF</cp:lastModifiedBy>
  <cp:revision>752</cp:revision>
  <dcterms:created xsi:type="dcterms:W3CDTF">2014-09-24T15:10:01Z</dcterms:created>
  <dcterms:modified xsi:type="dcterms:W3CDTF">2016-07-04T18:35:18Z</dcterms:modified>
</cp:coreProperties>
</file>