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3" r:id="rId7"/>
    <p:sldId id="274" r:id="rId8"/>
    <p:sldId id="275" r:id="rId9"/>
    <p:sldId id="261"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A0F3F4-2BD6-4D74-99A5-C97B4AF8A77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7558BC9-76F4-4A5F-AA6B-568831D01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FE81958-1BA0-4D77-A3A1-9A39F321ECBF}"/>
              </a:ext>
            </a:extLst>
          </p:cNvPr>
          <p:cNvSpPr>
            <a:spLocks noGrp="1"/>
          </p:cNvSpPr>
          <p:nvPr>
            <p:ph type="dt" sz="half" idx="10"/>
          </p:nvPr>
        </p:nvSpPr>
        <p:spPr/>
        <p:txBody>
          <a:bodyPr/>
          <a:lstStyle/>
          <a:p>
            <a:fld id="{A4D54F8F-E7EB-4741-9C62-D48AAB080F08}" type="datetimeFigureOut">
              <a:rPr lang="fr-FR" smtClean="0"/>
              <a:t>16/01/2020</a:t>
            </a:fld>
            <a:endParaRPr lang="fr-FR"/>
          </a:p>
        </p:txBody>
      </p:sp>
      <p:sp>
        <p:nvSpPr>
          <p:cNvPr id="5" name="Espace réservé du pied de page 4">
            <a:extLst>
              <a:ext uri="{FF2B5EF4-FFF2-40B4-BE49-F238E27FC236}">
                <a16:creationId xmlns:a16="http://schemas.microsoft.com/office/drawing/2014/main" id="{DBC0BB34-E49E-4A0C-83BB-BCAC07334B4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8EB6E6-2571-46E4-96D4-92E653F9F782}"/>
              </a:ext>
            </a:extLst>
          </p:cNvPr>
          <p:cNvSpPr>
            <a:spLocks noGrp="1"/>
          </p:cNvSpPr>
          <p:nvPr>
            <p:ph type="sldNum" sz="quarter" idx="12"/>
          </p:nvPr>
        </p:nvSpPr>
        <p:spPr/>
        <p:txBody>
          <a:bodyPr/>
          <a:lstStyle/>
          <a:p>
            <a:fld id="{D9BC4E44-4526-48B7-86B2-4816CF326807}" type="slidenum">
              <a:rPr lang="fr-FR" smtClean="0"/>
              <a:t>‹#›</a:t>
            </a:fld>
            <a:endParaRPr lang="fr-FR"/>
          </a:p>
        </p:txBody>
      </p:sp>
    </p:spTree>
    <p:extLst>
      <p:ext uri="{BB962C8B-B14F-4D97-AF65-F5344CB8AC3E}">
        <p14:creationId xmlns:p14="http://schemas.microsoft.com/office/powerpoint/2010/main" val="216688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4F674B-F005-42B5-B531-7A87813AC7E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8BD7B78-D214-419B-886F-D58C09E0228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F87398-2EDB-4435-BBD0-79FAD20A1DA9}"/>
              </a:ext>
            </a:extLst>
          </p:cNvPr>
          <p:cNvSpPr>
            <a:spLocks noGrp="1"/>
          </p:cNvSpPr>
          <p:nvPr>
            <p:ph type="dt" sz="half" idx="10"/>
          </p:nvPr>
        </p:nvSpPr>
        <p:spPr/>
        <p:txBody>
          <a:bodyPr/>
          <a:lstStyle/>
          <a:p>
            <a:fld id="{A4D54F8F-E7EB-4741-9C62-D48AAB080F08}" type="datetimeFigureOut">
              <a:rPr lang="fr-FR" smtClean="0"/>
              <a:t>16/01/2020</a:t>
            </a:fld>
            <a:endParaRPr lang="fr-FR"/>
          </a:p>
        </p:txBody>
      </p:sp>
      <p:sp>
        <p:nvSpPr>
          <p:cNvPr id="5" name="Espace réservé du pied de page 4">
            <a:extLst>
              <a:ext uri="{FF2B5EF4-FFF2-40B4-BE49-F238E27FC236}">
                <a16:creationId xmlns:a16="http://schemas.microsoft.com/office/drawing/2014/main" id="{62787012-15A8-4CCC-9571-D2E53DB417A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7355D3-5E90-47EF-9D63-809927EB3669}"/>
              </a:ext>
            </a:extLst>
          </p:cNvPr>
          <p:cNvSpPr>
            <a:spLocks noGrp="1"/>
          </p:cNvSpPr>
          <p:nvPr>
            <p:ph type="sldNum" sz="quarter" idx="12"/>
          </p:nvPr>
        </p:nvSpPr>
        <p:spPr/>
        <p:txBody>
          <a:bodyPr/>
          <a:lstStyle/>
          <a:p>
            <a:fld id="{D9BC4E44-4526-48B7-86B2-4816CF326807}" type="slidenum">
              <a:rPr lang="fr-FR" smtClean="0"/>
              <a:t>‹#›</a:t>
            </a:fld>
            <a:endParaRPr lang="fr-FR"/>
          </a:p>
        </p:txBody>
      </p:sp>
    </p:spTree>
    <p:extLst>
      <p:ext uri="{BB962C8B-B14F-4D97-AF65-F5344CB8AC3E}">
        <p14:creationId xmlns:p14="http://schemas.microsoft.com/office/powerpoint/2010/main" val="166471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360699C-069D-4A84-BBA6-D59B01DAC6B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9C367CF-E31F-4000-96EB-0F3AC9E346C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D4F589A-BB37-4294-9973-2FE5E64876F8}"/>
              </a:ext>
            </a:extLst>
          </p:cNvPr>
          <p:cNvSpPr>
            <a:spLocks noGrp="1"/>
          </p:cNvSpPr>
          <p:nvPr>
            <p:ph type="dt" sz="half" idx="10"/>
          </p:nvPr>
        </p:nvSpPr>
        <p:spPr/>
        <p:txBody>
          <a:bodyPr/>
          <a:lstStyle/>
          <a:p>
            <a:fld id="{A4D54F8F-E7EB-4741-9C62-D48AAB080F08}" type="datetimeFigureOut">
              <a:rPr lang="fr-FR" smtClean="0"/>
              <a:t>16/01/2020</a:t>
            </a:fld>
            <a:endParaRPr lang="fr-FR"/>
          </a:p>
        </p:txBody>
      </p:sp>
      <p:sp>
        <p:nvSpPr>
          <p:cNvPr id="5" name="Espace réservé du pied de page 4">
            <a:extLst>
              <a:ext uri="{FF2B5EF4-FFF2-40B4-BE49-F238E27FC236}">
                <a16:creationId xmlns:a16="http://schemas.microsoft.com/office/drawing/2014/main" id="{A269B1A9-E54B-449F-BB37-1C84D1098F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8D6CBA7-7C18-4EC3-95F4-F164249428DF}"/>
              </a:ext>
            </a:extLst>
          </p:cNvPr>
          <p:cNvSpPr>
            <a:spLocks noGrp="1"/>
          </p:cNvSpPr>
          <p:nvPr>
            <p:ph type="sldNum" sz="quarter" idx="12"/>
          </p:nvPr>
        </p:nvSpPr>
        <p:spPr/>
        <p:txBody>
          <a:bodyPr/>
          <a:lstStyle/>
          <a:p>
            <a:fld id="{D9BC4E44-4526-48B7-86B2-4816CF326807}" type="slidenum">
              <a:rPr lang="fr-FR" smtClean="0"/>
              <a:t>‹#›</a:t>
            </a:fld>
            <a:endParaRPr lang="fr-FR"/>
          </a:p>
        </p:txBody>
      </p:sp>
    </p:spTree>
    <p:extLst>
      <p:ext uri="{BB962C8B-B14F-4D97-AF65-F5344CB8AC3E}">
        <p14:creationId xmlns:p14="http://schemas.microsoft.com/office/powerpoint/2010/main" val="282957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D228A-3736-4495-A53A-BE4BFBD2D03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ED8DF64-29D4-4D35-891D-2F579B706DB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D798EF9-7FA9-485E-9C0B-ABC07A0F004E}"/>
              </a:ext>
            </a:extLst>
          </p:cNvPr>
          <p:cNvSpPr>
            <a:spLocks noGrp="1"/>
          </p:cNvSpPr>
          <p:nvPr>
            <p:ph type="dt" sz="half" idx="10"/>
          </p:nvPr>
        </p:nvSpPr>
        <p:spPr/>
        <p:txBody>
          <a:bodyPr/>
          <a:lstStyle/>
          <a:p>
            <a:fld id="{A4D54F8F-E7EB-4741-9C62-D48AAB080F08}" type="datetimeFigureOut">
              <a:rPr lang="fr-FR" smtClean="0"/>
              <a:t>16/01/2020</a:t>
            </a:fld>
            <a:endParaRPr lang="fr-FR"/>
          </a:p>
        </p:txBody>
      </p:sp>
      <p:sp>
        <p:nvSpPr>
          <p:cNvPr id="5" name="Espace réservé du pied de page 4">
            <a:extLst>
              <a:ext uri="{FF2B5EF4-FFF2-40B4-BE49-F238E27FC236}">
                <a16:creationId xmlns:a16="http://schemas.microsoft.com/office/drawing/2014/main" id="{7DBDC1F3-8CAF-4905-A65E-B95910516D9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A1B2B4B-DA6A-4815-9EC9-86A5FE351ABE}"/>
              </a:ext>
            </a:extLst>
          </p:cNvPr>
          <p:cNvSpPr>
            <a:spLocks noGrp="1"/>
          </p:cNvSpPr>
          <p:nvPr>
            <p:ph type="sldNum" sz="quarter" idx="12"/>
          </p:nvPr>
        </p:nvSpPr>
        <p:spPr/>
        <p:txBody>
          <a:bodyPr/>
          <a:lstStyle/>
          <a:p>
            <a:fld id="{D9BC4E44-4526-48B7-86B2-4816CF326807}" type="slidenum">
              <a:rPr lang="fr-FR" smtClean="0"/>
              <a:t>‹#›</a:t>
            </a:fld>
            <a:endParaRPr lang="fr-FR"/>
          </a:p>
        </p:txBody>
      </p:sp>
    </p:spTree>
    <p:extLst>
      <p:ext uri="{BB962C8B-B14F-4D97-AF65-F5344CB8AC3E}">
        <p14:creationId xmlns:p14="http://schemas.microsoft.com/office/powerpoint/2010/main" val="32879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FE572C-7A3C-4857-8865-69A643CB910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1A239F5-309C-405B-B813-B314E992BC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9F60680-CC08-4349-88A8-83B5F35F6D6D}"/>
              </a:ext>
            </a:extLst>
          </p:cNvPr>
          <p:cNvSpPr>
            <a:spLocks noGrp="1"/>
          </p:cNvSpPr>
          <p:nvPr>
            <p:ph type="dt" sz="half" idx="10"/>
          </p:nvPr>
        </p:nvSpPr>
        <p:spPr/>
        <p:txBody>
          <a:bodyPr/>
          <a:lstStyle/>
          <a:p>
            <a:fld id="{A4D54F8F-E7EB-4741-9C62-D48AAB080F08}" type="datetimeFigureOut">
              <a:rPr lang="fr-FR" smtClean="0"/>
              <a:t>16/01/2020</a:t>
            </a:fld>
            <a:endParaRPr lang="fr-FR"/>
          </a:p>
        </p:txBody>
      </p:sp>
      <p:sp>
        <p:nvSpPr>
          <p:cNvPr id="5" name="Espace réservé du pied de page 4">
            <a:extLst>
              <a:ext uri="{FF2B5EF4-FFF2-40B4-BE49-F238E27FC236}">
                <a16:creationId xmlns:a16="http://schemas.microsoft.com/office/drawing/2014/main" id="{BA824816-8E19-49BF-AFF4-91240A5903F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995A1B8-E461-475A-9D79-A235237BF392}"/>
              </a:ext>
            </a:extLst>
          </p:cNvPr>
          <p:cNvSpPr>
            <a:spLocks noGrp="1"/>
          </p:cNvSpPr>
          <p:nvPr>
            <p:ph type="sldNum" sz="quarter" idx="12"/>
          </p:nvPr>
        </p:nvSpPr>
        <p:spPr/>
        <p:txBody>
          <a:bodyPr/>
          <a:lstStyle/>
          <a:p>
            <a:fld id="{D9BC4E44-4526-48B7-86B2-4816CF326807}" type="slidenum">
              <a:rPr lang="fr-FR" smtClean="0"/>
              <a:t>‹#›</a:t>
            </a:fld>
            <a:endParaRPr lang="fr-FR"/>
          </a:p>
        </p:txBody>
      </p:sp>
    </p:spTree>
    <p:extLst>
      <p:ext uri="{BB962C8B-B14F-4D97-AF65-F5344CB8AC3E}">
        <p14:creationId xmlns:p14="http://schemas.microsoft.com/office/powerpoint/2010/main" val="210478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1AA66-D00F-4436-9DDD-BCC51A690F1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9A30E90-FC95-4694-8849-0F1E3217E0E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7AFE053-1A08-4954-B5FA-4A523D71C0C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5A2E33E-1D96-4918-BA95-FF399FA4F775}"/>
              </a:ext>
            </a:extLst>
          </p:cNvPr>
          <p:cNvSpPr>
            <a:spLocks noGrp="1"/>
          </p:cNvSpPr>
          <p:nvPr>
            <p:ph type="dt" sz="half" idx="10"/>
          </p:nvPr>
        </p:nvSpPr>
        <p:spPr/>
        <p:txBody>
          <a:bodyPr/>
          <a:lstStyle/>
          <a:p>
            <a:fld id="{A4D54F8F-E7EB-4741-9C62-D48AAB080F08}" type="datetimeFigureOut">
              <a:rPr lang="fr-FR" smtClean="0"/>
              <a:t>16/01/2020</a:t>
            </a:fld>
            <a:endParaRPr lang="fr-FR"/>
          </a:p>
        </p:txBody>
      </p:sp>
      <p:sp>
        <p:nvSpPr>
          <p:cNvPr id="6" name="Espace réservé du pied de page 5">
            <a:extLst>
              <a:ext uri="{FF2B5EF4-FFF2-40B4-BE49-F238E27FC236}">
                <a16:creationId xmlns:a16="http://schemas.microsoft.com/office/drawing/2014/main" id="{DBC61FB6-CCE4-437F-AACE-282D05DA1A5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1740C6-F314-4C87-8212-1073B4A65417}"/>
              </a:ext>
            </a:extLst>
          </p:cNvPr>
          <p:cNvSpPr>
            <a:spLocks noGrp="1"/>
          </p:cNvSpPr>
          <p:nvPr>
            <p:ph type="sldNum" sz="quarter" idx="12"/>
          </p:nvPr>
        </p:nvSpPr>
        <p:spPr/>
        <p:txBody>
          <a:bodyPr/>
          <a:lstStyle/>
          <a:p>
            <a:fld id="{D9BC4E44-4526-48B7-86B2-4816CF326807}" type="slidenum">
              <a:rPr lang="fr-FR" smtClean="0"/>
              <a:t>‹#›</a:t>
            </a:fld>
            <a:endParaRPr lang="fr-FR"/>
          </a:p>
        </p:txBody>
      </p:sp>
    </p:spTree>
    <p:extLst>
      <p:ext uri="{BB962C8B-B14F-4D97-AF65-F5344CB8AC3E}">
        <p14:creationId xmlns:p14="http://schemas.microsoft.com/office/powerpoint/2010/main" val="346794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F7BAA4-0F8C-4F27-91AF-AEF98FEACD4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E8EC106-40CB-419F-8AB3-7B1C586E1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721D1D0-450D-4DA1-9279-C5760BE77E8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D945298-0619-49A5-8562-3F95EF42FF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4BAC31F-12C4-4548-A8DA-4575F5EC358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CA0F78E-F152-4972-9A7F-8937F0321A14}"/>
              </a:ext>
            </a:extLst>
          </p:cNvPr>
          <p:cNvSpPr>
            <a:spLocks noGrp="1"/>
          </p:cNvSpPr>
          <p:nvPr>
            <p:ph type="dt" sz="half" idx="10"/>
          </p:nvPr>
        </p:nvSpPr>
        <p:spPr/>
        <p:txBody>
          <a:bodyPr/>
          <a:lstStyle/>
          <a:p>
            <a:fld id="{A4D54F8F-E7EB-4741-9C62-D48AAB080F08}" type="datetimeFigureOut">
              <a:rPr lang="fr-FR" smtClean="0"/>
              <a:t>16/01/2020</a:t>
            </a:fld>
            <a:endParaRPr lang="fr-FR"/>
          </a:p>
        </p:txBody>
      </p:sp>
      <p:sp>
        <p:nvSpPr>
          <p:cNvPr id="8" name="Espace réservé du pied de page 7">
            <a:extLst>
              <a:ext uri="{FF2B5EF4-FFF2-40B4-BE49-F238E27FC236}">
                <a16:creationId xmlns:a16="http://schemas.microsoft.com/office/drawing/2014/main" id="{16C14FDC-6FEC-459E-91CA-91DFAB76EBA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7F6AD55-0B28-40A7-8A6E-B3CB6DAD3BCC}"/>
              </a:ext>
            </a:extLst>
          </p:cNvPr>
          <p:cNvSpPr>
            <a:spLocks noGrp="1"/>
          </p:cNvSpPr>
          <p:nvPr>
            <p:ph type="sldNum" sz="quarter" idx="12"/>
          </p:nvPr>
        </p:nvSpPr>
        <p:spPr/>
        <p:txBody>
          <a:bodyPr/>
          <a:lstStyle/>
          <a:p>
            <a:fld id="{D9BC4E44-4526-48B7-86B2-4816CF326807}" type="slidenum">
              <a:rPr lang="fr-FR" smtClean="0"/>
              <a:t>‹#›</a:t>
            </a:fld>
            <a:endParaRPr lang="fr-FR"/>
          </a:p>
        </p:txBody>
      </p:sp>
    </p:spTree>
    <p:extLst>
      <p:ext uri="{BB962C8B-B14F-4D97-AF65-F5344CB8AC3E}">
        <p14:creationId xmlns:p14="http://schemas.microsoft.com/office/powerpoint/2010/main" val="71303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63492-1494-4176-B448-FD02B9504D6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F7B39DF-81AE-4EDA-AD80-3D1EAF2A0F9A}"/>
              </a:ext>
            </a:extLst>
          </p:cNvPr>
          <p:cNvSpPr>
            <a:spLocks noGrp="1"/>
          </p:cNvSpPr>
          <p:nvPr>
            <p:ph type="dt" sz="half" idx="10"/>
          </p:nvPr>
        </p:nvSpPr>
        <p:spPr/>
        <p:txBody>
          <a:bodyPr/>
          <a:lstStyle/>
          <a:p>
            <a:fld id="{A4D54F8F-E7EB-4741-9C62-D48AAB080F08}" type="datetimeFigureOut">
              <a:rPr lang="fr-FR" smtClean="0"/>
              <a:t>16/01/2020</a:t>
            </a:fld>
            <a:endParaRPr lang="fr-FR"/>
          </a:p>
        </p:txBody>
      </p:sp>
      <p:sp>
        <p:nvSpPr>
          <p:cNvPr id="4" name="Espace réservé du pied de page 3">
            <a:extLst>
              <a:ext uri="{FF2B5EF4-FFF2-40B4-BE49-F238E27FC236}">
                <a16:creationId xmlns:a16="http://schemas.microsoft.com/office/drawing/2014/main" id="{DED385DE-EBD7-4CC3-8C3F-9D642A82150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1A9C4A4-D17E-4C11-9DD2-84CE0516303F}"/>
              </a:ext>
            </a:extLst>
          </p:cNvPr>
          <p:cNvSpPr>
            <a:spLocks noGrp="1"/>
          </p:cNvSpPr>
          <p:nvPr>
            <p:ph type="sldNum" sz="quarter" idx="12"/>
          </p:nvPr>
        </p:nvSpPr>
        <p:spPr/>
        <p:txBody>
          <a:bodyPr/>
          <a:lstStyle/>
          <a:p>
            <a:fld id="{D9BC4E44-4526-48B7-86B2-4816CF326807}" type="slidenum">
              <a:rPr lang="fr-FR" smtClean="0"/>
              <a:t>‹#›</a:t>
            </a:fld>
            <a:endParaRPr lang="fr-FR"/>
          </a:p>
        </p:txBody>
      </p:sp>
    </p:spTree>
    <p:extLst>
      <p:ext uri="{BB962C8B-B14F-4D97-AF65-F5344CB8AC3E}">
        <p14:creationId xmlns:p14="http://schemas.microsoft.com/office/powerpoint/2010/main" val="122331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53449EF-B92D-487D-9411-015C8819C58C}"/>
              </a:ext>
            </a:extLst>
          </p:cNvPr>
          <p:cNvSpPr>
            <a:spLocks noGrp="1"/>
          </p:cNvSpPr>
          <p:nvPr>
            <p:ph type="dt" sz="half" idx="10"/>
          </p:nvPr>
        </p:nvSpPr>
        <p:spPr/>
        <p:txBody>
          <a:bodyPr/>
          <a:lstStyle/>
          <a:p>
            <a:fld id="{A4D54F8F-E7EB-4741-9C62-D48AAB080F08}" type="datetimeFigureOut">
              <a:rPr lang="fr-FR" smtClean="0"/>
              <a:t>16/01/2020</a:t>
            </a:fld>
            <a:endParaRPr lang="fr-FR"/>
          </a:p>
        </p:txBody>
      </p:sp>
      <p:sp>
        <p:nvSpPr>
          <p:cNvPr id="3" name="Espace réservé du pied de page 2">
            <a:extLst>
              <a:ext uri="{FF2B5EF4-FFF2-40B4-BE49-F238E27FC236}">
                <a16:creationId xmlns:a16="http://schemas.microsoft.com/office/drawing/2014/main" id="{C002CF98-9E24-4A9B-96CA-2EA6A90D34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8FB8428-03A5-4E85-A285-533623CAAD7D}"/>
              </a:ext>
            </a:extLst>
          </p:cNvPr>
          <p:cNvSpPr>
            <a:spLocks noGrp="1"/>
          </p:cNvSpPr>
          <p:nvPr>
            <p:ph type="sldNum" sz="quarter" idx="12"/>
          </p:nvPr>
        </p:nvSpPr>
        <p:spPr/>
        <p:txBody>
          <a:bodyPr/>
          <a:lstStyle/>
          <a:p>
            <a:fld id="{D9BC4E44-4526-48B7-86B2-4816CF326807}" type="slidenum">
              <a:rPr lang="fr-FR" smtClean="0"/>
              <a:t>‹#›</a:t>
            </a:fld>
            <a:endParaRPr lang="fr-FR"/>
          </a:p>
        </p:txBody>
      </p:sp>
    </p:spTree>
    <p:extLst>
      <p:ext uri="{BB962C8B-B14F-4D97-AF65-F5344CB8AC3E}">
        <p14:creationId xmlns:p14="http://schemas.microsoft.com/office/powerpoint/2010/main" val="294298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7DB885-AE8B-4E4A-8561-BFEB11B7855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71935BA-910C-49FF-8649-37EA84525D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226CFA9-E222-4B69-AD8F-DB76F248B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37EF0B0-D033-41A6-865D-68C09EB0DDF3}"/>
              </a:ext>
            </a:extLst>
          </p:cNvPr>
          <p:cNvSpPr>
            <a:spLocks noGrp="1"/>
          </p:cNvSpPr>
          <p:nvPr>
            <p:ph type="dt" sz="half" idx="10"/>
          </p:nvPr>
        </p:nvSpPr>
        <p:spPr/>
        <p:txBody>
          <a:bodyPr/>
          <a:lstStyle/>
          <a:p>
            <a:fld id="{A4D54F8F-E7EB-4741-9C62-D48AAB080F08}" type="datetimeFigureOut">
              <a:rPr lang="fr-FR" smtClean="0"/>
              <a:t>16/01/2020</a:t>
            </a:fld>
            <a:endParaRPr lang="fr-FR"/>
          </a:p>
        </p:txBody>
      </p:sp>
      <p:sp>
        <p:nvSpPr>
          <p:cNvPr id="6" name="Espace réservé du pied de page 5">
            <a:extLst>
              <a:ext uri="{FF2B5EF4-FFF2-40B4-BE49-F238E27FC236}">
                <a16:creationId xmlns:a16="http://schemas.microsoft.com/office/drawing/2014/main" id="{B0357C79-CF4C-4AC7-8ACA-4B7419EBF6E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4B092AC-134E-4EBD-A59D-991878ED2C93}"/>
              </a:ext>
            </a:extLst>
          </p:cNvPr>
          <p:cNvSpPr>
            <a:spLocks noGrp="1"/>
          </p:cNvSpPr>
          <p:nvPr>
            <p:ph type="sldNum" sz="quarter" idx="12"/>
          </p:nvPr>
        </p:nvSpPr>
        <p:spPr/>
        <p:txBody>
          <a:bodyPr/>
          <a:lstStyle/>
          <a:p>
            <a:fld id="{D9BC4E44-4526-48B7-86B2-4816CF326807}" type="slidenum">
              <a:rPr lang="fr-FR" smtClean="0"/>
              <a:t>‹#›</a:t>
            </a:fld>
            <a:endParaRPr lang="fr-FR"/>
          </a:p>
        </p:txBody>
      </p:sp>
    </p:spTree>
    <p:extLst>
      <p:ext uri="{BB962C8B-B14F-4D97-AF65-F5344CB8AC3E}">
        <p14:creationId xmlns:p14="http://schemas.microsoft.com/office/powerpoint/2010/main" val="596732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A8791D-E87B-4A33-8EF5-60E7853E7F3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3C8E71B-8842-4979-9D61-F37B5F48E2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1814700-8AEA-4A18-8038-0BD49C16B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66B65E6-6741-4BA1-B9E3-1E6A264B3164}"/>
              </a:ext>
            </a:extLst>
          </p:cNvPr>
          <p:cNvSpPr>
            <a:spLocks noGrp="1"/>
          </p:cNvSpPr>
          <p:nvPr>
            <p:ph type="dt" sz="half" idx="10"/>
          </p:nvPr>
        </p:nvSpPr>
        <p:spPr/>
        <p:txBody>
          <a:bodyPr/>
          <a:lstStyle/>
          <a:p>
            <a:fld id="{A4D54F8F-E7EB-4741-9C62-D48AAB080F08}" type="datetimeFigureOut">
              <a:rPr lang="fr-FR" smtClean="0"/>
              <a:t>16/01/2020</a:t>
            </a:fld>
            <a:endParaRPr lang="fr-FR"/>
          </a:p>
        </p:txBody>
      </p:sp>
      <p:sp>
        <p:nvSpPr>
          <p:cNvPr id="6" name="Espace réservé du pied de page 5">
            <a:extLst>
              <a:ext uri="{FF2B5EF4-FFF2-40B4-BE49-F238E27FC236}">
                <a16:creationId xmlns:a16="http://schemas.microsoft.com/office/drawing/2014/main" id="{6119DED4-9302-4D65-855F-C0BD6344D93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14D6C8-012A-4EFE-B540-71CE71F97978}"/>
              </a:ext>
            </a:extLst>
          </p:cNvPr>
          <p:cNvSpPr>
            <a:spLocks noGrp="1"/>
          </p:cNvSpPr>
          <p:nvPr>
            <p:ph type="sldNum" sz="quarter" idx="12"/>
          </p:nvPr>
        </p:nvSpPr>
        <p:spPr/>
        <p:txBody>
          <a:bodyPr/>
          <a:lstStyle/>
          <a:p>
            <a:fld id="{D9BC4E44-4526-48B7-86B2-4816CF326807}" type="slidenum">
              <a:rPr lang="fr-FR" smtClean="0"/>
              <a:t>‹#›</a:t>
            </a:fld>
            <a:endParaRPr lang="fr-FR"/>
          </a:p>
        </p:txBody>
      </p:sp>
    </p:spTree>
    <p:extLst>
      <p:ext uri="{BB962C8B-B14F-4D97-AF65-F5344CB8AC3E}">
        <p14:creationId xmlns:p14="http://schemas.microsoft.com/office/powerpoint/2010/main" val="64246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C1E8EDB-1D7E-4A75-A841-A6227B4429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9DBA62F-49E7-47A6-9A88-6FA0303070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C165E1C-0C9D-44B9-9CEF-2AC8787E9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54F8F-E7EB-4741-9C62-D48AAB080F08}" type="datetimeFigureOut">
              <a:rPr lang="fr-FR" smtClean="0"/>
              <a:t>16/01/2020</a:t>
            </a:fld>
            <a:endParaRPr lang="fr-FR"/>
          </a:p>
        </p:txBody>
      </p:sp>
      <p:sp>
        <p:nvSpPr>
          <p:cNvPr id="5" name="Espace réservé du pied de page 4">
            <a:extLst>
              <a:ext uri="{FF2B5EF4-FFF2-40B4-BE49-F238E27FC236}">
                <a16:creationId xmlns:a16="http://schemas.microsoft.com/office/drawing/2014/main" id="{72BEA595-3A2A-479A-A740-05E87156F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F71A723-970E-4CF8-BAFB-B2165514AC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C4E44-4526-48B7-86B2-4816CF326807}" type="slidenum">
              <a:rPr lang="fr-FR" smtClean="0"/>
              <a:t>‹#›</a:t>
            </a:fld>
            <a:endParaRPr lang="fr-FR"/>
          </a:p>
        </p:txBody>
      </p:sp>
    </p:spTree>
    <p:extLst>
      <p:ext uri="{BB962C8B-B14F-4D97-AF65-F5344CB8AC3E}">
        <p14:creationId xmlns:p14="http://schemas.microsoft.com/office/powerpoint/2010/main" val="3724323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6D2B20-50A3-40AB-91C2-DC547208549B}"/>
              </a:ext>
            </a:extLst>
          </p:cNvPr>
          <p:cNvSpPr>
            <a:spLocks noGrp="1"/>
          </p:cNvSpPr>
          <p:nvPr>
            <p:ph type="ctrTitle"/>
          </p:nvPr>
        </p:nvSpPr>
        <p:spPr/>
        <p:txBody>
          <a:bodyPr/>
          <a:lstStyle/>
          <a:p>
            <a:r>
              <a:rPr lang="fr-FR" dirty="0"/>
              <a:t>Documentation</a:t>
            </a:r>
          </a:p>
        </p:txBody>
      </p:sp>
      <p:sp>
        <p:nvSpPr>
          <p:cNvPr id="3" name="Sous-titre 2">
            <a:extLst>
              <a:ext uri="{FF2B5EF4-FFF2-40B4-BE49-F238E27FC236}">
                <a16:creationId xmlns:a16="http://schemas.microsoft.com/office/drawing/2014/main" id="{3057DBCE-54F7-4E16-B039-BB0A84E92049}"/>
              </a:ext>
            </a:extLst>
          </p:cNvPr>
          <p:cNvSpPr>
            <a:spLocks noGrp="1"/>
          </p:cNvSpPr>
          <p:nvPr>
            <p:ph type="subTitle" idx="1"/>
          </p:nvPr>
        </p:nvSpPr>
        <p:spPr/>
        <p:txBody>
          <a:bodyPr/>
          <a:lstStyle/>
          <a:p>
            <a:r>
              <a:rPr lang="fr-FR" dirty="0"/>
              <a:t>Utilisation </a:t>
            </a:r>
          </a:p>
        </p:txBody>
      </p:sp>
    </p:spTree>
    <p:extLst>
      <p:ext uri="{BB962C8B-B14F-4D97-AF65-F5344CB8AC3E}">
        <p14:creationId xmlns:p14="http://schemas.microsoft.com/office/powerpoint/2010/main" val="552168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94846-F830-44E9-B158-2EC041311079}"/>
              </a:ext>
            </a:extLst>
          </p:cNvPr>
          <p:cNvSpPr>
            <a:spLocks noGrp="1"/>
          </p:cNvSpPr>
          <p:nvPr>
            <p:ph type="title"/>
          </p:nvPr>
        </p:nvSpPr>
        <p:spPr>
          <a:xfrm>
            <a:off x="363894" y="165740"/>
            <a:ext cx="10515600" cy="1325563"/>
          </a:xfrm>
        </p:spPr>
        <p:txBody>
          <a:bodyPr/>
          <a:lstStyle/>
          <a:p>
            <a:r>
              <a:rPr lang="fr-FR" dirty="0"/>
              <a:t>Home Page</a:t>
            </a:r>
          </a:p>
        </p:txBody>
      </p:sp>
      <p:pic>
        <p:nvPicPr>
          <p:cNvPr id="5" name="Espace réservé du contenu 4" descr="Une image contenant capture d’écran&#10;&#10;Description générée automatiquement">
            <a:extLst>
              <a:ext uri="{FF2B5EF4-FFF2-40B4-BE49-F238E27FC236}">
                <a16:creationId xmlns:a16="http://schemas.microsoft.com/office/drawing/2014/main" id="{F1F94993-7F47-4353-A9DF-A98937257E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6040" y="547349"/>
            <a:ext cx="8718415" cy="5206705"/>
          </a:xfrm>
        </p:spPr>
      </p:pic>
      <p:sp>
        <p:nvSpPr>
          <p:cNvPr id="3" name="ZoneTexte 2">
            <a:extLst>
              <a:ext uri="{FF2B5EF4-FFF2-40B4-BE49-F238E27FC236}">
                <a16:creationId xmlns:a16="http://schemas.microsoft.com/office/drawing/2014/main" id="{09C7CE81-2CF7-41B1-9816-4246B69A959F}"/>
              </a:ext>
            </a:extLst>
          </p:cNvPr>
          <p:cNvSpPr txBox="1"/>
          <p:nvPr/>
        </p:nvSpPr>
        <p:spPr>
          <a:xfrm>
            <a:off x="363894" y="1322071"/>
            <a:ext cx="3002146" cy="2031325"/>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Sur la page d’accueil on peux voir une barre de navigation qui permet de se déplacer dans tout le site sur les différentes pages, ainsi que rechercher un titre ou un artiste.</a:t>
            </a:r>
          </a:p>
        </p:txBody>
      </p:sp>
      <p:sp>
        <p:nvSpPr>
          <p:cNvPr id="4" name="ZoneTexte 3">
            <a:extLst>
              <a:ext uri="{FF2B5EF4-FFF2-40B4-BE49-F238E27FC236}">
                <a16:creationId xmlns:a16="http://schemas.microsoft.com/office/drawing/2014/main" id="{06F644AD-62C2-43C5-8326-2B9FC604C4F1}"/>
              </a:ext>
            </a:extLst>
          </p:cNvPr>
          <p:cNvSpPr txBox="1"/>
          <p:nvPr/>
        </p:nvSpPr>
        <p:spPr>
          <a:xfrm>
            <a:off x="363894" y="3353396"/>
            <a:ext cx="3002146" cy="1477328"/>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Nous avons aussi les derniers titres chroniqués,  sur chacun d’eux on peut accéder à la chronique ou à l’artiste.</a:t>
            </a:r>
          </a:p>
        </p:txBody>
      </p:sp>
      <p:sp>
        <p:nvSpPr>
          <p:cNvPr id="6" name="ZoneTexte 5">
            <a:extLst>
              <a:ext uri="{FF2B5EF4-FFF2-40B4-BE49-F238E27FC236}">
                <a16:creationId xmlns:a16="http://schemas.microsoft.com/office/drawing/2014/main" id="{D1997AA7-0EC3-4ABA-8CB1-5F9E1DA1AD26}"/>
              </a:ext>
            </a:extLst>
          </p:cNvPr>
          <p:cNvSpPr txBox="1"/>
          <p:nvPr/>
        </p:nvSpPr>
        <p:spPr>
          <a:xfrm>
            <a:off x="363894" y="4876891"/>
            <a:ext cx="3002146" cy="1754326"/>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Sur la droite, on peut voir les styles présents sur le site et, en cliquant dessus, se rendre sur une page affichant toutes les musiques ayant ce style.</a:t>
            </a:r>
          </a:p>
        </p:txBody>
      </p:sp>
    </p:spTree>
    <p:extLst>
      <p:ext uri="{BB962C8B-B14F-4D97-AF65-F5344CB8AC3E}">
        <p14:creationId xmlns:p14="http://schemas.microsoft.com/office/powerpoint/2010/main" val="376109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9FCE6-1B10-41CA-96FE-1376107B2155}"/>
              </a:ext>
            </a:extLst>
          </p:cNvPr>
          <p:cNvSpPr>
            <a:spLocks noGrp="1"/>
          </p:cNvSpPr>
          <p:nvPr>
            <p:ph type="title"/>
          </p:nvPr>
        </p:nvSpPr>
        <p:spPr>
          <a:xfrm>
            <a:off x="128194" y="427352"/>
            <a:ext cx="2760677" cy="608508"/>
          </a:xfrm>
        </p:spPr>
        <p:txBody>
          <a:bodyPr>
            <a:normAutofit fontScale="90000"/>
          </a:bodyPr>
          <a:lstStyle/>
          <a:p>
            <a:r>
              <a:rPr lang="fr-FR" dirty="0"/>
              <a:t>Home page</a:t>
            </a:r>
          </a:p>
        </p:txBody>
      </p:sp>
      <p:pic>
        <p:nvPicPr>
          <p:cNvPr id="7" name="Image 6" descr="Une image contenant capture d’écran&#10;&#10;Description générée automatiquement">
            <a:extLst>
              <a:ext uri="{FF2B5EF4-FFF2-40B4-BE49-F238E27FC236}">
                <a16:creationId xmlns:a16="http://schemas.microsoft.com/office/drawing/2014/main" id="{93F1450C-6825-46E4-A3CB-C83BCB8DC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871" y="1035860"/>
            <a:ext cx="9113801" cy="4005924"/>
          </a:xfrm>
          <a:prstGeom prst="rect">
            <a:avLst/>
          </a:prstGeom>
        </p:spPr>
      </p:pic>
      <p:sp>
        <p:nvSpPr>
          <p:cNvPr id="6" name="ZoneTexte 5">
            <a:extLst>
              <a:ext uri="{FF2B5EF4-FFF2-40B4-BE49-F238E27FC236}">
                <a16:creationId xmlns:a16="http://schemas.microsoft.com/office/drawing/2014/main" id="{03F1B89A-3C9C-4ED6-B7FE-76DB7463938F}"/>
              </a:ext>
            </a:extLst>
          </p:cNvPr>
          <p:cNvSpPr txBox="1"/>
          <p:nvPr/>
        </p:nvSpPr>
        <p:spPr>
          <a:xfrm>
            <a:off x="128194" y="1400961"/>
            <a:ext cx="2615006" cy="3693319"/>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Plus bas dans la home page, on peut aussi voir les titres les plus populaires. Des liens sont présents pour aller directement à la page du titre, ou de son artiste.</a:t>
            </a: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Les titres les plus populaires sont triées par leur nombre de «Likes».</a:t>
            </a:r>
          </a:p>
        </p:txBody>
      </p:sp>
    </p:spTree>
    <p:extLst>
      <p:ext uri="{BB962C8B-B14F-4D97-AF65-F5344CB8AC3E}">
        <p14:creationId xmlns:p14="http://schemas.microsoft.com/office/powerpoint/2010/main" val="37990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9FCE6-1B10-41CA-96FE-1376107B2155}"/>
              </a:ext>
            </a:extLst>
          </p:cNvPr>
          <p:cNvSpPr>
            <a:spLocks noGrp="1"/>
          </p:cNvSpPr>
          <p:nvPr>
            <p:ph type="title"/>
          </p:nvPr>
        </p:nvSpPr>
        <p:spPr>
          <a:xfrm>
            <a:off x="492968" y="495752"/>
            <a:ext cx="3276600" cy="1006475"/>
          </a:xfrm>
        </p:spPr>
        <p:txBody>
          <a:bodyPr/>
          <a:lstStyle/>
          <a:p>
            <a:r>
              <a:rPr lang="fr-FR" dirty="0"/>
              <a:t>Page contact</a:t>
            </a:r>
          </a:p>
        </p:txBody>
      </p:sp>
      <p:pic>
        <p:nvPicPr>
          <p:cNvPr id="5" name="Espace réservé du contenu 4">
            <a:extLst>
              <a:ext uri="{FF2B5EF4-FFF2-40B4-BE49-F238E27FC236}">
                <a16:creationId xmlns:a16="http://schemas.microsoft.com/office/drawing/2014/main" id="{D3002ED6-DEFE-443C-BA40-F74DA0D079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02228"/>
            <a:ext cx="10970618" cy="3526902"/>
          </a:xfrm>
        </p:spPr>
      </p:pic>
      <p:sp>
        <p:nvSpPr>
          <p:cNvPr id="6" name="ZoneTexte 5">
            <a:extLst>
              <a:ext uri="{FF2B5EF4-FFF2-40B4-BE49-F238E27FC236}">
                <a16:creationId xmlns:a16="http://schemas.microsoft.com/office/drawing/2014/main" id="{5AF977CD-2C0C-4A94-942A-20A735BBEC21}"/>
              </a:ext>
            </a:extLst>
          </p:cNvPr>
          <p:cNvSpPr txBox="1"/>
          <p:nvPr/>
        </p:nvSpPr>
        <p:spPr>
          <a:xfrm>
            <a:off x="838200" y="5029131"/>
            <a:ext cx="10970618"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Voici la page de contact sur celle ci on peut retrouver les différentes informations du C.U.C.D.B. Nous avons des liens vers le site officiel, Facebook ou encore leur </a:t>
            </a:r>
            <a:r>
              <a:rPr lang="fr-FR">
                <a:latin typeface="Arial" panose="020B0604020202020204" pitchFamily="34" charset="0"/>
                <a:cs typeface="Arial" panose="020B0604020202020204" pitchFamily="34" charset="0"/>
              </a:rPr>
              <a:t>compte Twitter.</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17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9FCE6-1B10-41CA-96FE-1376107B2155}"/>
              </a:ext>
            </a:extLst>
          </p:cNvPr>
          <p:cNvSpPr>
            <a:spLocks noGrp="1"/>
          </p:cNvSpPr>
          <p:nvPr>
            <p:ph type="title"/>
          </p:nvPr>
        </p:nvSpPr>
        <p:spPr>
          <a:xfrm>
            <a:off x="233554" y="345232"/>
            <a:ext cx="3509865" cy="959822"/>
          </a:xfrm>
        </p:spPr>
        <p:txBody>
          <a:bodyPr/>
          <a:lstStyle/>
          <a:p>
            <a:r>
              <a:rPr lang="fr-FR" dirty="0"/>
              <a:t>Administration </a:t>
            </a:r>
          </a:p>
        </p:txBody>
      </p:sp>
      <p:pic>
        <p:nvPicPr>
          <p:cNvPr id="5" name="Espace réservé du contenu 4" descr="Une image contenant capture d’écran&#10;&#10;Description générée automatiquement">
            <a:extLst>
              <a:ext uri="{FF2B5EF4-FFF2-40B4-BE49-F238E27FC236}">
                <a16:creationId xmlns:a16="http://schemas.microsoft.com/office/drawing/2014/main" id="{D54B3134-A8FE-45E0-93D0-E89DFA3FB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032" y="1063688"/>
            <a:ext cx="11781550" cy="4599993"/>
          </a:xfrm>
        </p:spPr>
      </p:pic>
      <p:sp>
        <p:nvSpPr>
          <p:cNvPr id="7" name="ZoneTexte 6">
            <a:extLst>
              <a:ext uri="{FF2B5EF4-FFF2-40B4-BE49-F238E27FC236}">
                <a16:creationId xmlns:a16="http://schemas.microsoft.com/office/drawing/2014/main" id="{4158596B-BF76-4BA6-98E9-C29A17DE4C14}"/>
              </a:ext>
            </a:extLst>
          </p:cNvPr>
          <p:cNvSpPr txBox="1"/>
          <p:nvPr/>
        </p:nvSpPr>
        <p:spPr>
          <a:xfrm>
            <a:off x="355032" y="5663682"/>
            <a:ext cx="11606813"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Voici la page permettant de créer, éditer ou supprimer un style, on peut voir ici la liste des styles présents sur le site.</a:t>
            </a:r>
          </a:p>
        </p:txBody>
      </p:sp>
    </p:spTree>
    <p:extLst>
      <p:ext uri="{BB962C8B-B14F-4D97-AF65-F5344CB8AC3E}">
        <p14:creationId xmlns:p14="http://schemas.microsoft.com/office/powerpoint/2010/main" val="400717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9FCE6-1B10-41CA-96FE-1376107B2155}"/>
              </a:ext>
            </a:extLst>
          </p:cNvPr>
          <p:cNvSpPr>
            <a:spLocks noGrp="1"/>
          </p:cNvSpPr>
          <p:nvPr>
            <p:ph type="title"/>
          </p:nvPr>
        </p:nvSpPr>
        <p:spPr>
          <a:xfrm>
            <a:off x="233554" y="345232"/>
            <a:ext cx="3509865" cy="959822"/>
          </a:xfrm>
        </p:spPr>
        <p:txBody>
          <a:bodyPr/>
          <a:lstStyle/>
          <a:p>
            <a:r>
              <a:rPr lang="fr-FR" dirty="0"/>
              <a:t>Administration </a:t>
            </a:r>
          </a:p>
        </p:txBody>
      </p:sp>
      <p:sp>
        <p:nvSpPr>
          <p:cNvPr id="7" name="ZoneTexte 6">
            <a:extLst>
              <a:ext uri="{FF2B5EF4-FFF2-40B4-BE49-F238E27FC236}">
                <a16:creationId xmlns:a16="http://schemas.microsoft.com/office/drawing/2014/main" id="{4158596B-BF76-4BA6-98E9-C29A17DE4C14}"/>
              </a:ext>
            </a:extLst>
          </p:cNvPr>
          <p:cNvSpPr txBox="1"/>
          <p:nvPr/>
        </p:nvSpPr>
        <p:spPr>
          <a:xfrm>
            <a:off x="355032" y="5663682"/>
            <a:ext cx="11606813" cy="1200329"/>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Voici la page permettant de créer, éditer ou supprimer un titre, on peut voir ici la liste des titres présents sur le site.</a:t>
            </a:r>
          </a:p>
          <a:p>
            <a:r>
              <a:rPr lang="fr-FR" dirty="0">
                <a:latin typeface="Arial" panose="020B0604020202020204" pitchFamily="34" charset="0"/>
                <a:cs typeface="Arial" panose="020B0604020202020204" pitchFamily="34" charset="0"/>
              </a:rPr>
              <a:t>On peut voir la durée de la musique, la date de sortie de la musique, le nombre de vue, les likes et les commentaires de chaque titre.</a:t>
            </a:r>
          </a:p>
        </p:txBody>
      </p:sp>
      <p:pic>
        <p:nvPicPr>
          <p:cNvPr id="8" name="Espace réservé du contenu 7" descr="Une image contenant capture d’écran, ordinateur, blanc, lumière&#10;&#10;Description générée automatiquement">
            <a:extLst>
              <a:ext uri="{FF2B5EF4-FFF2-40B4-BE49-F238E27FC236}">
                <a16:creationId xmlns:a16="http://schemas.microsoft.com/office/drawing/2014/main" id="{F53B7050-5F68-49E4-AE2C-982D0000EC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031" y="1050497"/>
            <a:ext cx="11588313" cy="4426571"/>
          </a:xfrm>
        </p:spPr>
      </p:pic>
    </p:spTree>
    <p:extLst>
      <p:ext uri="{BB962C8B-B14F-4D97-AF65-F5344CB8AC3E}">
        <p14:creationId xmlns:p14="http://schemas.microsoft.com/office/powerpoint/2010/main" val="206573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9FCE6-1B10-41CA-96FE-1376107B2155}"/>
              </a:ext>
            </a:extLst>
          </p:cNvPr>
          <p:cNvSpPr>
            <a:spLocks noGrp="1"/>
          </p:cNvSpPr>
          <p:nvPr>
            <p:ph type="title"/>
          </p:nvPr>
        </p:nvSpPr>
        <p:spPr>
          <a:xfrm>
            <a:off x="233554" y="345232"/>
            <a:ext cx="3509865" cy="959822"/>
          </a:xfrm>
        </p:spPr>
        <p:txBody>
          <a:bodyPr/>
          <a:lstStyle/>
          <a:p>
            <a:r>
              <a:rPr lang="fr-FR" dirty="0"/>
              <a:t>Administration </a:t>
            </a:r>
          </a:p>
        </p:txBody>
      </p:sp>
      <p:sp>
        <p:nvSpPr>
          <p:cNvPr id="7" name="ZoneTexte 6">
            <a:extLst>
              <a:ext uri="{FF2B5EF4-FFF2-40B4-BE49-F238E27FC236}">
                <a16:creationId xmlns:a16="http://schemas.microsoft.com/office/drawing/2014/main" id="{4158596B-BF76-4BA6-98E9-C29A17DE4C14}"/>
              </a:ext>
            </a:extLst>
          </p:cNvPr>
          <p:cNvSpPr txBox="1"/>
          <p:nvPr/>
        </p:nvSpPr>
        <p:spPr>
          <a:xfrm>
            <a:off x="374080" y="4203997"/>
            <a:ext cx="11606813" cy="923330"/>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Voici la page permettant de supprimer un commentaire, on peut voir ici la liste des commentaires présents sur le site.</a:t>
            </a:r>
          </a:p>
          <a:p>
            <a:r>
              <a:rPr lang="fr-FR" dirty="0">
                <a:latin typeface="Arial" panose="020B0604020202020204" pitchFamily="34" charset="0"/>
                <a:cs typeface="Arial" panose="020B0604020202020204" pitchFamily="34" charset="0"/>
              </a:rPr>
              <a:t>On peut voir le nom de la personne, son commentaire et la date a la quelle il a commenter une musique.</a:t>
            </a:r>
          </a:p>
        </p:txBody>
      </p:sp>
      <p:pic>
        <p:nvPicPr>
          <p:cNvPr id="8" name="Espace réservé du contenu 7" descr="Une image contenant capture d’écran&#10;&#10;Description générée automatiquement">
            <a:extLst>
              <a:ext uri="{FF2B5EF4-FFF2-40B4-BE49-F238E27FC236}">
                <a16:creationId xmlns:a16="http://schemas.microsoft.com/office/drawing/2014/main" id="{1701C6E9-E145-4A08-807C-A692C0316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552" y="1521731"/>
            <a:ext cx="11887867" cy="2264544"/>
          </a:xfrm>
        </p:spPr>
      </p:pic>
    </p:spTree>
    <p:extLst>
      <p:ext uri="{BB962C8B-B14F-4D97-AF65-F5344CB8AC3E}">
        <p14:creationId xmlns:p14="http://schemas.microsoft.com/office/powerpoint/2010/main" val="4237124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9FCE6-1B10-41CA-96FE-1376107B2155}"/>
              </a:ext>
            </a:extLst>
          </p:cNvPr>
          <p:cNvSpPr>
            <a:spLocks noGrp="1"/>
          </p:cNvSpPr>
          <p:nvPr>
            <p:ph type="title"/>
          </p:nvPr>
        </p:nvSpPr>
        <p:spPr>
          <a:xfrm>
            <a:off x="233554" y="345232"/>
            <a:ext cx="3509865" cy="959822"/>
          </a:xfrm>
        </p:spPr>
        <p:txBody>
          <a:bodyPr/>
          <a:lstStyle/>
          <a:p>
            <a:r>
              <a:rPr lang="fr-FR" dirty="0"/>
              <a:t>Administration </a:t>
            </a:r>
          </a:p>
        </p:txBody>
      </p:sp>
      <p:sp>
        <p:nvSpPr>
          <p:cNvPr id="7" name="ZoneTexte 6">
            <a:extLst>
              <a:ext uri="{FF2B5EF4-FFF2-40B4-BE49-F238E27FC236}">
                <a16:creationId xmlns:a16="http://schemas.microsoft.com/office/drawing/2014/main" id="{4158596B-BF76-4BA6-98E9-C29A17DE4C14}"/>
              </a:ext>
            </a:extLst>
          </p:cNvPr>
          <p:cNvSpPr txBox="1"/>
          <p:nvPr/>
        </p:nvSpPr>
        <p:spPr>
          <a:xfrm>
            <a:off x="355032" y="5271796"/>
            <a:ext cx="11606813"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Voici la page permettant de créer, éditer ou supprimer un artiste, on peut voir ici la liste des </a:t>
            </a:r>
            <a:r>
              <a:rPr lang="fr-FR">
                <a:latin typeface="Arial" panose="020B0604020202020204" pitchFamily="34" charset="0"/>
                <a:cs typeface="Arial" panose="020B0604020202020204" pitchFamily="34" charset="0"/>
              </a:rPr>
              <a:t>artistes présents </a:t>
            </a:r>
            <a:r>
              <a:rPr lang="fr-FR" dirty="0">
                <a:latin typeface="Arial" panose="020B0604020202020204" pitchFamily="34" charset="0"/>
                <a:cs typeface="Arial" panose="020B0604020202020204" pitchFamily="34" charset="0"/>
              </a:rPr>
              <a:t>sur le site.</a:t>
            </a:r>
          </a:p>
        </p:txBody>
      </p:sp>
      <p:pic>
        <p:nvPicPr>
          <p:cNvPr id="8" name="Espace réservé du contenu 7" descr="Une image contenant plage&#10;&#10;Description générée automatiquement">
            <a:extLst>
              <a:ext uri="{FF2B5EF4-FFF2-40B4-BE49-F238E27FC236}">
                <a16:creationId xmlns:a16="http://schemas.microsoft.com/office/drawing/2014/main" id="{7AE91DEA-3351-40FE-99D2-C7A0D0FC25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032" y="1108723"/>
            <a:ext cx="10515600" cy="3849511"/>
          </a:xfrm>
        </p:spPr>
      </p:pic>
    </p:spTree>
    <p:extLst>
      <p:ext uri="{BB962C8B-B14F-4D97-AF65-F5344CB8AC3E}">
        <p14:creationId xmlns:p14="http://schemas.microsoft.com/office/powerpoint/2010/main" val="1568199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9FCE6-1B10-41CA-96FE-1376107B2155}"/>
              </a:ext>
            </a:extLst>
          </p:cNvPr>
          <p:cNvSpPr>
            <a:spLocks noGrp="1"/>
          </p:cNvSpPr>
          <p:nvPr>
            <p:ph type="title"/>
          </p:nvPr>
        </p:nvSpPr>
        <p:spPr>
          <a:xfrm>
            <a:off x="5108197" y="2672097"/>
            <a:ext cx="2181837" cy="1325563"/>
          </a:xfrm>
        </p:spPr>
        <p:txBody>
          <a:bodyPr>
            <a:normAutofit/>
          </a:bodyPr>
          <a:lstStyle/>
          <a:p>
            <a:pPr algn="ctr"/>
            <a:r>
              <a:rPr lang="fr-FR" sz="7200" dirty="0"/>
              <a:t>Fin</a:t>
            </a:r>
          </a:p>
        </p:txBody>
      </p:sp>
    </p:spTree>
    <p:extLst>
      <p:ext uri="{BB962C8B-B14F-4D97-AF65-F5344CB8AC3E}">
        <p14:creationId xmlns:p14="http://schemas.microsoft.com/office/powerpoint/2010/main" val="26749636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344</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Thème Office</vt:lpstr>
      <vt:lpstr>Documentation</vt:lpstr>
      <vt:lpstr>Home Page</vt:lpstr>
      <vt:lpstr>Home page</vt:lpstr>
      <vt:lpstr>Page contact</vt:lpstr>
      <vt:lpstr>Administration </vt:lpstr>
      <vt:lpstr>Administration </vt:lpstr>
      <vt:lpstr>Administration </vt:lpstr>
      <vt:lpstr>Administration </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dc:title>
  <dc:creator>clemgon hugon</dc:creator>
  <cp:lastModifiedBy>Valentin Virot</cp:lastModifiedBy>
  <cp:revision>21</cp:revision>
  <dcterms:created xsi:type="dcterms:W3CDTF">2020-01-10T13:03:55Z</dcterms:created>
  <dcterms:modified xsi:type="dcterms:W3CDTF">2020-01-16T18:46:06Z</dcterms:modified>
</cp:coreProperties>
</file>