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21"/>
  </p:notesMasterIdLst>
  <p:sldIdLst>
    <p:sldId id="257" r:id="rId2"/>
    <p:sldId id="258" r:id="rId3"/>
    <p:sldId id="280" r:id="rId4"/>
    <p:sldId id="260" r:id="rId5"/>
    <p:sldId id="261" r:id="rId6"/>
    <p:sldId id="264" r:id="rId7"/>
    <p:sldId id="266" r:id="rId8"/>
    <p:sldId id="272" r:id="rId9"/>
    <p:sldId id="274" r:id="rId10"/>
    <p:sldId id="273" r:id="rId11"/>
    <p:sldId id="275" r:id="rId12"/>
    <p:sldId id="262" r:id="rId13"/>
    <p:sldId id="263" r:id="rId14"/>
    <p:sldId id="276" r:id="rId15"/>
    <p:sldId id="277" r:id="rId16"/>
    <p:sldId id="278" r:id="rId17"/>
    <p:sldId id="279" r:id="rId18"/>
    <p:sldId id="267"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007" autoAdjust="0"/>
  </p:normalViewPr>
  <p:slideViewPr>
    <p:cSldViewPr>
      <p:cViewPr varScale="1">
        <p:scale>
          <a:sx n="102" d="100"/>
          <a:sy n="102" d="100"/>
        </p:scale>
        <p:origin x="898"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C947C-EE04-457A-A261-507A2693AD50}" type="datetimeFigureOut">
              <a:rPr lang="en-AU" smtClean="0"/>
              <a:pPr/>
              <a:t>6/03/2017</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B2C9A5-C305-4076-BDCA-B67201EFE63A}" type="slidenum">
              <a:rPr lang="en-AU" smtClean="0"/>
              <a:pPr/>
              <a:t>‹#›</a:t>
            </a:fld>
            <a:endParaRPr lang="en-AU" dirty="0"/>
          </a:p>
        </p:txBody>
      </p:sp>
    </p:spTree>
    <p:extLst>
      <p:ext uri="{BB962C8B-B14F-4D97-AF65-F5344CB8AC3E}">
        <p14:creationId xmlns:p14="http://schemas.microsoft.com/office/powerpoint/2010/main" val="274968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2</a:t>
            </a:fld>
            <a:endParaRPr lang="en-AU" dirty="0"/>
          </a:p>
        </p:txBody>
      </p:sp>
    </p:spTree>
    <p:extLst>
      <p:ext uri="{BB962C8B-B14F-4D97-AF65-F5344CB8AC3E}">
        <p14:creationId xmlns:p14="http://schemas.microsoft.com/office/powerpoint/2010/main" val="3163533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VLOOKUPs here and why they are bad!</a:t>
            </a:r>
          </a:p>
          <a:p>
            <a:endParaRPr lang="en-GB" dirty="0" smtClean="0"/>
          </a:p>
          <a:p>
            <a:r>
              <a:rPr lang="en-GB" dirty="0" smtClean="0"/>
              <a:t>Vlookup</a:t>
            </a:r>
            <a:r>
              <a:rPr lang="en-GB" baseline="0" dirty="0" smtClean="0"/>
              <a:t> requires unique in left hand column, match allows you to go both ways in a table</a:t>
            </a:r>
          </a:p>
          <a:p>
            <a:r>
              <a:rPr lang="en-GB" baseline="0" dirty="0" smtClean="0"/>
              <a:t>Insert a column and volatile hit</a:t>
            </a:r>
          </a:p>
          <a:p>
            <a:r>
              <a:rPr lang="en-GB" baseline="0" dirty="0" smtClean="0"/>
              <a:t>Match does not matter where the column is</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15</a:t>
            </a:fld>
            <a:endParaRPr lang="en-AU" dirty="0"/>
          </a:p>
        </p:txBody>
      </p:sp>
    </p:spTree>
    <p:extLst>
      <p:ext uri="{BB962C8B-B14F-4D97-AF65-F5344CB8AC3E}">
        <p14:creationId xmlns:p14="http://schemas.microsoft.com/office/powerpoint/2010/main" val="3516053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VLOOKUPs here and why they are bad!</a:t>
            </a:r>
          </a:p>
          <a:p>
            <a:endParaRPr lang="en-GB" dirty="0" smtClean="0"/>
          </a:p>
          <a:p>
            <a:r>
              <a:rPr lang="en-GB" dirty="0" smtClean="0"/>
              <a:t>Vlookup</a:t>
            </a:r>
            <a:r>
              <a:rPr lang="en-GB" baseline="0" dirty="0" smtClean="0"/>
              <a:t> requires unique in left hand column, match allows you to go both ways in a table</a:t>
            </a:r>
          </a:p>
          <a:p>
            <a:r>
              <a:rPr lang="en-GB" baseline="0" dirty="0" smtClean="0"/>
              <a:t>Insert a column and volatile hit</a:t>
            </a:r>
          </a:p>
          <a:p>
            <a:r>
              <a:rPr lang="en-GB" baseline="0" dirty="0" smtClean="0"/>
              <a:t>Match does not matter where the column is</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16</a:t>
            </a:fld>
            <a:endParaRPr lang="en-AU" dirty="0"/>
          </a:p>
        </p:txBody>
      </p:sp>
    </p:spTree>
    <p:extLst>
      <p:ext uri="{BB962C8B-B14F-4D97-AF65-F5344CB8AC3E}">
        <p14:creationId xmlns:p14="http://schemas.microsoft.com/office/powerpoint/2010/main" val="58227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VLOOKUPs here and why they are bad!</a:t>
            </a:r>
          </a:p>
          <a:p>
            <a:endParaRPr lang="en-GB" dirty="0" smtClean="0"/>
          </a:p>
          <a:p>
            <a:r>
              <a:rPr lang="en-GB" dirty="0" smtClean="0"/>
              <a:t>Vlookup</a:t>
            </a:r>
            <a:r>
              <a:rPr lang="en-GB" baseline="0" dirty="0" smtClean="0"/>
              <a:t> requires unique in left hand column, match allows you to go both ways in a table</a:t>
            </a:r>
          </a:p>
          <a:p>
            <a:r>
              <a:rPr lang="en-GB" baseline="0" dirty="0" smtClean="0"/>
              <a:t>Insert a column and volatile hit</a:t>
            </a:r>
          </a:p>
          <a:p>
            <a:r>
              <a:rPr lang="en-GB" baseline="0" dirty="0" smtClean="0"/>
              <a:t>Match does not matter where the column is</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17</a:t>
            </a:fld>
            <a:endParaRPr lang="en-AU" dirty="0"/>
          </a:p>
        </p:txBody>
      </p:sp>
    </p:spTree>
    <p:extLst>
      <p:ext uri="{BB962C8B-B14F-4D97-AF65-F5344CB8AC3E}">
        <p14:creationId xmlns:p14="http://schemas.microsoft.com/office/powerpoint/2010/main" val="252148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mention efficiency and accuracy</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18</a:t>
            </a:fld>
            <a:endParaRPr lang="en-AU" dirty="0"/>
          </a:p>
        </p:txBody>
      </p:sp>
    </p:spTree>
    <p:extLst>
      <p:ext uri="{BB962C8B-B14F-4D97-AF65-F5344CB8AC3E}">
        <p14:creationId xmlns:p14="http://schemas.microsoft.com/office/powerpoint/2010/main" val="154206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Ones used</a:t>
            </a:r>
            <a:r>
              <a:rPr lang="en-GB" baseline="0" dirty="0" smtClean="0"/>
              <a:t> all the time</a:t>
            </a:r>
          </a:p>
          <a:p>
            <a:endParaRPr lang="en-GB" baseline="0" dirty="0" smtClean="0"/>
          </a:p>
          <a:p>
            <a:r>
              <a:rPr lang="en-GB" baseline="0" dirty="0" smtClean="0"/>
              <a:t>Navigation:</a:t>
            </a:r>
          </a:p>
          <a:p>
            <a:r>
              <a:rPr lang="en-GB" baseline="0" dirty="0" smtClean="0"/>
              <a:t>CTRL Home</a:t>
            </a:r>
          </a:p>
          <a:p>
            <a:r>
              <a:rPr lang="en-GB" baseline="0" dirty="0" smtClean="0"/>
              <a:t>CTRL end</a:t>
            </a:r>
          </a:p>
          <a:p>
            <a:r>
              <a:rPr lang="en-GB" baseline="0" dirty="0" smtClean="0"/>
              <a:t>CTRL down/up/right/left arrow</a:t>
            </a:r>
          </a:p>
          <a:p>
            <a:r>
              <a:rPr lang="en-GB" baseline="0" dirty="0" smtClean="0"/>
              <a:t>CTRL page up/down</a:t>
            </a:r>
          </a:p>
          <a:p>
            <a:endParaRPr lang="en-GB" baseline="0" dirty="0" smtClean="0"/>
          </a:p>
          <a:p>
            <a:r>
              <a:rPr lang="en-GB" baseline="0" dirty="0" smtClean="0"/>
              <a:t>Selection</a:t>
            </a:r>
          </a:p>
          <a:p>
            <a:r>
              <a:rPr lang="en-GB" baseline="0" dirty="0" smtClean="0"/>
              <a:t>CTRL SHIFT up/down</a:t>
            </a:r>
          </a:p>
          <a:p>
            <a:endParaRPr lang="en-GB" baseline="0" dirty="0" smtClean="0"/>
          </a:p>
          <a:p>
            <a:r>
              <a:rPr lang="en-GB" baseline="0" dirty="0" smtClean="0"/>
              <a:t>Paste special</a:t>
            </a:r>
          </a:p>
          <a:p>
            <a:r>
              <a:rPr lang="en-GB" baseline="0" dirty="0" smtClean="0"/>
              <a:t>ALT E S</a:t>
            </a:r>
          </a:p>
          <a:p>
            <a:endParaRPr lang="en-GB" baseline="0" dirty="0" smtClean="0"/>
          </a:p>
          <a:p>
            <a:r>
              <a:rPr lang="en-GB" baseline="0" dirty="0" smtClean="0"/>
              <a:t>Open example workbook</a:t>
            </a:r>
          </a:p>
          <a:p>
            <a:r>
              <a:rPr lang="en-GB" baseline="0" dirty="0" smtClean="0"/>
              <a:t>Once open no more mouse use until I say!</a:t>
            </a:r>
          </a:p>
          <a:p>
            <a:r>
              <a:rPr lang="en-GB" baseline="0" dirty="0" smtClean="0"/>
              <a:t>Answer the five questions on the ‘keyboard shortcuts’ sheet</a:t>
            </a:r>
          </a:p>
        </p:txBody>
      </p:sp>
      <p:sp>
        <p:nvSpPr>
          <p:cNvPr id="4" name="Slide Number Placeholder 3"/>
          <p:cNvSpPr>
            <a:spLocks noGrp="1"/>
          </p:cNvSpPr>
          <p:nvPr>
            <p:ph type="sldNum" sz="quarter" idx="10"/>
          </p:nvPr>
        </p:nvSpPr>
        <p:spPr/>
        <p:txBody>
          <a:bodyPr/>
          <a:lstStyle/>
          <a:p>
            <a:fld id="{28B2C9A5-C305-4076-BDCA-B67201EFE63A}" type="slidenum">
              <a:rPr lang="en-AU" smtClean="0"/>
              <a:pPr/>
              <a:t>3</a:t>
            </a:fld>
            <a:endParaRPr lang="en-AU" dirty="0"/>
          </a:p>
        </p:txBody>
      </p:sp>
    </p:spTree>
    <p:extLst>
      <p:ext uri="{BB962C8B-B14F-4D97-AF65-F5344CB8AC3E}">
        <p14:creationId xmlns:p14="http://schemas.microsoft.com/office/powerpoint/2010/main" val="213695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4</a:t>
            </a:fld>
            <a:endParaRPr lang="en-AU" dirty="0"/>
          </a:p>
        </p:txBody>
      </p:sp>
    </p:spTree>
    <p:extLst>
      <p:ext uri="{BB962C8B-B14F-4D97-AF65-F5344CB8AC3E}">
        <p14:creationId xmlns:p14="http://schemas.microsoft.com/office/powerpoint/2010/main" val="379422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Visual way of reading data – easily shows up the values which fit a set criteria</a:t>
            </a:r>
          </a:p>
          <a:p>
            <a:endParaRPr lang="en-GB" dirty="0" smtClean="0"/>
          </a:p>
          <a:p>
            <a:r>
              <a:rPr lang="en-GB" dirty="0" smtClean="0"/>
              <a:t>Explain how can</a:t>
            </a:r>
            <a:r>
              <a:rPr lang="en-GB" baseline="0" dirty="0" smtClean="0"/>
              <a:t> be cool using visuals on slide, mostly in Excel workbook example</a:t>
            </a:r>
            <a:endParaRPr lang="en-GB" dirty="0" smtClean="0"/>
          </a:p>
          <a:p>
            <a:endParaRPr lang="en-GB" dirty="0" smtClean="0"/>
          </a:p>
          <a:p>
            <a:r>
              <a:rPr lang="en-GB" dirty="0" smtClean="0"/>
              <a:t>Show how to go across whole range of data</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5</a:t>
            </a:fld>
            <a:endParaRPr lang="en-AU" dirty="0"/>
          </a:p>
        </p:txBody>
      </p:sp>
    </p:spTree>
    <p:extLst>
      <p:ext uri="{BB962C8B-B14F-4D97-AF65-F5344CB8AC3E}">
        <p14:creationId xmlns:p14="http://schemas.microsoft.com/office/powerpoint/2010/main" val="274342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Really useful!</a:t>
            </a:r>
          </a:p>
          <a:p>
            <a:endParaRPr lang="en-GB" dirty="0" smtClean="0"/>
          </a:p>
          <a:p>
            <a:r>
              <a:rPr lang="en-GB" dirty="0" smtClean="0"/>
              <a:t>Many applications and most formulas now have an “if” attachment</a:t>
            </a:r>
            <a:r>
              <a:rPr lang="en-GB" baseline="0" dirty="0" smtClean="0"/>
              <a:t> at the end of them</a:t>
            </a:r>
          </a:p>
          <a:p>
            <a:endParaRPr lang="en-GB" baseline="0" dirty="0" smtClean="0"/>
          </a:p>
          <a:p>
            <a:r>
              <a:rPr lang="en-GB" baseline="0" dirty="0" smtClean="0"/>
              <a:t>Mention that also have countifs and averageifs</a:t>
            </a:r>
          </a:p>
          <a:p>
            <a:endParaRPr lang="en-GB" baseline="0" dirty="0" smtClean="0"/>
          </a:p>
          <a:p>
            <a:r>
              <a:rPr lang="en-GB" baseline="0" dirty="0" smtClean="0"/>
              <a:t>Talk through the use of “&gt;”&amp;G9 etc. as a criteria, cannot just use &gt;G9</a:t>
            </a:r>
          </a:p>
          <a:p>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6</a:t>
            </a:fld>
            <a:endParaRPr lang="en-AU" dirty="0"/>
          </a:p>
        </p:txBody>
      </p:sp>
    </p:spTree>
    <p:extLst>
      <p:ext uri="{BB962C8B-B14F-4D97-AF65-F5344CB8AC3E}">
        <p14:creationId xmlns:p14="http://schemas.microsoft.com/office/powerpoint/2010/main" val="362941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Useful way to check</a:t>
            </a:r>
            <a:r>
              <a:rPr lang="en-GB" baseline="0" dirty="0" smtClean="0"/>
              <a:t> as well</a:t>
            </a:r>
          </a:p>
          <a:p>
            <a:r>
              <a:rPr lang="en-GB" dirty="0" smtClean="0"/>
              <a:t>Mention F11 as a good way to check data for potential outliers</a:t>
            </a:r>
          </a:p>
          <a:p>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7</a:t>
            </a:fld>
            <a:endParaRPr lang="en-AU" dirty="0"/>
          </a:p>
        </p:txBody>
      </p:sp>
    </p:spTree>
    <p:extLst>
      <p:ext uri="{BB962C8B-B14F-4D97-AF65-F5344CB8AC3E}">
        <p14:creationId xmlns:p14="http://schemas.microsoft.com/office/powerpoint/2010/main" val="354291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Pick on attire in the room</a:t>
            </a:r>
          </a:p>
          <a:p>
            <a:r>
              <a:rPr lang="en-GB" dirty="0" smtClean="0"/>
              <a:t>Or other real life</a:t>
            </a:r>
            <a:r>
              <a:rPr lang="en-GB" baseline="0" dirty="0" smtClean="0"/>
              <a:t> examples to bring to life</a:t>
            </a:r>
          </a:p>
          <a:p>
            <a:endParaRPr lang="en-GB" baseline="0" dirty="0" smtClean="0"/>
          </a:p>
          <a:p>
            <a:r>
              <a:rPr lang="en-GB" baseline="0" dirty="0" smtClean="0"/>
              <a:t>Then use an Excel example to bring home the point</a:t>
            </a:r>
          </a:p>
          <a:p>
            <a:r>
              <a:rPr lang="en-GB" baseline="0" dirty="0" smtClean="0"/>
              <a:t>In the same workbook</a:t>
            </a:r>
          </a:p>
          <a:p>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9</a:t>
            </a:fld>
            <a:endParaRPr lang="en-AU" dirty="0"/>
          </a:p>
        </p:txBody>
      </p:sp>
    </p:spTree>
    <p:extLst>
      <p:ext uri="{BB962C8B-B14F-4D97-AF65-F5344CB8AC3E}">
        <p14:creationId xmlns:p14="http://schemas.microsoft.com/office/powerpoint/2010/main" val="379422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VLOOKUPs here and why they are bad!</a:t>
            </a:r>
          </a:p>
          <a:p>
            <a:endParaRPr lang="en-GB" dirty="0" smtClean="0"/>
          </a:p>
          <a:p>
            <a:r>
              <a:rPr lang="en-GB" dirty="0" smtClean="0"/>
              <a:t>Vlookup</a:t>
            </a:r>
            <a:r>
              <a:rPr lang="en-GB" baseline="0" dirty="0" smtClean="0"/>
              <a:t> requires unique in left hand column, match allows you to go both ways in a table</a:t>
            </a:r>
          </a:p>
          <a:p>
            <a:r>
              <a:rPr lang="en-GB" baseline="0" dirty="0" smtClean="0"/>
              <a:t>Insert a column and volatile hit</a:t>
            </a:r>
          </a:p>
          <a:p>
            <a:r>
              <a:rPr lang="en-GB" baseline="0" dirty="0" smtClean="0"/>
              <a:t>Match does not matter where the column is</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13</a:t>
            </a:fld>
            <a:endParaRPr lang="en-AU" dirty="0"/>
          </a:p>
        </p:txBody>
      </p:sp>
    </p:spTree>
    <p:extLst>
      <p:ext uri="{BB962C8B-B14F-4D97-AF65-F5344CB8AC3E}">
        <p14:creationId xmlns:p14="http://schemas.microsoft.com/office/powerpoint/2010/main" val="163210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VLOOKUPs here and why they are bad!</a:t>
            </a:r>
          </a:p>
          <a:p>
            <a:endParaRPr lang="en-GB" dirty="0" smtClean="0"/>
          </a:p>
          <a:p>
            <a:r>
              <a:rPr lang="en-GB" dirty="0" smtClean="0"/>
              <a:t>Vlookup</a:t>
            </a:r>
            <a:r>
              <a:rPr lang="en-GB" baseline="0" dirty="0" smtClean="0"/>
              <a:t> requires unique in left hand column, match allows you to go both ways in a table</a:t>
            </a:r>
          </a:p>
          <a:p>
            <a:r>
              <a:rPr lang="en-GB" baseline="0" dirty="0" smtClean="0"/>
              <a:t>Insert a column and volatile hit</a:t>
            </a:r>
          </a:p>
          <a:p>
            <a:r>
              <a:rPr lang="en-GB" baseline="0" dirty="0" smtClean="0"/>
              <a:t>Match does not matter where the column is</a:t>
            </a:r>
            <a:endParaRPr lang="en-GB" dirty="0"/>
          </a:p>
        </p:txBody>
      </p:sp>
      <p:sp>
        <p:nvSpPr>
          <p:cNvPr id="4" name="Slide Number Placeholder 3"/>
          <p:cNvSpPr>
            <a:spLocks noGrp="1"/>
          </p:cNvSpPr>
          <p:nvPr>
            <p:ph type="sldNum" sz="quarter" idx="10"/>
          </p:nvPr>
        </p:nvSpPr>
        <p:spPr/>
        <p:txBody>
          <a:bodyPr/>
          <a:lstStyle/>
          <a:p>
            <a:fld id="{28B2C9A5-C305-4076-BDCA-B67201EFE63A}" type="slidenum">
              <a:rPr lang="en-AU" smtClean="0"/>
              <a:pPr/>
              <a:t>14</a:t>
            </a:fld>
            <a:endParaRPr lang="en-AU" dirty="0"/>
          </a:p>
        </p:txBody>
      </p:sp>
    </p:spTree>
    <p:extLst>
      <p:ext uri="{BB962C8B-B14F-4D97-AF65-F5344CB8AC3E}">
        <p14:creationId xmlns:p14="http://schemas.microsoft.com/office/powerpoint/2010/main" val="13578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23" name="Group 22"/>
          <p:cNvGrpSpPr/>
          <p:nvPr/>
        </p:nvGrpSpPr>
        <p:grpSpPr>
          <a:xfrm>
            <a:off x="968592" y="1"/>
            <a:ext cx="8175409" cy="6704469"/>
            <a:chOff x="968592" y="1"/>
            <a:chExt cx="8175409" cy="6704469"/>
          </a:xfrm>
        </p:grpSpPr>
        <p:grpSp>
          <p:nvGrpSpPr>
            <p:cNvPr id="21" name="Group 20"/>
            <p:cNvGrpSpPr/>
            <p:nvPr userDrawn="1"/>
          </p:nvGrpSpPr>
          <p:grpSpPr bwMode="gray">
            <a:xfrm>
              <a:off x="1752601" y="1"/>
              <a:ext cx="7391400" cy="6176009"/>
              <a:chOff x="19140488" y="13674"/>
              <a:chExt cx="7443798" cy="6145827"/>
            </a:xfrm>
          </p:grpSpPr>
          <p:sp>
            <p:nvSpPr>
              <p:cNvPr id="22"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16"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49"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4" name="Group 23"/>
          <p:cNvGrpSpPr/>
          <p:nvPr userDrawn="1"/>
        </p:nvGrpSpPr>
        <p:grpSpPr>
          <a:xfrm>
            <a:off x="968592" y="1"/>
            <a:ext cx="8175409" cy="6704469"/>
            <a:chOff x="968592" y="1"/>
            <a:chExt cx="8175409" cy="6704469"/>
          </a:xfrm>
        </p:grpSpPr>
        <p:grpSp>
          <p:nvGrpSpPr>
            <p:cNvPr id="25" name="Group 24"/>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28" name="Group 32"/>
            <p:cNvGrpSpPr/>
            <p:nvPr/>
          </p:nvGrpSpPr>
          <p:grpSpPr>
            <a:xfrm>
              <a:off x="968592" y="6170991"/>
              <a:ext cx="914400" cy="533479"/>
              <a:chOff x="518032" y="978681"/>
              <a:chExt cx="4572000" cy="2667393"/>
            </a:xfrm>
          </p:grpSpPr>
          <p:sp>
            <p:nvSpPr>
              <p:cNvPr id="33"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4"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8"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7"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US" noProof="0" smtClean="0"/>
              <a:t>Click to edit Master title style</a:t>
            </a:r>
            <a:endParaRPr lang="en-AU" noProof="0" dirty="0"/>
          </a:p>
        </p:txBody>
      </p:sp>
      <p:cxnSp>
        <p:nvCxnSpPr>
          <p:cNvPr id="11" name="Shape 10"/>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6"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9"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US" noProof="0" smtClean="0"/>
              <a:t>Click to edit Master title style</a:t>
            </a:r>
            <a:endParaRPr lang="en-AU"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2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cxnSp>
        <p:nvCxnSpPr>
          <p:cNvPr id="11" name="Shape 10"/>
          <p:cNvCxnSpPr/>
          <p:nvPr/>
        </p:nvCxnSpPr>
        <p:spPr>
          <a:xfrm rot="5400000" flipH="1" flipV="1">
            <a:off x="4423800" y="-3433199"/>
            <a:ext cx="144000"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2"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AU" noProof="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AU" noProof="0" smtClean="0"/>
          </a:p>
        </p:txBody>
      </p:sp>
      <p:sp>
        <p:nvSpPr>
          <p:cNvPr id="33"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12" name="Shape 11"/>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1"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AU" noProof="0" dirty="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AU" noProof="0" smtClean="0"/>
          </a:p>
        </p:txBody>
      </p:sp>
      <p:sp>
        <p:nvSpPr>
          <p:cNvPr id="3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cxnSp>
        <p:nvCxnSpPr>
          <p:cNvPr id="11" name="Shape 10"/>
          <p:cNvCxnSpPr/>
          <p:nvPr/>
        </p:nvCxnSpPr>
        <p:spPr>
          <a:xfrm rot="5400000" flipH="1" flipV="1">
            <a:off x="4423800" y="-3433199"/>
            <a:ext cx="144000"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2"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AU" noProof="0" smtClean="0"/>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AU" noProof="0" smtClean="0"/>
          </a:p>
        </p:txBody>
      </p:sp>
      <p:sp>
        <p:nvSpPr>
          <p:cNvPr id="3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cxnSp>
        <p:nvCxnSpPr>
          <p:cNvPr id="12" name="Shape 11"/>
          <p:cNvCxnSpPr/>
          <p:nvPr/>
        </p:nvCxnSpPr>
        <p:spPr>
          <a:xfrm rot="5400000" flipH="1" flipV="1">
            <a:off x="4423800" y="-3433199"/>
            <a:ext cx="144000"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3"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102" name="Group 101"/>
          <p:cNvGrpSpPr>
            <a:grpSpLocks noChangeAspect="1"/>
          </p:cNvGrpSpPr>
          <p:nvPr/>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cxnSp>
        <p:nvCxnSpPr>
          <p:cNvPr id="36" name="Shape 35"/>
          <p:cNvCxnSpPr/>
          <p:nvPr/>
        </p:nvCxnSpPr>
        <p:spPr>
          <a:xfrm rot="5400000" flipH="1" flipV="1">
            <a:off x="5100456" y="-2592965"/>
            <a:ext cx="144000"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1"/>
          <p:cNvSpPr>
            <a:spLocks noGrp="1"/>
          </p:cNvSpPr>
          <p:nvPr>
            <p:ph type="body" sz="quarter" idx="10" hasCustomPrompt="1"/>
          </p:nvPr>
        </p:nvSpPr>
        <p:spPr bwMode="white">
          <a:xfrm>
            <a:off x="1895475" y="374904"/>
            <a:ext cx="4105656" cy="146304"/>
          </a:xfrm>
        </p:spPr>
        <p:txBody>
          <a:bodyPr/>
          <a:lstStyle>
            <a:lvl1pPr>
              <a:defRPr sz="1100">
                <a:solidFill>
                  <a:sysClr val="windowText" lastClr="000000"/>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25" name="Group 24"/>
          <p:cNvGrpSpPr/>
          <p:nvPr/>
        </p:nvGrpSpPr>
        <p:grpSpPr bwMode="gray">
          <a:xfrm>
            <a:off x="1752601" y="1"/>
            <a:ext cx="7391400" cy="6176009"/>
            <a:chOff x="19140488" y="13674"/>
            <a:chExt cx="7443798" cy="6145827"/>
          </a:xfrm>
        </p:grpSpPr>
        <p:sp>
          <p:nvSpPr>
            <p:cNvPr id="26"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AU"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55"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4" name="Group 23"/>
          <p:cNvGrpSpPr/>
          <p:nvPr userDrawn="1"/>
        </p:nvGrpSpPr>
        <p:grpSpPr bwMode="gray">
          <a:xfrm>
            <a:off x="1752601" y="1"/>
            <a:ext cx="7391400" cy="6176009"/>
            <a:chOff x="19140488" y="13674"/>
            <a:chExt cx="7443798" cy="6145827"/>
          </a:xfrm>
        </p:grpSpPr>
        <p:sp>
          <p:nvSpPr>
            <p:cNvPr id="32"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3" name="Group 22"/>
          <p:cNvGrpSpPr/>
          <p:nvPr/>
        </p:nvGrpSpPr>
        <p:grpSpPr bwMode="gray">
          <a:xfrm>
            <a:off x="1752601" y="1"/>
            <a:ext cx="7391400" cy="6176009"/>
            <a:chOff x="19140488" y="13674"/>
            <a:chExt cx="7443798" cy="6145827"/>
          </a:xfrm>
        </p:grpSpPr>
        <p:sp>
          <p:nvSpPr>
            <p:cNvPr id="24"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noProof="0" dirty="0" smtClean="0"/>
              <a:t>Click icon to add picture</a:t>
            </a:r>
            <a:endParaRPr lang="en-AU" noProof="0" dirty="0"/>
          </a:p>
        </p:txBody>
      </p:sp>
      <p:grpSp>
        <p:nvGrpSpPr>
          <p:cNvPr id="18"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5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2" name="Group 21"/>
          <p:cNvGrpSpPr/>
          <p:nvPr userDrawn="1"/>
        </p:nvGrpSpPr>
        <p:grpSpPr bwMode="gray">
          <a:xfrm>
            <a:off x="1752601" y="1"/>
            <a:ext cx="7391400" cy="6176009"/>
            <a:chOff x="19140488" y="13674"/>
            <a:chExt cx="7443798" cy="6145827"/>
          </a:xfrm>
        </p:grpSpPr>
        <p:sp>
          <p:nvSpPr>
            <p:cNvPr id="27"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smtClean="0"/>
              <a:t>Click to edit Master title style</a:t>
            </a:r>
            <a:endParaRPr lang="en-AU"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2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32"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cxnSp>
        <p:nvCxnSpPr>
          <p:cNvPr id="15" name="Shape 14"/>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11" name="Group 32"/>
          <p:cNvGrpSpPr/>
          <p:nvPr/>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19"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noProof="0" smtClean="0"/>
              <a:t>Click to edit Master title style</a:t>
            </a:r>
            <a:endParaRPr lang="en-AU" noProof="0" dirty="0"/>
          </a:p>
        </p:txBody>
      </p:sp>
      <p:sp>
        <p:nvSpPr>
          <p:cNvPr id="11" name="Text Placeholder 10"/>
          <p:cNvSpPr>
            <a:spLocks noGrp="1"/>
          </p:cNvSpPr>
          <p:nvPr>
            <p:ph type="body" sz="quarter" idx="10" hasCustomPrompt="1"/>
          </p:nvPr>
        </p:nvSpPr>
        <p:spPr>
          <a:xfrm>
            <a:off x="533400" y="5867400"/>
            <a:ext cx="5029200" cy="762000"/>
          </a:xfrm>
        </p:spPr>
        <p:txBody>
          <a:bodyPr anchor="b"/>
          <a:lstStyle>
            <a:lvl1pPr>
              <a:defRPr sz="900">
                <a:latin typeface="Arial" pitchFamily="34" charset="0"/>
                <a:cs typeface="Arial" pitchFamily="34" charset="0"/>
              </a:defRPr>
            </a:lvl1pPr>
          </a:lstStyle>
          <a:p>
            <a:r>
              <a:rPr lang="en-AU" dirty="0" smtClean="0"/>
              <a:t>© 2014 PricewaterhouseCoopers. All rights reserved.</a:t>
            </a:r>
            <a:br>
              <a:rPr lang="en-AU" dirty="0" smtClean="0"/>
            </a:br>
            <a:r>
              <a:rPr lang="en-AU" dirty="0" smtClean="0"/>
              <a:t>PwC refers to the Australian member firm, and may sometimes refer to the PwC network.</a:t>
            </a:r>
            <a:br>
              <a:rPr lang="en-AU" dirty="0" smtClean="0"/>
            </a:br>
            <a:r>
              <a:rPr lang="en-AU" dirty="0" smtClean="0"/>
              <a:t>Each member firm is a separate legal entity. Please see www.pwc.com/structure for further details.</a:t>
            </a:r>
            <a:br>
              <a:rPr lang="en-AU" dirty="0" smtClean="0"/>
            </a:br>
            <a:r>
              <a:rPr lang="en-AU" dirty="0" smtClean="0"/>
              <a:t/>
            </a:r>
            <a:br>
              <a:rPr lang="en-AU" dirty="0" smtClean="0"/>
            </a:br>
            <a:r>
              <a:rPr lang="en-AU" dirty="0" smtClean="0"/>
              <a:t>Liability limited by a scheme approved under Professional Standards Legislation</a:t>
            </a:r>
          </a:p>
        </p:txBody>
      </p:sp>
      <p:cxnSp>
        <p:nvCxnSpPr>
          <p:cNvPr id="7" name="Shape 6"/>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Cover Slide 2">
    <p:spTree>
      <p:nvGrpSpPr>
        <p:cNvPr id="1" name=""/>
        <p:cNvGrpSpPr/>
        <p:nvPr/>
      </p:nvGrpSpPr>
      <p:grpSpPr>
        <a:xfrm>
          <a:off x="0" y="0"/>
          <a:ext cx="0" cy="0"/>
          <a:chOff x="0" y="0"/>
          <a:chExt cx="0" cy="0"/>
        </a:xfrm>
      </p:grpSpPr>
      <p:grpSp>
        <p:nvGrpSpPr>
          <p:cNvPr id="27" name="Group 26"/>
          <p:cNvGrpSpPr/>
          <p:nvPr/>
        </p:nvGrpSpPr>
        <p:grpSpPr>
          <a:xfrm>
            <a:off x="968592" y="-5815"/>
            <a:ext cx="8175409" cy="6710285"/>
            <a:chOff x="968592" y="-5815"/>
            <a:chExt cx="8175409" cy="6710285"/>
          </a:xfrm>
        </p:grpSpPr>
        <p:grpSp>
          <p:nvGrpSpPr>
            <p:cNvPr id="24" name="Group 24"/>
            <p:cNvGrpSpPr/>
            <p:nvPr userDrawn="1"/>
          </p:nvGrpSpPr>
          <p:grpSpPr>
            <a:xfrm>
              <a:off x="1752601" y="-5815"/>
              <a:ext cx="7391400" cy="6181825"/>
              <a:chOff x="533400" y="228599"/>
              <a:chExt cx="3752849" cy="6266963"/>
            </a:xfrm>
          </p:grpSpPr>
          <p:sp>
            <p:nvSpPr>
              <p:cNvPr id="25"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37"/>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39"/>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6" name="Group 25"/>
          <p:cNvGrpSpPr/>
          <p:nvPr userDrawn="1"/>
        </p:nvGrpSpPr>
        <p:grpSpPr>
          <a:xfrm>
            <a:off x="968592" y="-5815"/>
            <a:ext cx="8175409" cy="6710285"/>
            <a:chOff x="968592" y="-5815"/>
            <a:chExt cx="8175409" cy="6710285"/>
          </a:xfrm>
        </p:grpSpPr>
        <p:grpSp>
          <p:nvGrpSpPr>
            <p:cNvPr id="29" name="Group 24"/>
            <p:cNvGrpSpPr/>
            <p:nvPr userDrawn="1"/>
          </p:nvGrpSpPr>
          <p:grpSpPr>
            <a:xfrm>
              <a:off x="1752601" y="-5815"/>
              <a:ext cx="7391400" cy="6181825"/>
              <a:chOff x="533400" y="228599"/>
              <a:chExt cx="3752849" cy="6266963"/>
            </a:xfrm>
          </p:grpSpPr>
          <p:sp>
            <p:nvSpPr>
              <p:cNvPr id="41"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47"/>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54"/>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0" name="Group 32"/>
            <p:cNvGrpSpPr/>
            <p:nvPr/>
          </p:nvGrpSpPr>
          <p:grpSpPr>
            <a:xfrm>
              <a:off x="968592" y="6170991"/>
              <a:ext cx="914400" cy="533479"/>
              <a:chOff x="518032" y="978681"/>
              <a:chExt cx="4572000" cy="2667393"/>
            </a:xfrm>
          </p:grpSpPr>
          <p:sp>
            <p:nvSpPr>
              <p:cNvPr id="31"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2"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ver Slide 3">
    <p:spTree>
      <p:nvGrpSpPr>
        <p:cNvPr id="1" name=""/>
        <p:cNvGrpSpPr/>
        <p:nvPr/>
      </p:nvGrpSpPr>
      <p:grpSpPr>
        <a:xfrm>
          <a:off x="0" y="0"/>
          <a:ext cx="0" cy="0"/>
          <a:chOff x="0" y="0"/>
          <a:chExt cx="0" cy="0"/>
        </a:xfrm>
      </p:grpSpPr>
      <p:grpSp>
        <p:nvGrpSpPr>
          <p:cNvPr id="27" name="Group 26"/>
          <p:cNvGrpSpPr/>
          <p:nvPr/>
        </p:nvGrpSpPr>
        <p:grpSpPr>
          <a:xfrm>
            <a:off x="968592" y="-5815"/>
            <a:ext cx="8175409" cy="6710285"/>
            <a:chOff x="968592" y="-5815"/>
            <a:chExt cx="8175409" cy="6710285"/>
          </a:xfrm>
        </p:grpSpPr>
        <p:grpSp>
          <p:nvGrpSpPr>
            <p:cNvPr id="24" name="Group 21"/>
            <p:cNvGrpSpPr/>
            <p:nvPr userDrawn="1"/>
          </p:nvGrpSpPr>
          <p:grpSpPr>
            <a:xfrm>
              <a:off x="1752601" y="-5815"/>
              <a:ext cx="7391400" cy="6181825"/>
              <a:chOff x="533400" y="228599"/>
              <a:chExt cx="3752849" cy="6266964"/>
            </a:xfrm>
          </p:grpSpPr>
          <p:sp>
            <p:nvSpPr>
              <p:cNvPr id="28"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5" name="Group 24"/>
          <p:cNvGrpSpPr/>
          <p:nvPr userDrawn="1"/>
        </p:nvGrpSpPr>
        <p:grpSpPr>
          <a:xfrm>
            <a:off x="968592" y="-5815"/>
            <a:ext cx="8175409" cy="6710285"/>
            <a:chOff x="968592" y="-5815"/>
            <a:chExt cx="8175409" cy="6710285"/>
          </a:xfrm>
        </p:grpSpPr>
        <p:grpSp>
          <p:nvGrpSpPr>
            <p:cNvPr id="26" name="Group 21"/>
            <p:cNvGrpSpPr/>
            <p:nvPr userDrawn="1"/>
          </p:nvGrpSpPr>
          <p:grpSpPr>
            <a:xfrm>
              <a:off x="1752601" y="-5815"/>
              <a:ext cx="7391400" cy="6181825"/>
              <a:chOff x="533400" y="228599"/>
              <a:chExt cx="3752849" cy="6266964"/>
            </a:xfrm>
          </p:grpSpPr>
          <p:sp>
            <p:nvSpPr>
              <p:cNvPr id="32"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29" name="Group 32"/>
            <p:cNvGrpSpPr/>
            <p:nvPr/>
          </p:nvGrpSpPr>
          <p:grpSpPr>
            <a:xfrm>
              <a:off x="968592" y="6170991"/>
              <a:ext cx="914400" cy="533479"/>
              <a:chOff x="518032" y="978681"/>
              <a:chExt cx="4572000" cy="2667393"/>
            </a:xfrm>
          </p:grpSpPr>
          <p:sp>
            <p:nvSpPr>
              <p:cNvPr id="30"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ver Slide 4">
    <p:spTree>
      <p:nvGrpSpPr>
        <p:cNvPr id="1" name=""/>
        <p:cNvGrpSpPr/>
        <p:nvPr/>
      </p:nvGrpSpPr>
      <p:grpSpPr>
        <a:xfrm>
          <a:off x="0" y="0"/>
          <a:ext cx="0" cy="0"/>
          <a:chOff x="0" y="0"/>
          <a:chExt cx="0" cy="0"/>
        </a:xfrm>
      </p:grpSpPr>
      <p:grpSp>
        <p:nvGrpSpPr>
          <p:cNvPr id="27" name="Group 26"/>
          <p:cNvGrpSpPr/>
          <p:nvPr/>
        </p:nvGrpSpPr>
        <p:grpSpPr>
          <a:xfrm>
            <a:off x="968592" y="-5815"/>
            <a:ext cx="8175409" cy="6710285"/>
            <a:chOff x="968592" y="-5815"/>
            <a:chExt cx="8175409" cy="6710285"/>
          </a:xfrm>
        </p:grpSpPr>
        <p:grpSp>
          <p:nvGrpSpPr>
            <p:cNvPr id="24" name="Group 21"/>
            <p:cNvGrpSpPr/>
            <p:nvPr userDrawn="1"/>
          </p:nvGrpSpPr>
          <p:grpSpPr>
            <a:xfrm>
              <a:off x="1752601" y="-5815"/>
              <a:ext cx="7391400" cy="6181825"/>
              <a:chOff x="533400" y="228599"/>
              <a:chExt cx="3752849" cy="6266963"/>
            </a:xfrm>
          </p:grpSpPr>
          <p:sp>
            <p:nvSpPr>
              <p:cNvPr id="28"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5" name="Group 24"/>
          <p:cNvGrpSpPr/>
          <p:nvPr userDrawn="1"/>
        </p:nvGrpSpPr>
        <p:grpSpPr>
          <a:xfrm>
            <a:off x="968592" y="-5815"/>
            <a:ext cx="8175409" cy="6710285"/>
            <a:chOff x="968592" y="-5815"/>
            <a:chExt cx="8175409" cy="6710285"/>
          </a:xfrm>
        </p:grpSpPr>
        <p:grpSp>
          <p:nvGrpSpPr>
            <p:cNvPr id="26" name="Group 21"/>
            <p:cNvGrpSpPr/>
            <p:nvPr userDrawn="1"/>
          </p:nvGrpSpPr>
          <p:grpSpPr>
            <a:xfrm>
              <a:off x="1752601" y="-5815"/>
              <a:ext cx="7391400" cy="6181825"/>
              <a:chOff x="533400" y="228599"/>
              <a:chExt cx="3752849" cy="6266963"/>
            </a:xfrm>
          </p:grpSpPr>
          <p:sp>
            <p:nvSpPr>
              <p:cNvPr id="32"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29" name="Group 32"/>
            <p:cNvGrpSpPr/>
            <p:nvPr/>
          </p:nvGrpSpPr>
          <p:grpSpPr>
            <a:xfrm>
              <a:off x="968592" y="6170991"/>
              <a:ext cx="914400" cy="533479"/>
              <a:chOff x="518032" y="978681"/>
              <a:chExt cx="4572000" cy="2667393"/>
            </a:xfrm>
          </p:grpSpPr>
          <p:sp>
            <p:nvSpPr>
              <p:cNvPr id="30"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ver Slide: Picture 2">
    <p:spTree>
      <p:nvGrpSpPr>
        <p:cNvPr id="1" name=""/>
        <p:cNvGrpSpPr/>
        <p:nvPr/>
      </p:nvGrpSpPr>
      <p:grpSpPr>
        <a:xfrm>
          <a:off x="0" y="0"/>
          <a:ext cx="0" cy="0"/>
          <a:chOff x="0" y="0"/>
          <a:chExt cx="0" cy="0"/>
        </a:xfrm>
      </p:grpSpPr>
      <p:grpSp>
        <p:nvGrpSpPr>
          <p:cNvPr id="34" name="Group 33"/>
          <p:cNvGrpSpPr/>
          <p:nvPr/>
        </p:nvGrpSpPr>
        <p:grpSpPr>
          <a:xfrm>
            <a:off x="968592" y="-5815"/>
            <a:ext cx="8175409" cy="6710285"/>
            <a:chOff x="968592" y="-5815"/>
            <a:chExt cx="8175409" cy="6710285"/>
          </a:xfrm>
        </p:grpSpPr>
        <p:grpSp>
          <p:nvGrpSpPr>
            <p:cNvPr id="27" name="Group 21"/>
            <p:cNvGrpSpPr/>
            <p:nvPr userDrawn="1"/>
          </p:nvGrpSpPr>
          <p:grpSpPr>
            <a:xfrm>
              <a:off x="1752601" y="-5815"/>
              <a:ext cx="7391400" cy="6181825"/>
              <a:chOff x="533400" y="228599"/>
              <a:chExt cx="3752849" cy="6266963"/>
            </a:xfrm>
          </p:grpSpPr>
          <p:sp>
            <p:nvSpPr>
              <p:cNvPr id="28"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40"/>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42"/>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
        <p:nvSpPr>
          <p:cNvPr id="17" name="Picture Placeholder 76"/>
          <p:cNvSpPr>
            <a:spLocks noGrp="1"/>
          </p:cNvSpPr>
          <p:nvPr>
            <p:ph type="pic" sz="quarter" idx="13"/>
          </p:nvPr>
        </p:nvSpPr>
        <p:spPr>
          <a:xfrm>
            <a:off x="1752601" y="2894822"/>
            <a:ext cx="6921038" cy="3272223"/>
          </a:xfrm>
        </p:spPr>
        <p:txBody>
          <a:bodyPr/>
          <a:lstStyle>
            <a:lvl1pPr>
              <a:defRPr sz="1400"/>
            </a:lvl1pPr>
          </a:lstStyle>
          <a:p>
            <a:r>
              <a:rPr lang="en-US" noProof="0" dirty="0" smtClean="0"/>
              <a:t>Click icon to add picture</a:t>
            </a:r>
            <a:endParaRPr lang="en-AU" noProof="0" dirty="0"/>
          </a:p>
        </p:txBody>
      </p:sp>
      <p:grpSp>
        <p:nvGrpSpPr>
          <p:cNvPr id="26" name="Group 25"/>
          <p:cNvGrpSpPr/>
          <p:nvPr userDrawn="1"/>
        </p:nvGrpSpPr>
        <p:grpSpPr>
          <a:xfrm>
            <a:off x="968592" y="-5815"/>
            <a:ext cx="8175409" cy="6710285"/>
            <a:chOff x="968592" y="-5815"/>
            <a:chExt cx="8175409" cy="6710285"/>
          </a:xfrm>
        </p:grpSpPr>
        <p:grpSp>
          <p:nvGrpSpPr>
            <p:cNvPr id="35" name="Group 21"/>
            <p:cNvGrpSpPr/>
            <p:nvPr userDrawn="1"/>
          </p:nvGrpSpPr>
          <p:grpSpPr>
            <a:xfrm>
              <a:off x="1752601" y="-5815"/>
              <a:ext cx="7391400" cy="6181825"/>
              <a:chOff x="533400" y="228599"/>
              <a:chExt cx="3752849" cy="6266963"/>
            </a:xfrm>
          </p:grpSpPr>
          <p:sp>
            <p:nvSpPr>
              <p:cNvPr id="39"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57"/>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59"/>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6" name="Group 32"/>
            <p:cNvGrpSpPr/>
            <p:nvPr/>
          </p:nvGrpSpPr>
          <p:grpSpPr>
            <a:xfrm>
              <a:off x="968592" y="6170991"/>
              <a:ext cx="914400" cy="533479"/>
              <a:chOff x="518032" y="978681"/>
              <a:chExt cx="4572000" cy="2667393"/>
            </a:xfrm>
          </p:grpSpPr>
          <p:sp>
            <p:nvSpPr>
              <p:cNvPr id="3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ver Slide: Picture 3">
    <p:spTree>
      <p:nvGrpSpPr>
        <p:cNvPr id="1" name=""/>
        <p:cNvGrpSpPr/>
        <p:nvPr/>
      </p:nvGrpSpPr>
      <p:grpSpPr>
        <a:xfrm>
          <a:off x="0" y="0"/>
          <a:ext cx="0" cy="0"/>
          <a:chOff x="0" y="0"/>
          <a:chExt cx="0" cy="0"/>
        </a:xfrm>
      </p:grpSpPr>
      <p:grpSp>
        <p:nvGrpSpPr>
          <p:cNvPr id="34" name="Group 33"/>
          <p:cNvGrpSpPr/>
          <p:nvPr/>
        </p:nvGrpSpPr>
        <p:grpSpPr>
          <a:xfrm>
            <a:off x="968592" y="-5815"/>
            <a:ext cx="8175409" cy="6710285"/>
            <a:chOff x="968592" y="-5815"/>
            <a:chExt cx="8175409" cy="6710285"/>
          </a:xfrm>
        </p:grpSpPr>
        <p:grpSp>
          <p:nvGrpSpPr>
            <p:cNvPr id="28" name="Group 21"/>
            <p:cNvGrpSpPr/>
            <p:nvPr userDrawn="1"/>
          </p:nvGrpSpPr>
          <p:grpSpPr>
            <a:xfrm>
              <a:off x="1752601" y="-5815"/>
              <a:ext cx="7391400" cy="6181825"/>
              <a:chOff x="533400" y="228599"/>
              <a:chExt cx="3752849" cy="6266964"/>
            </a:xfrm>
          </p:grpSpPr>
          <p:sp>
            <p:nvSpPr>
              <p:cNvPr id="29"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
        <p:nvSpPr>
          <p:cNvPr id="17" name="Picture Placeholder 76"/>
          <p:cNvSpPr>
            <a:spLocks noGrp="1"/>
          </p:cNvSpPr>
          <p:nvPr>
            <p:ph type="pic" sz="quarter" idx="13"/>
          </p:nvPr>
        </p:nvSpPr>
        <p:spPr>
          <a:xfrm>
            <a:off x="1752601" y="2894400"/>
            <a:ext cx="6833558" cy="3271013"/>
          </a:xfrm>
        </p:spPr>
        <p:txBody>
          <a:bodyPr/>
          <a:lstStyle>
            <a:lvl1pPr>
              <a:defRPr sz="1400"/>
            </a:lvl1pPr>
          </a:lstStyle>
          <a:p>
            <a:r>
              <a:rPr lang="en-US" noProof="0" dirty="0" smtClean="0"/>
              <a:t>Click icon to add picture</a:t>
            </a:r>
            <a:endParaRPr lang="en-AU" noProof="0" dirty="0"/>
          </a:p>
        </p:txBody>
      </p:sp>
      <p:grpSp>
        <p:nvGrpSpPr>
          <p:cNvPr id="26" name="Group 25"/>
          <p:cNvGrpSpPr/>
          <p:nvPr userDrawn="1"/>
        </p:nvGrpSpPr>
        <p:grpSpPr>
          <a:xfrm>
            <a:off x="968592" y="-5815"/>
            <a:ext cx="8175409" cy="6710285"/>
            <a:chOff x="968592" y="-5815"/>
            <a:chExt cx="8175409" cy="6710285"/>
          </a:xfrm>
        </p:grpSpPr>
        <p:grpSp>
          <p:nvGrpSpPr>
            <p:cNvPr id="27" name="Group 21"/>
            <p:cNvGrpSpPr/>
            <p:nvPr userDrawn="1"/>
          </p:nvGrpSpPr>
          <p:grpSpPr>
            <a:xfrm>
              <a:off x="1752601" y="-5815"/>
              <a:ext cx="7391400" cy="6181825"/>
              <a:chOff x="533400" y="228599"/>
              <a:chExt cx="3752849" cy="6266964"/>
            </a:xfrm>
          </p:grpSpPr>
          <p:sp>
            <p:nvSpPr>
              <p:cNvPr id="38"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5" name="Group 32"/>
            <p:cNvGrpSpPr/>
            <p:nvPr/>
          </p:nvGrpSpPr>
          <p:grpSpPr>
            <a:xfrm>
              <a:off x="968592" y="6170991"/>
              <a:ext cx="914400" cy="533479"/>
              <a:chOff x="518032" y="978681"/>
              <a:chExt cx="4572000" cy="2667393"/>
            </a:xfrm>
          </p:grpSpPr>
          <p:sp>
            <p:nvSpPr>
              <p:cNvPr id="36"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7"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over Slide: Picture 4">
    <p:spTree>
      <p:nvGrpSpPr>
        <p:cNvPr id="1" name=""/>
        <p:cNvGrpSpPr/>
        <p:nvPr/>
      </p:nvGrpSpPr>
      <p:grpSpPr>
        <a:xfrm>
          <a:off x="0" y="0"/>
          <a:ext cx="0" cy="0"/>
          <a:chOff x="0" y="0"/>
          <a:chExt cx="0" cy="0"/>
        </a:xfrm>
      </p:grpSpPr>
      <p:grpSp>
        <p:nvGrpSpPr>
          <p:cNvPr id="34" name="Group 33"/>
          <p:cNvGrpSpPr/>
          <p:nvPr/>
        </p:nvGrpSpPr>
        <p:grpSpPr>
          <a:xfrm>
            <a:off x="968592" y="-5815"/>
            <a:ext cx="8175409" cy="6710285"/>
            <a:chOff x="968592" y="-5815"/>
            <a:chExt cx="8175409" cy="6710285"/>
          </a:xfrm>
        </p:grpSpPr>
        <p:grpSp>
          <p:nvGrpSpPr>
            <p:cNvPr id="28" name="Group 21"/>
            <p:cNvGrpSpPr/>
            <p:nvPr userDrawn="1"/>
          </p:nvGrpSpPr>
          <p:grpSpPr>
            <a:xfrm>
              <a:off x="1752601" y="-5815"/>
              <a:ext cx="7391400" cy="6181825"/>
              <a:chOff x="533400" y="228599"/>
              <a:chExt cx="3752849" cy="6266963"/>
            </a:xfrm>
          </p:grpSpPr>
          <p:sp>
            <p:nvSpPr>
              <p:cNvPr id="29"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
        <p:nvSpPr>
          <p:cNvPr id="17" name="Picture Placeholder 76"/>
          <p:cNvSpPr>
            <a:spLocks noGrp="1"/>
          </p:cNvSpPr>
          <p:nvPr>
            <p:ph type="pic" sz="quarter" idx="13"/>
          </p:nvPr>
        </p:nvSpPr>
        <p:spPr>
          <a:xfrm>
            <a:off x="1752716" y="2894400"/>
            <a:ext cx="6476885" cy="3271013"/>
          </a:xfrm>
        </p:spPr>
        <p:txBody>
          <a:bodyPr/>
          <a:lstStyle>
            <a:lvl1pPr>
              <a:defRPr sz="1400"/>
            </a:lvl1pPr>
          </a:lstStyle>
          <a:p>
            <a:r>
              <a:rPr lang="en-US" noProof="0" dirty="0" smtClean="0"/>
              <a:t>Click icon to add picture</a:t>
            </a:r>
            <a:endParaRPr lang="en-AU" noProof="0" dirty="0"/>
          </a:p>
        </p:txBody>
      </p:sp>
      <p:grpSp>
        <p:nvGrpSpPr>
          <p:cNvPr id="26" name="Group 25"/>
          <p:cNvGrpSpPr/>
          <p:nvPr userDrawn="1"/>
        </p:nvGrpSpPr>
        <p:grpSpPr>
          <a:xfrm>
            <a:off x="968592" y="-5815"/>
            <a:ext cx="8175409" cy="6710285"/>
            <a:chOff x="968592" y="-5815"/>
            <a:chExt cx="8175409" cy="6710285"/>
          </a:xfrm>
        </p:grpSpPr>
        <p:grpSp>
          <p:nvGrpSpPr>
            <p:cNvPr id="27" name="Group 21"/>
            <p:cNvGrpSpPr/>
            <p:nvPr userDrawn="1"/>
          </p:nvGrpSpPr>
          <p:grpSpPr>
            <a:xfrm>
              <a:off x="1752601" y="-5815"/>
              <a:ext cx="7391400" cy="6181825"/>
              <a:chOff x="533400" y="228599"/>
              <a:chExt cx="3752849" cy="6266963"/>
            </a:xfrm>
          </p:grpSpPr>
          <p:sp>
            <p:nvSpPr>
              <p:cNvPr id="38"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5" name="Group 32"/>
            <p:cNvGrpSpPr/>
            <p:nvPr/>
          </p:nvGrpSpPr>
          <p:grpSpPr>
            <a:xfrm>
              <a:off x="968592" y="6170991"/>
              <a:ext cx="914400" cy="533479"/>
              <a:chOff x="518032" y="978681"/>
              <a:chExt cx="4572000" cy="2667393"/>
            </a:xfrm>
          </p:grpSpPr>
          <p:sp>
            <p:nvSpPr>
              <p:cNvPr id="36"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7"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over Slide: Client Logo 2">
    <p:spTree>
      <p:nvGrpSpPr>
        <p:cNvPr id="1" name=""/>
        <p:cNvGrpSpPr/>
        <p:nvPr/>
      </p:nvGrpSpPr>
      <p:grpSpPr>
        <a:xfrm>
          <a:off x="0" y="0"/>
          <a:ext cx="0" cy="0"/>
          <a:chOff x="0" y="0"/>
          <a:chExt cx="0" cy="0"/>
        </a:xfrm>
      </p:grpSpPr>
      <p:grpSp>
        <p:nvGrpSpPr>
          <p:cNvPr id="28" name="Group 27"/>
          <p:cNvGrpSpPr/>
          <p:nvPr/>
        </p:nvGrpSpPr>
        <p:grpSpPr>
          <a:xfrm>
            <a:off x="968592" y="-5815"/>
            <a:ext cx="8175409" cy="6710285"/>
            <a:chOff x="968592" y="-5815"/>
            <a:chExt cx="8175409" cy="6710285"/>
          </a:xfrm>
        </p:grpSpPr>
        <p:grpSp>
          <p:nvGrpSpPr>
            <p:cNvPr id="32" name="Group 23"/>
            <p:cNvGrpSpPr/>
            <p:nvPr userDrawn="1"/>
          </p:nvGrpSpPr>
          <p:grpSpPr>
            <a:xfrm>
              <a:off x="1752601" y="-5815"/>
              <a:ext cx="7391400" cy="6181825"/>
              <a:chOff x="533400" y="228599"/>
              <a:chExt cx="3752849" cy="6266963"/>
            </a:xfrm>
          </p:grpSpPr>
          <p:sp>
            <p:nvSpPr>
              <p:cNvPr id="35"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48"/>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50"/>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4"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AU"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9" name="Group 28"/>
          <p:cNvGrpSpPr/>
          <p:nvPr userDrawn="1"/>
        </p:nvGrpSpPr>
        <p:grpSpPr>
          <a:xfrm>
            <a:off x="968592" y="-5815"/>
            <a:ext cx="8175409" cy="6710285"/>
            <a:chOff x="968592" y="-5815"/>
            <a:chExt cx="8175409" cy="6710285"/>
          </a:xfrm>
        </p:grpSpPr>
        <p:grpSp>
          <p:nvGrpSpPr>
            <p:cNvPr id="30" name="Group 23"/>
            <p:cNvGrpSpPr/>
            <p:nvPr userDrawn="1"/>
          </p:nvGrpSpPr>
          <p:grpSpPr>
            <a:xfrm>
              <a:off x="1752601" y="-5815"/>
              <a:ext cx="7391400" cy="6181825"/>
              <a:chOff x="533400" y="228599"/>
              <a:chExt cx="3752849" cy="6266963"/>
            </a:xfrm>
          </p:grpSpPr>
          <p:sp>
            <p:nvSpPr>
              <p:cNvPr id="41" name="Rectangle 66"/>
              <p:cNvSpPr>
                <a:spLocks noChangeArrowheads="1"/>
              </p:cNvSpPr>
              <p:nvPr/>
            </p:nvSpPr>
            <p:spPr bwMode="auto">
              <a:xfrm>
                <a:off x="533400" y="4725009"/>
                <a:ext cx="3616382" cy="177055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72"/>
              <p:cNvSpPr>
                <a:spLocks noChangeArrowheads="1"/>
              </p:cNvSpPr>
              <p:nvPr/>
            </p:nvSpPr>
            <p:spPr bwMode="auto">
              <a:xfrm>
                <a:off x="533400" y="5344696"/>
                <a:ext cx="3752849" cy="1150866"/>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68"/>
              <p:cNvSpPr>
                <a:spLocks noChangeArrowheads="1"/>
              </p:cNvSpPr>
              <p:nvPr/>
            </p:nvSpPr>
            <p:spPr bwMode="auto">
              <a:xfrm>
                <a:off x="533400" y="931376"/>
                <a:ext cx="3514031" cy="556418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70"/>
              <p:cNvSpPr>
                <a:spLocks noChangeArrowheads="1"/>
              </p:cNvSpPr>
              <p:nvPr/>
            </p:nvSpPr>
            <p:spPr bwMode="auto">
              <a:xfrm>
                <a:off x="533400" y="460709"/>
                <a:ext cx="3206980" cy="6034853"/>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931376"/>
                <a:ext cx="3206980" cy="5564186"/>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4725009"/>
                <a:ext cx="3514031" cy="1770553"/>
              </a:xfrm>
              <a:prstGeom prst="rect">
                <a:avLst/>
              </a:prstGeom>
              <a:solidFill>
                <a:srgbClr val="DA4E1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4725009"/>
                <a:ext cx="3206980" cy="1770553"/>
              </a:xfrm>
              <a:prstGeom prst="rect">
                <a:avLst/>
              </a:prstGeom>
              <a:solidFill>
                <a:srgbClr val="CB2F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62"/>
              <p:cNvSpPr>
                <a:spLocks noChangeArrowheads="1"/>
              </p:cNvSpPr>
              <p:nvPr/>
            </p:nvSpPr>
            <p:spPr bwMode="auto">
              <a:xfrm>
                <a:off x="533400" y="5344696"/>
                <a:ext cx="3616382" cy="1150866"/>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5344696"/>
                <a:ext cx="3514031" cy="1150866"/>
              </a:xfrm>
              <a:prstGeom prst="rect">
                <a:avLst/>
              </a:prstGeom>
              <a:solidFill>
                <a:srgbClr val="C23D10"/>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64"/>
              <p:cNvSpPr>
                <a:spLocks noChangeArrowheads="1"/>
              </p:cNvSpPr>
              <p:nvPr/>
            </p:nvSpPr>
            <p:spPr bwMode="auto">
              <a:xfrm>
                <a:off x="533400" y="5344696"/>
                <a:ext cx="3206980" cy="1150866"/>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6" name="Rectangle 74"/>
              <p:cNvSpPr>
                <a:spLocks noChangeArrowheads="1"/>
              </p:cNvSpPr>
              <p:nvPr/>
            </p:nvSpPr>
            <p:spPr bwMode="auto">
              <a:xfrm>
                <a:off x="533400" y="228599"/>
                <a:ext cx="3138746" cy="626696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7" name="Rectangle 74"/>
              <p:cNvSpPr>
                <a:spLocks noChangeArrowheads="1"/>
              </p:cNvSpPr>
              <p:nvPr/>
            </p:nvSpPr>
            <p:spPr bwMode="auto">
              <a:xfrm>
                <a:off x="533400" y="460709"/>
                <a:ext cx="3138746" cy="6034853"/>
              </a:xfrm>
              <a:prstGeom prst="rect">
                <a:avLst/>
              </a:prstGeom>
              <a:solidFill>
                <a:srgbClr val="E2731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8" name="Rectangle 74"/>
              <p:cNvSpPr>
                <a:spLocks noChangeArrowheads="1"/>
              </p:cNvSpPr>
              <p:nvPr/>
            </p:nvSpPr>
            <p:spPr bwMode="auto">
              <a:xfrm>
                <a:off x="533400" y="931376"/>
                <a:ext cx="3138746" cy="5564186"/>
              </a:xfrm>
              <a:prstGeom prst="rect">
                <a:avLst/>
              </a:prstGeom>
              <a:solidFill>
                <a:srgbClr val="CB2F1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9" name="Rectangle 74"/>
              <p:cNvSpPr>
                <a:spLocks noChangeArrowheads="1"/>
              </p:cNvSpPr>
              <p:nvPr/>
            </p:nvSpPr>
            <p:spPr bwMode="auto">
              <a:xfrm>
                <a:off x="533400" y="4725009"/>
                <a:ext cx="3138746" cy="1770553"/>
              </a:xfrm>
              <a:prstGeom prst="rect">
                <a:avLst/>
              </a:prstGeom>
              <a:solidFill>
                <a:srgbClr val="C123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70" name="Rectangle 74"/>
              <p:cNvSpPr>
                <a:spLocks noChangeArrowheads="1"/>
              </p:cNvSpPr>
              <p:nvPr/>
            </p:nvSpPr>
            <p:spPr bwMode="auto">
              <a:xfrm>
                <a:off x="533400" y="5344696"/>
                <a:ext cx="3138746"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8" name="Group 32"/>
            <p:cNvGrpSpPr/>
            <p:nvPr/>
          </p:nvGrpSpPr>
          <p:grpSpPr>
            <a:xfrm>
              <a:off x="968592" y="6170991"/>
              <a:ext cx="914400" cy="533479"/>
              <a:chOff x="518032" y="978681"/>
              <a:chExt cx="4572000" cy="2667393"/>
            </a:xfrm>
          </p:grpSpPr>
          <p:sp>
            <p:nvSpPr>
              <p:cNvPr id="3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4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ver Slide: Client Logo 3">
    <p:spTree>
      <p:nvGrpSpPr>
        <p:cNvPr id="1" name=""/>
        <p:cNvGrpSpPr/>
        <p:nvPr/>
      </p:nvGrpSpPr>
      <p:grpSpPr>
        <a:xfrm>
          <a:off x="0" y="0"/>
          <a:ext cx="0" cy="0"/>
          <a:chOff x="0" y="0"/>
          <a:chExt cx="0" cy="0"/>
        </a:xfrm>
      </p:grpSpPr>
      <p:grpSp>
        <p:nvGrpSpPr>
          <p:cNvPr id="28" name="Group 27"/>
          <p:cNvGrpSpPr/>
          <p:nvPr/>
        </p:nvGrpSpPr>
        <p:grpSpPr>
          <a:xfrm>
            <a:off x="968592" y="-5815"/>
            <a:ext cx="8175409" cy="6710285"/>
            <a:chOff x="968592" y="-5815"/>
            <a:chExt cx="8175409" cy="6710285"/>
          </a:xfrm>
        </p:grpSpPr>
        <p:grpSp>
          <p:nvGrpSpPr>
            <p:cNvPr id="35" name="Group 23"/>
            <p:cNvGrpSpPr/>
            <p:nvPr userDrawn="1"/>
          </p:nvGrpSpPr>
          <p:grpSpPr>
            <a:xfrm>
              <a:off x="1752601" y="-5815"/>
              <a:ext cx="7391400" cy="6181825"/>
              <a:chOff x="533400" y="228599"/>
              <a:chExt cx="3752849" cy="6266964"/>
            </a:xfrm>
          </p:grpSpPr>
          <p:sp>
            <p:nvSpPr>
              <p:cNvPr id="36"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4"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AU"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9" name="Group 28"/>
          <p:cNvGrpSpPr/>
          <p:nvPr userDrawn="1"/>
        </p:nvGrpSpPr>
        <p:grpSpPr>
          <a:xfrm>
            <a:off x="968592" y="-5815"/>
            <a:ext cx="8175409" cy="6710285"/>
            <a:chOff x="968592" y="-5815"/>
            <a:chExt cx="8175409" cy="6710285"/>
          </a:xfrm>
        </p:grpSpPr>
        <p:grpSp>
          <p:nvGrpSpPr>
            <p:cNvPr id="30" name="Group 23"/>
            <p:cNvGrpSpPr/>
            <p:nvPr userDrawn="1"/>
          </p:nvGrpSpPr>
          <p:grpSpPr>
            <a:xfrm>
              <a:off x="1752601" y="-5815"/>
              <a:ext cx="7391400" cy="6181825"/>
              <a:chOff x="533400" y="228599"/>
              <a:chExt cx="3752849" cy="6266964"/>
            </a:xfrm>
          </p:grpSpPr>
          <p:sp>
            <p:nvSpPr>
              <p:cNvPr id="40" name="Rectangle 66"/>
              <p:cNvSpPr>
                <a:spLocks noChangeArrowheads="1"/>
              </p:cNvSpPr>
              <p:nvPr/>
            </p:nvSpPr>
            <p:spPr bwMode="auto">
              <a:xfrm>
                <a:off x="533400" y="1219201"/>
                <a:ext cx="3469615" cy="5276362"/>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2"/>
              <p:cNvSpPr>
                <a:spLocks noChangeArrowheads="1"/>
              </p:cNvSpPr>
              <p:nvPr/>
            </p:nvSpPr>
            <p:spPr bwMode="auto">
              <a:xfrm>
                <a:off x="533400" y="5715000"/>
                <a:ext cx="3752849" cy="780562"/>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68"/>
              <p:cNvSpPr>
                <a:spLocks noChangeArrowheads="1"/>
              </p:cNvSpPr>
              <p:nvPr/>
            </p:nvSpPr>
            <p:spPr bwMode="auto">
              <a:xfrm>
                <a:off x="533400" y="981074"/>
                <a:ext cx="3135429" cy="5514487"/>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70"/>
              <p:cNvSpPr>
                <a:spLocks noChangeArrowheads="1"/>
              </p:cNvSpPr>
              <p:nvPr/>
            </p:nvSpPr>
            <p:spPr bwMode="auto">
              <a:xfrm>
                <a:off x="533400" y="457201"/>
                <a:ext cx="2952298" cy="6038362"/>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74"/>
              <p:cNvSpPr>
                <a:spLocks noChangeArrowheads="1"/>
              </p:cNvSpPr>
              <p:nvPr/>
            </p:nvSpPr>
            <p:spPr bwMode="auto">
              <a:xfrm>
                <a:off x="533400" y="981074"/>
                <a:ext cx="2952298" cy="5514487"/>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1219201"/>
                <a:ext cx="3135429" cy="5276362"/>
              </a:xfrm>
              <a:prstGeom prst="rect">
                <a:avLst/>
              </a:prstGeom>
              <a:solidFill>
                <a:srgbClr val="D8941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1219201"/>
                <a:ext cx="2952298" cy="5276362"/>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72"/>
              <p:cNvSpPr>
                <a:spLocks noChangeArrowheads="1"/>
              </p:cNvSpPr>
              <p:nvPr/>
            </p:nvSpPr>
            <p:spPr bwMode="auto">
              <a:xfrm>
                <a:off x="533400" y="5715000"/>
                <a:ext cx="3469615" cy="780562"/>
              </a:xfrm>
              <a:prstGeom prst="rect">
                <a:avLst/>
              </a:prstGeom>
              <a:solidFill>
                <a:srgbClr val="E78C1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5715000"/>
                <a:ext cx="3135429" cy="780562"/>
              </a:xfrm>
              <a:prstGeom prst="rect">
                <a:avLst/>
              </a:prstGeom>
              <a:solidFill>
                <a:srgbClr val="CD6C0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74"/>
              <p:cNvSpPr>
                <a:spLocks noChangeArrowheads="1"/>
              </p:cNvSpPr>
              <p:nvPr/>
            </p:nvSpPr>
            <p:spPr bwMode="auto">
              <a:xfrm>
                <a:off x="533400" y="5715000"/>
                <a:ext cx="2952298" cy="780562"/>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6" name="Rectangle 74"/>
              <p:cNvSpPr>
                <a:spLocks noChangeArrowheads="1"/>
              </p:cNvSpPr>
              <p:nvPr/>
            </p:nvSpPr>
            <p:spPr bwMode="auto">
              <a:xfrm>
                <a:off x="533400" y="228599"/>
                <a:ext cx="2828549" cy="6266963"/>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7" name="Rectangle 74"/>
              <p:cNvSpPr>
                <a:spLocks noChangeArrowheads="1"/>
              </p:cNvSpPr>
              <p:nvPr/>
            </p:nvSpPr>
            <p:spPr bwMode="auto">
              <a:xfrm>
                <a:off x="533400" y="457201"/>
                <a:ext cx="2828549" cy="6038362"/>
              </a:xfrm>
              <a:prstGeom prst="rect">
                <a:avLst/>
              </a:prstGeom>
              <a:solidFill>
                <a:srgbClr val="D6402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8" name="Rectangle 74"/>
              <p:cNvSpPr>
                <a:spLocks noChangeArrowheads="1"/>
              </p:cNvSpPr>
              <p:nvPr/>
            </p:nvSpPr>
            <p:spPr bwMode="auto">
              <a:xfrm>
                <a:off x="533400" y="981074"/>
                <a:ext cx="2828549" cy="5514487"/>
              </a:xfrm>
              <a:prstGeom prst="rect">
                <a:avLst/>
              </a:prstGeom>
              <a:solidFill>
                <a:srgbClr val="BE321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9" name="Rectangle 74"/>
              <p:cNvSpPr>
                <a:spLocks noChangeArrowheads="1"/>
              </p:cNvSpPr>
              <p:nvPr/>
            </p:nvSpPr>
            <p:spPr bwMode="auto">
              <a:xfrm>
                <a:off x="533400" y="1219201"/>
                <a:ext cx="2828549" cy="5276362"/>
              </a:xfrm>
              <a:prstGeom prst="rect">
                <a:avLst/>
              </a:prstGeom>
              <a:solidFill>
                <a:srgbClr val="B525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70" name="Rectangle 74"/>
              <p:cNvSpPr>
                <a:spLocks noChangeArrowheads="1"/>
              </p:cNvSpPr>
              <p:nvPr/>
            </p:nvSpPr>
            <p:spPr bwMode="auto">
              <a:xfrm>
                <a:off x="533400" y="5715000"/>
                <a:ext cx="2828549" cy="780562"/>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2" name="Group 32"/>
            <p:cNvGrpSpPr/>
            <p:nvPr/>
          </p:nvGrpSpPr>
          <p:grpSpPr>
            <a:xfrm>
              <a:off x="968592" y="6170991"/>
              <a:ext cx="914400" cy="533479"/>
              <a:chOff x="518032" y="978681"/>
              <a:chExt cx="4572000" cy="2667393"/>
            </a:xfrm>
          </p:grpSpPr>
          <p:sp>
            <p:nvSpPr>
              <p:cNvPr id="38"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9"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AU" noProof="0" dirty="0"/>
          </a:p>
        </p:txBody>
      </p:sp>
      <p:sp>
        <p:nvSpPr>
          <p:cNvPr id="28" name="Content Placeholder 26"/>
          <p:cNvSpPr>
            <a:spLocks noGrp="1"/>
          </p:cNvSpPr>
          <p:nvPr>
            <p:ph sz="quarter" idx="14"/>
          </p:nvPr>
        </p:nvSpPr>
        <p:spPr>
          <a:xfrm>
            <a:off x="533400" y="1752601"/>
            <a:ext cx="39624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31" name="Content Placeholder 26"/>
          <p:cNvSpPr>
            <a:spLocks noGrp="1"/>
          </p:cNvSpPr>
          <p:nvPr>
            <p:ph sz="quarter" idx="15"/>
          </p:nvPr>
        </p:nvSpPr>
        <p:spPr>
          <a:xfrm>
            <a:off x="4648201" y="1752600"/>
            <a:ext cx="3962399"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3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62" name="Shape 61"/>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2"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ver Slide: Client Logo 4">
    <p:spTree>
      <p:nvGrpSpPr>
        <p:cNvPr id="1" name=""/>
        <p:cNvGrpSpPr/>
        <p:nvPr/>
      </p:nvGrpSpPr>
      <p:grpSpPr>
        <a:xfrm>
          <a:off x="0" y="0"/>
          <a:ext cx="0" cy="0"/>
          <a:chOff x="0" y="0"/>
          <a:chExt cx="0" cy="0"/>
        </a:xfrm>
      </p:grpSpPr>
      <p:grpSp>
        <p:nvGrpSpPr>
          <p:cNvPr id="28" name="Group 27"/>
          <p:cNvGrpSpPr/>
          <p:nvPr/>
        </p:nvGrpSpPr>
        <p:grpSpPr>
          <a:xfrm>
            <a:off x="968592" y="-5815"/>
            <a:ext cx="8175409" cy="6710285"/>
            <a:chOff x="968592" y="-5815"/>
            <a:chExt cx="8175409" cy="6710285"/>
          </a:xfrm>
        </p:grpSpPr>
        <p:grpSp>
          <p:nvGrpSpPr>
            <p:cNvPr id="35" name="Group 23"/>
            <p:cNvGrpSpPr/>
            <p:nvPr userDrawn="1"/>
          </p:nvGrpSpPr>
          <p:grpSpPr>
            <a:xfrm>
              <a:off x="1752601" y="-5815"/>
              <a:ext cx="7391400" cy="6181825"/>
              <a:chOff x="533400" y="228599"/>
              <a:chExt cx="3752849" cy="6266963"/>
            </a:xfrm>
          </p:grpSpPr>
          <p:sp>
            <p:nvSpPr>
              <p:cNvPr id="36"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7"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8"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9"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0"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1"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4"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AU"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29" name="Group 28"/>
          <p:cNvGrpSpPr/>
          <p:nvPr userDrawn="1"/>
        </p:nvGrpSpPr>
        <p:grpSpPr>
          <a:xfrm>
            <a:off x="968592" y="-5815"/>
            <a:ext cx="8175409" cy="6710285"/>
            <a:chOff x="968592" y="-5815"/>
            <a:chExt cx="8175409" cy="6710285"/>
          </a:xfrm>
        </p:grpSpPr>
        <p:grpSp>
          <p:nvGrpSpPr>
            <p:cNvPr id="30" name="Group 23"/>
            <p:cNvGrpSpPr/>
            <p:nvPr userDrawn="1"/>
          </p:nvGrpSpPr>
          <p:grpSpPr>
            <a:xfrm>
              <a:off x="1752601" y="-5815"/>
              <a:ext cx="7391400" cy="6181825"/>
              <a:chOff x="533400" y="228599"/>
              <a:chExt cx="3752849" cy="6266963"/>
            </a:xfrm>
          </p:grpSpPr>
          <p:sp>
            <p:nvSpPr>
              <p:cNvPr id="40" name="Rectangle 66"/>
              <p:cNvSpPr>
                <a:spLocks noChangeArrowheads="1"/>
              </p:cNvSpPr>
              <p:nvPr/>
            </p:nvSpPr>
            <p:spPr bwMode="auto">
              <a:xfrm>
                <a:off x="533400" y="4725009"/>
                <a:ext cx="3482025" cy="1770553"/>
              </a:xfrm>
              <a:prstGeom prst="rect">
                <a:avLst/>
              </a:prstGeom>
              <a:solidFill>
                <a:srgbClr val="F3BC8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72"/>
              <p:cNvSpPr>
                <a:spLocks noChangeArrowheads="1"/>
              </p:cNvSpPr>
              <p:nvPr/>
            </p:nvSpPr>
            <p:spPr bwMode="auto">
              <a:xfrm>
                <a:off x="533400" y="5344696"/>
                <a:ext cx="3752849" cy="1150866"/>
              </a:xfrm>
              <a:prstGeom prst="rect">
                <a:avLst/>
              </a:prstGeom>
              <a:solidFill>
                <a:srgbClr val="E669A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68"/>
              <p:cNvSpPr>
                <a:spLocks noChangeArrowheads="1"/>
              </p:cNvSpPr>
              <p:nvPr/>
            </p:nvSpPr>
            <p:spPr bwMode="auto">
              <a:xfrm>
                <a:off x="533400" y="939078"/>
                <a:ext cx="3288579" cy="5556483"/>
              </a:xfrm>
              <a:prstGeom prst="rect">
                <a:avLst/>
              </a:prstGeom>
              <a:solidFill>
                <a:srgbClr val="E4C7A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Rectangle 70"/>
              <p:cNvSpPr>
                <a:spLocks noChangeArrowheads="1"/>
              </p:cNvSpPr>
              <p:nvPr/>
            </p:nvSpPr>
            <p:spPr bwMode="auto">
              <a:xfrm>
                <a:off x="533400" y="463253"/>
                <a:ext cx="3172512" cy="6032309"/>
              </a:xfrm>
              <a:prstGeom prst="rect">
                <a:avLst/>
              </a:prstGeom>
              <a:solidFill>
                <a:srgbClr val="EE9C3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Rectangle 74"/>
              <p:cNvSpPr>
                <a:spLocks noChangeArrowheads="1"/>
              </p:cNvSpPr>
              <p:nvPr/>
            </p:nvSpPr>
            <p:spPr bwMode="auto">
              <a:xfrm>
                <a:off x="533400" y="939078"/>
                <a:ext cx="3172512" cy="5556483"/>
              </a:xfrm>
              <a:prstGeom prst="rect">
                <a:avLst/>
              </a:prstGeom>
              <a:solidFill>
                <a:srgbClr val="D4792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Rectangle 74"/>
              <p:cNvSpPr>
                <a:spLocks noChangeArrowheads="1"/>
              </p:cNvSpPr>
              <p:nvPr/>
            </p:nvSpPr>
            <p:spPr bwMode="auto">
              <a:xfrm>
                <a:off x="533400" y="4725009"/>
                <a:ext cx="3288579" cy="1770553"/>
              </a:xfrm>
              <a:prstGeom prst="rect">
                <a:avLst/>
              </a:prstGeom>
              <a:solidFill>
                <a:srgbClr val="D8925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2" name="Rectangle 74"/>
              <p:cNvSpPr>
                <a:spLocks noChangeArrowheads="1"/>
              </p:cNvSpPr>
              <p:nvPr/>
            </p:nvSpPr>
            <p:spPr bwMode="auto">
              <a:xfrm>
                <a:off x="533400" y="4725009"/>
                <a:ext cx="3172512" cy="1770553"/>
              </a:xfrm>
              <a:prstGeom prst="rect">
                <a:avLst/>
              </a:prstGeom>
              <a:solidFill>
                <a:srgbClr val="C9591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3" name="Rectangle 72"/>
              <p:cNvSpPr>
                <a:spLocks noChangeArrowheads="1"/>
              </p:cNvSpPr>
              <p:nvPr/>
            </p:nvSpPr>
            <p:spPr bwMode="auto">
              <a:xfrm>
                <a:off x="533400" y="5344696"/>
                <a:ext cx="3482025" cy="1150866"/>
              </a:xfrm>
              <a:prstGeom prst="rect">
                <a:avLst/>
              </a:prstGeom>
              <a:solidFill>
                <a:srgbClr val="DA4D5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4" name="Rectangle 74"/>
              <p:cNvSpPr>
                <a:spLocks noChangeArrowheads="1"/>
              </p:cNvSpPr>
              <p:nvPr/>
            </p:nvSpPr>
            <p:spPr bwMode="auto">
              <a:xfrm>
                <a:off x="533400" y="5344696"/>
                <a:ext cx="3288579" cy="1150866"/>
              </a:xfrm>
              <a:prstGeom prst="rect">
                <a:avLst/>
              </a:prstGeom>
              <a:solidFill>
                <a:srgbClr val="C23C3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5" name="Rectangle 74"/>
              <p:cNvSpPr>
                <a:spLocks noChangeArrowheads="1"/>
              </p:cNvSpPr>
              <p:nvPr/>
            </p:nvSpPr>
            <p:spPr bwMode="auto">
              <a:xfrm>
                <a:off x="533400" y="5344696"/>
                <a:ext cx="3172512" cy="1150866"/>
              </a:xfrm>
              <a:prstGeom prst="rect">
                <a:avLst/>
              </a:prstGeom>
              <a:solidFill>
                <a:srgbClr val="B5250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6" name="Rectangle 74"/>
              <p:cNvSpPr>
                <a:spLocks noChangeArrowheads="1"/>
              </p:cNvSpPr>
              <p:nvPr/>
            </p:nvSpPr>
            <p:spPr bwMode="auto">
              <a:xfrm>
                <a:off x="533400" y="228599"/>
                <a:ext cx="2940377" cy="6266963"/>
              </a:xfrm>
              <a:prstGeom prst="rect">
                <a:avLst/>
              </a:prstGeom>
              <a:solidFill>
                <a:srgbClr val="F3BE2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7" name="Rectangle 74"/>
              <p:cNvSpPr>
                <a:spLocks noChangeArrowheads="1"/>
              </p:cNvSpPr>
              <p:nvPr/>
            </p:nvSpPr>
            <p:spPr bwMode="auto">
              <a:xfrm>
                <a:off x="533400" y="463253"/>
                <a:ext cx="2940377" cy="6032309"/>
              </a:xfrm>
              <a:prstGeom prst="rect">
                <a:avLst/>
              </a:prstGeom>
              <a:solidFill>
                <a:srgbClr val="E2740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8" name="Rectangle 74"/>
              <p:cNvSpPr>
                <a:spLocks noChangeArrowheads="1"/>
              </p:cNvSpPr>
              <p:nvPr/>
            </p:nvSpPr>
            <p:spPr bwMode="auto">
              <a:xfrm>
                <a:off x="533400" y="939078"/>
                <a:ext cx="2940377" cy="5556483"/>
              </a:xfrm>
              <a:prstGeom prst="rect">
                <a:avLst/>
              </a:prstGeom>
              <a:solidFill>
                <a:srgbClr val="C95A0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69" name="Rectangle 74"/>
              <p:cNvSpPr>
                <a:spLocks noChangeArrowheads="1"/>
              </p:cNvSpPr>
              <p:nvPr/>
            </p:nvSpPr>
            <p:spPr bwMode="auto">
              <a:xfrm>
                <a:off x="533400" y="4725009"/>
                <a:ext cx="2940377" cy="1770553"/>
              </a:xfrm>
              <a:prstGeom prst="rect">
                <a:avLst/>
              </a:prstGeom>
              <a:solidFill>
                <a:srgbClr val="BF420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70" name="Rectangle 74"/>
              <p:cNvSpPr>
                <a:spLocks noChangeArrowheads="1"/>
              </p:cNvSpPr>
              <p:nvPr/>
            </p:nvSpPr>
            <p:spPr bwMode="auto">
              <a:xfrm>
                <a:off x="533400" y="5344696"/>
                <a:ext cx="2940377" cy="1150866"/>
              </a:xfrm>
              <a:prstGeom prst="rect">
                <a:avLst/>
              </a:prstGeom>
              <a:solidFill>
                <a:srgbClr val="AC1B0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32" name="Group 32"/>
            <p:cNvGrpSpPr/>
            <p:nvPr/>
          </p:nvGrpSpPr>
          <p:grpSpPr>
            <a:xfrm>
              <a:off x="968592" y="6170991"/>
              <a:ext cx="914400" cy="533479"/>
              <a:chOff x="518032" y="978681"/>
              <a:chExt cx="4572000" cy="2667393"/>
            </a:xfrm>
          </p:grpSpPr>
          <p:sp>
            <p:nvSpPr>
              <p:cNvPr id="38"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39"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ver Slide: Halftone Maroon Logo">
    <p:spTree>
      <p:nvGrpSpPr>
        <p:cNvPr id="1" name=""/>
        <p:cNvGrpSpPr/>
        <p:nvPr/>
      </p:nvGrpSpPr>
      <p:grpSpPr>
        <a:xfrm>
          <a:off x="0" y="0"/>
          <a:ext cx="0" cy="0"/>
          <a:chOff x="0" y="0"/>
          <a:chExt cx="0" cy="0"/>
        </a:xfrm>
      </p:grpSpPr>
      <p:grpSp>
        <p:nvGrpSpPr>
          <p:cNvPr id="23" name="Group 35"/>
          <p:cNvGrpSpPr/>
          <p:nvPr/>
        </p:nvGrpSpPr>
        <p:grpSpPr>
          <a:xfrm>
            <a:off x="970812" y="5769514"/>
            <a:ext cx="1230060" cy="934956"/>
            <a:chOff x="-6746876" y="-3228975"/>
            <a:chExt cx="4248150" cy="3228975"/>
          </a:xfrm>
        </p:grpSpPr>
        <p:sp>
          <p:nvSpPr>
            <p:cNvPr id="24" name="Rectangle 9"/>
            <p:cNvSpPr>
              <a:spLocks noChangeArrowheads="1"/>
            </p:cNvSpPr>
            <p:nvPr/>
          </p:nvSpPr>
          <p:spPr bwMode="auto">
            <a:xfrm>
              <a:off x="-4043364" y="-2239962"/>
              <a:ext cx="1544638" cy="398463"/>
            </a:xfrm>
            <a:prstGeom prst="rect">
              <a:avLst/>
            </a:prstGeom>
            <a:solidFill>
              <a:srgbClr val="CFBD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10"/>
            <p:cNvSpPr>
              <a:spLocks noChangeArrowheads="1"/>
            </p:cNvSpPr>
            <p:nvPr/>
          </p:nvSpPr>
          <p:spPr bwMode="auto">
            <a:xfrm>
              <a:off x="-4043364" y="-2832100"/>
              <a:ext cx="1346201" cy="990600"/>
            </a:xfrm>
            <a:prstGeom prst="rect">
              <a:avLst/>
            </a:prstGeom>
            <a:solidFill>
              <a:srgbClr val="DFD3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19"/>
            <p:cNvSpPr>
              <a:spLocks noChangeArrowheads="1"/>
            </p:cNvSpPr>
            <p:nvPr/>
          </p:nvSpPr>
          <p:spPr bwMode="auto">
            <a:xfrm>
              <a:off x="-4043364" y="-3228975"/>
              <a:ext cx="792163" cy="1387475"/>
            </a:xfrm>
            <a:prstGeom prst="rect">
              <a:avLst/>
            </a:prstGeom>
            <a:solidFill>
              <a:srgbClr val="D7C8C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20"/>
            <p:cNvSpPr>
              <a:spLocks noChangeArrowheads="1"/>
            </p:cNvSpPr>
            <p:nvPr/>
          </p:nvSpPr>
          <p:spPr bwMode="auto">
            <a:xfrm>
              <a:off x="-4043364" y="-3071812"/>
              <a:ext cx="944563" cy="1230312"/>
            </a:xfrm>
            <a:prstGeom prst="rect">
              <a:avLst/>
            </a:prstGeom>
            <a:solidFill>
              <a:srgbClr val="E7DED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17"/>
            <p:cNvSpPr>
              <a:spLocks noChangeArrowheads="1"/>
            </p:cNvSpPr>
            <p:nvPr/>
          </p:nvSpPr>
          <p:spPr bwMode="auto">
            <a:xfrm>
              <a:off x="-4043364" y="-2239962"/>
              <a:ext cx="1346201" cy="398463"/>
            </a:xfrm>
            <a:prstGeom prst="rect">
              <a:avLst/>
            </a:prstGeom>
            <a:solidFill>
              <a:srgbClr val="B79C9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18"/>
            <p:cNvSpPr>
              <a:spLocks noChangeArrowheads="1"/>
            </p:cNvSpPr>
            <p:nvPr/>
          </p:nvSpPr>
          <p:spPr bwMode="auto">
            <a:xfrm>
              <a:off x="-4043364" y="-3071812"/>
              <a:ext cx="792163" cy="1230312"/>
            </a:xfrm>
            <a:prstGeom prst="rect">
              <a:avLst/>
            </a:prstGeom>
            <a:solidFill>
              <a:srgbClr val="BFA7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21"/>
            <p:cNvSpPr>
              <a:spLocks noChangeArrowheads="1"/>
            </p:cNvSpPr>
            <p:nvPr/>
          </p:nvSpPr>
          <p:spPr bwMode="auto">
            <a:xfrm>
              <a:off x="-4043364" y="-2832101"/>
              <a:ext cx="944563" cy="990601"/>
            </a:xfrm>
            <a:prstGeom prst="rect">
              <a:avLst/>
            </a:prstGeom>
            <a:solidFill>
              <a:srgbClr val="BFA7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6"/>
            <p:cNvSpPr>
              <a:spLocks noChangeArrowheads="1"/>
            </p:cNvSpPr>
            <p:nvPr/>
          </p:nvSpPr>
          <p:spPr bwMode="auto">
            <a:xfrm>
              <a:off x="-4043364" y="-2239962"/>
              <a:ext cx="944563" cy="398463"/>
            </a:xfrm>
            <a:prstGeom prst="rect">
              <a:avLst/>
            </a:prstGeom>
            <a:solidFill>
              <a:srgbClr val="A8868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15"/>
            <p:cNvSpPr>
              <a:spLocks/>
            </p:cNvSpPr>
            <p:nvPr/>
          </p:nvSpPr>
          <p:spPr bwMode="auto">
            <a:xfrm>
              <a:off x="-4043364" y="-2832101"/>
              <a:ext cx="792163" cy="990601"/>
            </a:xfrm>
            <a:prstGeom prst="rect">
              <a:avLst/>
            </a:prstGeom>
            <a:solidFill>
              <a:srgbClr val="A88684"/>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4"/>
            <p:cNvSpPr>
              <a:spLocks noChangeArrowheads="1"/>
            </p:cNvSpPr>
            <p:nvPr/>
          </p:nvSpPr>
          <p:spPr bwMode="auto">
            <a:xfrm>
              <a:off x="-4043364" y="-2239962"/>
              <a:ext cx="792163" cy="398463"/>
            </a:xfrm>
            <a:prstGeom prst="rect">
              <a:avLst/>
            </a:prstGeom>
            <a:solidFill>
              <a:srgbClr val="98706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13"/>
            <p:cNvSpPr>
              <a:spLocks noChangeArrowheads="1"/>
            </p:cNvSpPr>
            <p:nvPr/>
          </p:nvSpPr>
          <p:spPr bwMode="auto">
            <a:xfrm>
              <a:off x="-4043364" y="-2433637"/>
              <a:ext cx="495300" cy="592137"/>
            </a:xfrm>
            <a:prstGeom prst="rect">
              <a:avLst/>
            </a:prstGeom>
            <a:solidFill>
              <a:srgbClr val="90656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auto">
            <a:xfrm>
              <a:off x="-4833939" y="-1841500"/>
              <a:ext cx="790575" cy="198438"/>
            </a:xfrm>
            <a:prstGeom prst="rect">
              <a:avLst/>
            </a:prstGeom>
            <a:solidFill>
              <a:srgbClr val="804F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12"/>
            <p:cNvSpPr>
              <a:spLocks noChangeArrowheads="1"/>
            </p:cNvSpPr>
            <p:nvPr/>
          </p:nvSpPr>
          <p:spPr bwMode="auto">
            <a:xfrm>
              <a:off x="-4043364" y="-2239962"/>
              <a:ext cx="495300" cy="398463"/>
            </a:xfrm>
            <a:prstGeom prst="rect">
              <a:avLst/>
            </a:prstGeom>
            <a:solidFill>
              <a:srgbClr val="804F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Freeform 6"/>
            <p:cNvSpPr>
              <a:spLocks/>
            </p:cNvSpPr>
            <p:nvPr/>
          </p:nvSpPr>
          <p:spPr bwMode="auto">
            <a:xfrm>
              <a:off x="-4373564"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Freeform 7"/>
            <p:cNvSpPr>
              <a:spLocks/>
            </p:cNvSpPr>
            <p:nvPr/>
          </p:nvSpPr>
          <p:spPr bwMode="auto">
            <a:xfrm>
              <a:off x="-5741989"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Freeform 8"/>
            <p:cNvSpPr>
              <a:spLocks noEditPoints="1"/>
            </p:cNvSpPr>
            <p:nvPr/>
          </p:nvSpPr>
          <p:spPr bwMode="auto">
            <a:xfrm>
              <a:off x="-6746876"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37" name="Group 35"/>
          <p:cNvGrpSpPr/>
          <p:nvPr userDrawn="1"/>
        </p:nvGrpSpPr>
        <p:grpSpPr>
          <a:xfrm>
            <a:off x="970812" y="5769514"/>
            <a:ext cx="1230060" cy="934956"/>
            <a:chOff x="-6746876" y="-3228975"/>
            <a:chExt cx="4248150" cy="3228975"/>
          </a:xfrm>
        </p:grpSpPr>
        <p:sp>
          <p:nvSpPr>
            <p:cNvPr id="38" name="Rectangle 9"/>
            <p:cNvSpPr>
              <a:spLocks noChangeArrowheads="1"/>
            </p:cNvSpPr>
            <p:nvPr/>
          </p:nvSpPr>
          <p:spPr bwMode="auto">
            <a:xfrm>
              <a:off x="-4043364" y="-2239962"/>
              <a:ext cx="1544638" cy="398463"/>
            </a:xfrm>
            <a:prstGeom prst="rect">
              <a:avLst/>
            </a:prstGeom>
            <a:solidFill>
              <a:srgbClr val="CFBD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0"/>
            <p:cNvSpPr>
              <a:spLocks noChangeArrowheads="1"/>
            </p:cNvSpPr>
            <p:nvPr/>
          </p:nvSpPr>
          <p:spPr bwMode="auto">
            <a:xfrm>
              <a:off x="-4043364" y="-2832100"/>
              <a:ext cx="1346201" cy="990600"/>
            </a:xfrm>
            <a:prstGeom prst="rect">
              <a:avLst/>
            </a:prstGeom>
            <a:solidFill>
              <a:srgbClr val="DFD3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9"/>
            <p:cNvSpPr>
              <a:spLocks noChangeArrowheads="1"/>
            </p:cNvSpPr>
            <p:nvPr/>
          </p:nvSpPr>
          <p:spPr bwMode="auto">
            <a:xfrm>
              <a:off x="-4043364" y="-3228975"/>
              <a:ext cx="792163" cy="1387475"/>
            </a:xfrm>
            <a:prstGeom prst="rect">
              <a:avLst/>
            </a:prstGeom>
            <a:solidFill>
              <a:srgbClr val="D7C8C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20"/>
            <p:cNvSpPr>
              <a:spLocks noChangeArrowheads="1"/>
            </p:cNvSpPr>
            <p:nvPr/>
          </p:nvSpPr>
          <p:spPr bwMode="auto">
            <a:xfrm>
              <a:off x="-4043364" y="-3071812"/>
              <a:ext cx="944563" cy="1230312"/>
            </a:xfrm>
            <a:prstGeom prst="rect">
              <a:avLst/>
            </a:prstGeom>
            <a:solidFill>
              <a:srgbClr val="E7DED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7"/>
            <p:cNvSpPr>
              <a:spLocks noChangeArrowheads="1"/>
            </p:cNvSpPr>
            <p:nvPr/>
          </p:nvSpPr>
          <p:spPr bwMode="auto">
            <a:xfrm>
              <a:off x="-4043364" y="-2239962"/>
              <a:ext cx="1346201" cy="398463"/>
            </a:xfrm>
            <a:prstGeom prst="rect">
              <a:avLst/>
            </a:prstGeom>
            <a:solidFill>
              <a:srgbClr val="B79C9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18"/>
            <p:cNvSpPr>
              <a:spLocks noChangeArrowheads="1"/>
            </p:cNvSpPr>
            <p:nvPr/>
          </p:nvSpPr>
          <p:spPr bwMode="auto">
            <a:xfrm>
              <a:off x="-4043364" y="-3071812"/>
              <a:ext cx="792163" cy="1230312"/>
            </a:xfrm>
            <a:prstGeom prst="rect">
              <a:avLst/>
            </a:prstGeom>
            <a:solidFill>
              <a:srgbClr val="BFA7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21"/>
            <p:cNvSpPr>
              <a:spLocks noChangeArrowheads="1"/>
            </p:cNvSpPr>
            <p:nvPr/>
          </p:nvSpPr>
          <p:spPr bwMode="auto">
            <a:xfrm>
              <a:off x="-4043364" y="-2832101"/>
              <a:ext cx="944563" cy="990601"/>
            </a:xfrm>
            <a:prstGeom prst="rect">
              <a:avLst/>
            </a:prstGeom>
            <a:solidFill>
              <a:srgbClr val="BFA7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16"/>
            <p:cNvSpPr>
              <a:spLocks noChangeArrowheads="1"/>
            </p:cNvSpPr>
            <p:nvPr/>
          </p:nvSpPr>
          <p:spPr bwMode="auto">
            <a:xfrm>
              <a:off x="-4043364" y="-2239962"/>
              <a:ext cx="944563" cy="398463"/>
            </a:xfrm>
            <a:prstGeom prst="rect">
              <a:avLst/>
            </a:prstGeom>
            <a:solidFill>
              <a:srgbClr val="A8868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Freeform 15"/>
            <p:cNvSpPr>
              <a:spLocks/>
            </p:cNvSpPr>
            <p:nvPr/>
          </p:nvSpPr>
          <p:spPr bwMode="auto">
            <a:xfrm>
              <a:off x="-4043364" y="-2832101"/>
              <a:ext cx="792163" cy="990601"/>
            </a:xfrm>
            <a:prstGeom prst="rect">
              <a:avLst/>
            </a:prstGeom>
            <a:solidFill>
              <a:srgbClr val="A88684"/>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4"/>
            <p:cNvSpPr>
              <a:spLocks noChangeArrowheads="1"/>
            </p:cNvSpPr>
            <p:nvPr/>
          </p:nvSpPr>
          <p:spPr bwMode="auto">
            <a:xfrm>
              <a:off x="-4043364" y="-2239962"/>
              <a:ext cx="792163" cy="398463"/>
            </a:xfrm>
            <a:prstGeom prst="rect">
              <a:avLst/>
            </a:prstGeom>
            <a:solidFill>
              <a:srgbClr val="98706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3"/>
            <p:cNvSpPr>
              <a:spLocks noChangeArrowheads="1"/>
            </p:cNvSpPr>
            <p:nvPr/>
          </p:nvSpPr>
          <p:spPr bwMode="auto">
            <a:xfrm>
              <a:off x="-4043364" y="-2433637"/>
              <a:ext cx="495300" cy="592137"/>
            </a:xfrm>
            <a:prstGeom prst="rect">
              <a:avLst/>
            </a:prstGeom>
            <a:solidFill>
              <a:srgbClr val="90656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11"/>
            <p:cNvSpPr>
              <a:spLocks noChangeArrowheads="1"/>
            </p:cNvSpPr>
            <p:nvPr/>
          </p:nvSpPr>
          <p:spPr bwMode="auto">
            <a:xfrm>
              <a:off x="-4833939" y="-1841500"/>
              <a:ext cx="790575" cy="198438"/>
            </a:xfrm>
            <a:prstGeom prst="rect">
              <a:avLst/>
            </a:prstGeom>
            <a:solidFill>
              <a:srgbClr val="804F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12"/>
            <p:cNvSpPr>
              <a:spLocks noChangeArrowheads="1"/>
            </p:cNvSpPr>
            <p:nvPr/>
          </p:nvSpPr>
          <p:spPr bwMode="auto">
            <a:xfrm>
              <a:off x="-4043364" y="-2239962"/>
              <a:ext cx="495300" cy="398463"/>
            </a:xfrm>
            <a:prstGeom prst="rect">
              <a:avLst/>
            </a:prstGeom>
            <a:solidFill>
              <a:srgbClr val="804F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Freeform 6"/>
            <p:cNvSpPr>
              <a:spLocks/>
            </p:cNvSpPr>
            <p:nvPr/>
          </p:nvSpPr>
          <p:spPr bwMode="auto">
            <a:xfrm>
              <a:off x="-4373564"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Freeform 7"/>
            <p:cNvSpPr>
              <a:spLocks/>
            </p:cNvSpPr>
            <p:nvPr/>
          </p:nvSpPr>
          <p:spPr bwMode="auto">
            <a:xfrm>
              <a:off x="-5741989"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Freeform 8"/>
            <p:cNvSpPr>
              <a:spLocks noEditPoints="1"/>
            </p:cNvSpPr>
            <p:nvPr/>
          </p:nvSpPr>
          <p:spPr bwMode="auto">
            <a:xfrm>
              <a:off x="-6746876"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6023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ver Slide: Halftone Burgundy Logo">
    <p:spTree>
      <p:nvGrpSpPr>
        <p:cNvPr id="1" name=""/>
        <p:cNvGrpSpPr/>
        <p:nvPr/>
      </p:nvGrpSpPr>
      <p:grpSpPr>
        <a:xfrm>
          <a:off x="0" y="0"/>
          <a:ext cx="0" cy="0"/>
          <a:chOff x="0" y="0"/>
          <a:chExt cx="0" cy="0"/>
        </a:xfrm>
      </p:grpSpPr>
      <p:grpSp>
        <p:nvGrpSpPr>
          <p:cNvPr id="23" name="Group 34"/>
          <p:cNvGrpSpPr/>
          <p:nvPr/>
        </p:nvGrpSpPr>
        <p:grpSpPr>
          <a:xfrm>
            <a:off x="970812" y="5769514"/>
            <a:ext cx="1230060" cy="934956"/>
            <a:chOff x="-5946775" y="1493838"/>
            <a:chExt cx="4248150" cy="3228975"/>
          </a:xfrm>
        </p:grpSpPr>
        <p:sp>
          <p:nvSpPr>
            <p:cNvPr id="24" name="Rectangle 9"/>
            <p:cNvSpPr>
              <a:spLocks noChangeArrowheads="1"/>
            </p:cNvSpPr>
            <p:nvPr/>
          </p:nvSpPr>
          <p:spPr bwMode="auto">
            <a:xfrm>
              <a:off x="-3243263" y="2482851"/>
              <a:ext cx="1544638" cy="398463"/>
            </a:xfrm>
            <a:prstGeom prst="rect">
              <a:avLst/>
            </a:prstGeom>
            <a:solidFill>
              <a:srgbClr val="E3BC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10"/>
            <p:cNvSpPr>
              <a:spLocks noChangeArrowheads="1"/>
            </p:cNvSpPr>
            <p:nvPr/>
          </p:nvSpPr>
          <p:spPr bwMode="auto">
            <a:xfrm>
              <a:off x="-3243263" y="1890713"/>
              <a:ext cx="1346201" cy="990600"/>
            </a:xfrm>
            <a:prstGeom prst="rect">
              <a:avLst/>
            </a:prstGeom>
            <a:solidFill>
              <a:srgbClr val="EDD2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19"/>
            <p:cNvSpPr>
              <a:spLocks noChangeArrowheads="1"/>
            </p:cNvSpPr>
            <p:nvPr/>
          </p:nvSpPr>
          <p:spPr bwMode="auto">
            <a:xfrm>
              <a:off x="-3243263" y="1493838"/>
              <a:ext cx="792163" cy="1387475"/>
            </a:xfrm>
            <a:prstGeom prst="rect">
              <a:avLst/>
            </a:prstGeom>
            <a:solidFill>
              <a:srgbClr val="E8C7C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20"/>
            <p:cNvSpPr>
              <a:spLocks noChangeArrowheads="1"/>
            </p:cNvSpPr>
            <p:nvPr/>
          </p:nvSpPr>
          <p:spPr bwMode="auto">
            <a:xfrm>
              <a:off x="-3243263" y="1651001"/>
              <a:ext cx="944563" cy="1230312"/>
            </a:xfrm>
            <a:prstGeom prst="rect">
              <a:avLst/>
            </a:prstGeom>
            <a:solidFill>
              <a:srgbClr val="F1DED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17"/>
            <p:cNvSpPr>
              <a:spLocks noChangeArrowheads="1"/>
            </p:cNvSpPr>
            <p:nvPr/>
          </p:nvSpPr>
          <p:spPr bwMode="auto">
            <a:xfrm>
              <a:off x="-3243263" y="2482851"/>
              <a:ext cx="1346201" cy="398463"/>
            </a:xfrm>
            <a:prstGeom prst="rect">
              <a:avLst/>
            </a:prstGeom>
            <a:solidFill>
              <a:srgbClr val="D69B9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18"/>
            <p:cNvSpPr>
              <a:spLocks noChangeArrowheads="1"/>
            </p:cNvSpPr>
            <p:nvPr/>
          </p:nvSpPr>
          <p:spPr bwMode="auto">
            <a:xfrm>
              <a:off x="-3243263" y="1651001"/>
              <a:ext cx="792163" cy="1230312"/>
            </a:xfrm>
            <a:prstGeom prst="rect">
              <a:avLst/>
            </a:prstGeom>
            <a:solidFill>
              <a:srgbClr val="DAA6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21"/>
            <p:cNvSpPr>
              <a:spLocks noChangeArrowheads="1"/>
            </p:cNvSpPr>
            <p:nvPr/>
          </p:nvSpPr>
          <p:spPr bwMode="auto">
            <a:xfrm>
              <a:off x="-3243263" y="1890712"/>
              <a:ext cx="944563" cy="990601"/>
            </a:xfrm>
            <a:prstGeom prst="rect">
              <a:avLst/>
            </a:prstGeom>
            <a:solidFill>
              <a:srgbClr val="DAA6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6"/>
            <p:cNvSpPr>
              <a:spLocks noChangeArrowheads="1"/>
            </p:cNvSpPr>
            <p:nvPr/>
          </p:nvSpPr>
          <p:spPr bwMode="auto">
            <a:xfrm>
              <a:off x="-3243263" y="2482851"/>
              <a:ext cx="944563" cy="398463"/>
            </a:xfrm>
            <a:prstGeom prst="rect">
              <a:avLst/>
            </a:prstGeom>
            <a:solidFill>
              <a:srgbClr val="CC848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15"/>
            <p:cNvSpPr>
              <a:spLocks/>
            </p:cNvSpPr>
            <p:nvPr/>
          </p:nvSpPr>
          <p:spPr bwMode="auto">
            <a:xfrm>
              <a:off x="-3243263" y="1890712"/>
              <a:ext cx="792163" cy="990601"/>
            </a:xfrm>
            <a:prstGeom prst="rect">
              <a:avLst/>
            </a:prstGeom>
            <a:solidFill>
              <a:srgbClr val="CC8484"/>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4"/>
            <p:cNvSpPr>
              <a:spLocks noChangeArrowheads="1"/>
            </p:cNvSpPr>
            <p:nvPr/>
          </p:nvSpPr>
          <p:spPr bwMode="auto">
            <a:xfrm>
              <a:off x="-3243263" y="2482851"/>
              <a:ext cx="792163" cy="398463"/>
            </a:xfrm>
            <a:prstGeom prst="rect">
              <a:avLst/>
            </a:prstGeom>
            <a:solidFill>
              <a:srgbClr val="C36E6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13"/>
            <p:cNvSpPr>
              <a:spLocks noChangeArrowheads="1"/>
            </p:cNvSpPr>
            <p:nvPr/>
          </p:nvSpPr>
          <p:spPr bwMode="auto">
            <a:xfrm>
              <a:off x="-3243263" y="2289176"/>
              <a:ext cx="495300" cy="592137"/>
            </a:xfrm>
            <a:prstGeom prst="rect">
              <a:avLst/>
            </a:prstGeom>
            <a:solidFill>
              <a:srgbClr val="BF636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auto">
            <a:xfrm>
              <a:off x="-4033838" y="2881313"/>
              <a:ext cx="790575" cy="198438"/>
            </a:xfrm>
            <a:prstGeom prst="rect">
              <a:avLst/>
            </a:prstGeom>
            <a:solidFill>
              <a:srgbClr val="B54D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12"/>
            <p:cNvSpPr>
              <a:spLocks noChangeArrowheads="1"/>
            </p:cNvSpPr>
            <p:nvPr/>
          </p:nvSpPr>
          <p:spPr bwMode="auto">
            <a:xfrm>
              <a:off x="-3243263" y="2482851"/>
              <a:ext cx="495300" cy="398463"/>
            </a:xfrm>
            <a:prstGeom prst="rect">
              <a:avLst/>
            </a:prstGeom>
            <a:solidFill>
              <a:srgbClr val="B54D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Freeform 6"/>
            <p:cNvSpPr>
              <a:spLocks/>
            </p:cNvSpPr>
            <p:nvPr/>
          </p:nvSpPr>
          <p:spPr bwMode="auto">
            <a:xfrm>
              <a:off x="-3573463" y="3536951"/>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Freeform 7"/>
            <p:cNvSpPr>
              <a:spLocks/>
            </p:cNvSpPr>
            <p:nvPr/>
          </p:nvSpPr>
          <p:spPr bwMode="auto">
            <a:xfrm>
              <a:off x="-4941888" y="3536951"/>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Freeform 8"/>
            <p:cNvSpPr>
              <a:spLocks noEditPoints="1"/>
            </p:cNvSpPr>
            <p:nvPr/>
          </p:nvSpPr>
          <p:spPr bwMode="auto">
            <a:xfrm>
              <a:off x="-5946775" y="3541713"/>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rgbClr val="A32020"/>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36" name="Group 34"/>
          <p:cNvGrpSpPr/>
          <p:nvPr userDrawn="1"/>
        </p:nvGrpSpPr>
        <p:grpSpPr>
          <a:xfrm>
            <a:off x="970812" y="5769514"/>
            <a:ext cx="1230060" cy="934956"/>
            <a:chOff x="-5946775" y="1493838"/>
            <a:chExt cx="4248150" cy="3228975"/>
          </a:xfrm>
        </p:grpSpPr>
        <p:sp>
          <p:nvSpPr>
            <p:cNvPr id="37" name="Rectangle 9"/>
            <p:cNvSpPr>
              <a:spLocks noChangeArrowheads="1"/>
            </p:cNvSpPr>
            <p:nvPr/>
          </p:nvSpPr>
          <p:spPr bwMode="auto">
            <a:xfrm>
              <a:off x="-3243263" y="2482851"/>
              <a:ext cx="1544638" cy="398463"/>
            </a:xfrm>
            <a:prstGeom prst="rect">
              <a:avLst/>
            </a:prstGeom>
            <a:solidFill>
              <a:srgbClr val="E3BC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0"/>
            <p:cNvSpPr>
              <a:spLocks noChangeArrowheads="1"/>
            </p:cNvSpPr>
            <p:nvPr/>
          </p:nvSpPr>
          <p:spPr bwMode="auto">
            <a:xfrm>
              <a:off x="-3243263" y="1890713"/>
              <a:ext cx="1346201" cy="990600"/>
            </a:xfrm>
            <a:prstGeom prst="rect">
              <a:avLst/>
            </a:prstGeom>
            <a:solidFill>
              <a:srgbClr val="EDD2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9"/>
            <p:cNvSpPr>
              <a:spLocks noChangeArrowheads="1"/>
            </p:cNvSpPr>
            <p:nvPr/>
          </p:nvSpPr>
          <p:spPr bwMode="auto">
            <a:xfrm>
              <a:off x="-3243263" y="1493838"/>
              <a:ext cx="792163" cy="1387475"/>
            </a:xfrm>
            <a:prstGeom prst="rect">
              <a:avLst/>
            </a:prstGeom>
            <a:solidFill>
              <a:srgbClr val="E8C7C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20"/>
            <p:cNvSpPr>
              <a:spLocks noChangeArrowheads="1"/>
            </p:cNvSpPr>
            <p:nvPr/>
          </p:nvSpPr>
          <p:spPr bwMode="auto">
            <a:xfrm>
              <a:off x="-3243263" y="1651001"/>
              <a:ext cx="944563" cy="1230312"/>
            </a:xfrm>
            <a:prstGeom prst="rect">
              <a:avLst/>
            </a:prstGeom>
            <a:solidFill>
              <a:srgbClr val="F1DED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7"/>
            <p:cNvSpPr>
              <a:spLocks noChangeArrowheads="1"/>
            </p:cNvSpPr>
            <p:nvPr/>
          </p:nvSpPr>
          <p:spPr bwMode="auto">
            <a:xfrm>
              <a:off x="-3243263" y="2482851"/>
              <a:ext cx="1346201" cy="398463"/>
            </a:xfrm>
            <a:prstGeom prst="rect">
              <a:avLst/>
            </a:prstGeom>
            <a:solidFill>
              <a:srgbClr val="D69B9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8"/>
            <p:cNvSpPr>
              <a:spLocks noChangeArrowheads="1"/>
            </p:cNvSpPr>
            <p:nvPr/>
          </p:nvSpPr>
          <p:spPr bwMode="auto">
            <a:xfrm>
              <a:off x="-3243263" y="1651001"/>
              <a:ext cx="792163" cy="1230312"/>
            </a:xfrm>
            <a:prstGeom prst="rect">
              <a:avLst/>
            </a:prstGeom>
            <a:solidFill>
              <a:srgbClr val="DAA6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21"/>
            <p:cNvSpPr>
              <a:spLocks noChangeArrowheads="1"/>
            </p:cNvSpPr>
            <p:nvPr/>
          </p:nvSpPr>
          <p:spPr bwMode="auto">
            <a:xfrm>
              <a:off x="-3243263" y="1890712"/>
              <a:ext cx="944563" cy="990601"/>
            </a:xfrm>
            <a:prstGeom prst="rect">
              <a:avLst/>
            </a:prstGeom>
            <a:solidFill>
              <a:srgbClr val="DAA6A6"/>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6"/>
            <p:cNvSpPr>
              <a:spLocks noChangeArrowheads="1"/>
            </p:cNvSpPr>
            <p:nvPr/>
          </p:nvSpPr>
          <p:spPr bwMode="auto">
            <a:xfrm>
              <a:off x="-3243263" y="2482851"/>
              <a:ext cx="944563" cy="398463"/>
            </a:xfrm>
            <a:prstGeom prst="rect">
              <a:avLst/>
            </a:prstGeom>
            <a:solidFill>
              <a:srgbClr val="CC8484"/>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Freeform 15"/>
            <p:cNvSpPr>
              <a:spLocks/>
            </p:cNvSpPr>
            <p:nvPr/>
          </p:nvSpPr>
          <p:spPr bwMode="auto">
            <a:xfrm>
              <a:off x="-3243263" y="1890712"/>
              <a:ext cx="792163" cy="990601"/>
            </a:xfrm>
            <a:prstGeom prst="rect">
              <a:avLst/>
            </a:prstGeom>
            <a:solidFill>
              <a:srgbClr val="CC8484"/>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4"/>
            <p:cNvSpPr>
              <a:spLocks noChangeArrowheads="1"/>
            </p:cNvSpPr>
            <p:nvPr/>
          </p:nvSpPr>
          <p:spPr bwMode="auto">
            <a:xfrm>
              <a:off x="-3243263" y="2482851"/>
              <a:ext cx="792163" cy="398463"/>
            </a:xfrm>
            <a:prstGeom prst="rect">
              <a:avLst/>
            </a:prstGeom>
            <a:solidFill>
              <a:srgbClr val="C36E6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3"/>
            <p:cNvSpPr>
              <a:spLocks noChangeArrowheads="1"/>
            </p:cNvSpPr>
            <p:nvPr/>
          </p:nvSpPr>
          <p:spPr bwMode="auto">
            <a:xfrm>
              <a:off x="-3243263" y="2289176"/>
              <a:ext cx="495300" cy="592137"/>
            </a:xfrm>
            <a:prstGeom prst="rect">
              <a:avLst/>
            </a:prstGeom>
            <a:solidFill>
              <a:srgbClr val="BF636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1"/>
            <p:cNvSpPr>
              <a:spLocks noChangeArrowheads="1"/>
            </p:cNvSpPr>
            <p:nvPr/>
          </p:nvSpPr>
          <p:spPr bwMode="auto">
            <a:xfrm>
              <a:off x="-4033838" y="2881313"/>
              <a:ext cx="790575" cy="198438"/>
            </a:xfrm>
            <a:prstGeom prst="rect">
              <a:avLst/>
            </a:prstGeom>
            <a:solidFill>
              <a:srgbClr val="B54D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12"/>
            <p:cNvSpPr>
              <a:spLocks noChangeArrowheads="1"/>
            </p:cNvSpPr>
            <p:nvPr/>
          </p:nvSpPr>
          <p:spPr bwMode="auto">
            <a:xfrm>
              <a:off x="-3243263" y="2482851"/>
              <a:ext cx="495300" cy="398463"/>
            </a:xfrm>
            <a:prstGeom prst="rect">
              <a:avLst/>
            </a:prstGeom>
            <a:solidFill>
              <a:srgbClr val="B54D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Freeform 6"/>
            <p:cNvSpPr>
              <a:spLocks/>
            </p:cNvSpPr>
            <p:nvPr/>
          </p:nvSpPr>
          <p:spPr bwMode="auto">
            <a:xfrm>
              <a:off x="-3573463" y="3536951"/>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Freeform 7"/>
            <p:cNvSpPr>
              <a:spLocks/>
            </p:cNvSpPr>
            <p:nvPr/>
          </p:nvSpPr>
          <p:spPr bwMode="auto">
            <a:xfrm>
              <a:off x="-4941888" y="3536951"/>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Freeform 8"/>
            <p:cNvSpPr>
              <a:spLocks noEditPoints="1"/>
            </p:cNvSpPr>
            <p:nvPr/>
          </p:nvSpPr>
          <p:spPr bwMode="auto">
            <a:xfrm>
              <a:off x="-5946775" y="3541713"/>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A3202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ver Slide: Halftone Red Logo">
    <p:spTree>
      <p:nvGrpSpPr>
        <p:cNvPr id="1" name=""/>
        <p:cNvGrpSpPr/>
        <p:nvPr/>
      </p:nvGrpSpPr>
      <p:grpSpPr>
        <a:xfrm>
          <a:off x="0" y="0"/>
          <a:ext cx="0" cy="0"/>
          <a:chOff x="0" y="0"/>
          <a:chExt cx="0" cy="0"/>
        </a:xfrm>
      </p:grpSpPr>
      <p:grpSp>
        <p:nvGrpSpPr>
          <p:cNvPr id="2" name="Group 34"/>
          <p:cNvGrpSpPr/>
          <p:nvPr/>
        </p:nvGrpSpPr>
        <p:grpSpPr>
          <a:xfrm>
            <a:off x="970812" y="5769514"/>
            <a:ext cx="1230060" cy="934956"/>
            <a:chOff x="-2124075" y="-3228975"/>
            <a:chExt cx="4248150" cy="3228975"/>
          </a:xfrm>
        </p:grpSpPr>
        <p:sp>
          <p:nvSpPr>
            <p:cNvPr id="36" name="Rectangle 9"/>
            <p:cNvSpPr>
              <a:spLocks noChangeArrowheads="1"/>
            </p:cNvSpPr>
            <p:nvPr/>
          </p:nvSpPr>
          <p:spPr bwMode="auto">
            <a:xfrm>
              <a:off x="579437" y="-2239962"/>
              <a:ext cx="1544638" cy="398463"/>
            </a:xfrm>
            <a:prstGeom prst="rect">
              <a:avLst/>
            </a:prstGeom>
            <a:solidFill>
              <a:srgbClr val="F6C1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10"/>
            <p:cNvSpPr>
              <a:spLocks noChangeArrowheads="1"/>
            </p:cNvSpPr>
            <p:nvPr/>
          </p:nvSpPr>
          <p:spPr bwMode="auto">
            <a:xfrm>
              <a:off x="579437" y="-2832100"/>
              <a:ext cx="1346201" cy="990600"/>
            </a:xfrm>
            <a:prstGeom prst="rect">
              <a:avLst/>
            </a:prstGeom>
            <a:solidFill>
              <a:srgbClr val="FAE0D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9"/>
            <p:cNvSpPr>
              <a:spLocks noChangeArrowheads="1"/>
            </p:cNvSpPr>
            <p:nvPr/>
          </p:nvSpPr>
          <p:spPr bwMode="auto">
            <a:xfrm>
              <a:off x="579437" y="-3228975"/>
              <a:ext cx="792163" cy="1387475"/>
            </a:xfrm>
            <a:prstGeom prst="rect">
              <a:avLst/>
            </a:prstGeom>
            <a:solidFill>
              <a:srgbClr val="F7CBC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20"/>
            <p:cNvSpPr>
              <a:spLocks noChangeArrowheads="1"/>
            </p:cNvSpPr>
            <p:nvPr/>
          </p:nvSpPr>
          <p:spPr bwMode="auto">
            <a:xfrm>
              <a:off x="579437" y="-3071812"/>
              <a:ext cx="944563" cy="1230312"/>
            </a:xfrm>
            <a:prstGeom prst="rect">
              <a:avLst/>
            </a:prstGeom>
            <a:solidFill>
              <a:srgbClr val="FAE0D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7"/>
            <p:cNvSpPr>
              <a:spLocks noChangeArrowheads="1"/>
            </p:cNvSpPr>
            <p:nvPr/>
          </p:nvSpPr>
          <p:spPr bwMode="auto">
            <a:xfrm>
              <a:off x="579437" y="-2239962"/>
              <a:ext cx="1346201" cy="398463"/>
            </a:xfrm>
            <a:prstGeom prst="rect">
              <a:avLst/>
            </a:prstGeom>
            <a:solidFill>
              <a:srgbClr val="F1A29A"/>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8"/>
            <p:cNvSpPr>
              <a:spLocks noChangeArrowheads="1"/>
            </p:cNvSpPr>
            <p:nvPr/>
          </p:nvSpPr>
          <p:spPr bwMode="auto">
            <a:xfrm>
              <a:off x="579437" y="-3071812"/>
              <a:ext cx="792163" cy="1230312"/>
            </a:xfrm>
            <a:prstGeom prst="rect">
              <a:avLst/>
            </a:prstGeom>
            <a:solidFill>
              <a:srgbClr val="F3ACA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21"/>
            <p:cNvSpPr>
              <a:spLocks noChangeArrowheads="1"/>
            </p:cNvSpPr>
            <p:nvPr/>
          </p:nvSpPr>
          <p:spPr bwMode="auto">
            <a:xfrm>
              <a:off x="579437" y="-2832101"/>
              <a:ext cx="944563" cy="990601"/>
            </a:xfrm>
            <a:prstGeom prst="rect">
              <a:avLst/>
            </a:prstGeom>
            <a:solidFill>
              <a:srgbClr val="F3ACA5"/>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16"/>
            <p:cNvSpPr>
              <a:spLocks noChangeArrowheads="1"/>
            </p:cNvSpPr>
            <p:nvPr/>
          </p:nvSpPr>
          <p:spPr bwMode="auto">
            <a:xfrm>
              <a:off x="579437" y="-2239962"/>
              <a:ext cx="944563" cy="398463"/>
            </a:xfrm>
            <a:prstGeom prst="rect">
              <a:avLst/>
            </a:prstGeom>
            <a:solidFill>
              <a:srgbClr val="EE8D8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Freeform 15"/>
            <p:cNvSpPr>
              <a:spLocks/>
            </p:cNvSpPr>
            <p:nvPr/>
          </p:nvSpPr>
          <p:spPr bwMode="auto">
            <a:xfrm>
              <a:off x="579437" y="-2832101"/>
              <a:ext cx="792163" cy="990601"/>
            </a:xfrm>
            <a:prstGeom prst="rect">
              <a:avLst/>
            </a:prstGeom>
            <a:solidFill>
              <a:srgbClr val="EE8D83"/>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14"/>
            <p:cNvSpPr>
              <a:spLocks noChangeArrowheads="1"/>
            </p:cNvSpPr>
            <p:nvPr/>
          </p:nvSpPr>
          <p:spPr bwMode="auto">
            <a:xfrm>
              <a:off x="579437" y="-2239962"/>
              <a:ext cx="792163" cy="398463"/>
            </a:xfrm>
            <a:prstGeom prst="rect">
              <a:avLst/>
            </a:prstGeom>
            <a:solidFill>
              <a:srgbClr val="EB786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3"/>
            <p:cNvSpPr>
              <a:spLocks noChangeArrowheads="1"/>
            </p:cNvSpPr>
            <p:nvPr/>
          </p:nvSpPr>
          <p:spPr bwMode="auto">
            <a:xfrm>
              <a:off x="579437" y="-2433637"/>
              <a:ext cx="495300" cy="592137"/>
            </a:xfrm>
            <a:prstGeom prst="rect">
              <a:avLst/>
            </a:prstGeom>
            <a:solidFill>
              <a:srgbClr val="E96E6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1"/>
            <p:cNvSpPr>
              <a:spLocks noChangeArrowheads="1"/>
            </p:cNvSpPr>
            <p:nvPr/>
          </p:nvSpPr>
          <p:spPr bwMode="auto">
            <a:xfrm>
              <a:off x="-211138" y="-1841500"/>
              <a:ext cx="790575" cy="198438"/>
            </a:xfrm>
            <a:prstGeom prst="rect">
              <a:avLst/>
            </a:prstGeom>
            <a:solidFill>
              <a:srgbClr val="E6594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2"/>
            <p:cNvSpPr>
              <a:spLocks noChangeArrowheads="1"/>
            </p:cNvSpPr>
            <p:nvPr/>
          </p:nvSpPr>
          <p:spPr bwMode="auto">
            <a:xfrm>
              <a:off x="579437" y="-2239962"/>
              <a:ext cx="495300" cy="398463"/>
            </a:xfrm>
            <a:prstGeom prst="rect">
              <a:avLst/>
            </a:prstGeom>
            <a:solidFill>
              <a:srgbClr val="E6594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Freeform 6"/>
            <p:cNvSpPr>
              <a:spLocks/>
            </p:cNvSpPr>
            <p:nvPr/>
          </p:nvSpPr>
          <p:spPr bwMode="auto">
            <a:xfrm>
              <a:off x="249237"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E0301E"/>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Freeform 7"/>
            <p:cNvSpPr>
              <a:spLocks/>
            </p:cNvSpPr>
            <p:nvPr/>
          </p:nvSpPr>
          <p:spPr bwMode="auto">
            <a:xfrm>
              <a:off x="-1119188"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E0301E"/>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Freeform 8"/>
            <p:cNvSpPr>
              <a:spLocks noEditPoints="1"/>
            </p:cNvSpPr>
            <p:nvPr/>
          </p:nvSpPr>
          <p:spPr bwMode="auto">
            <a:xfrm>
              <a:off x="-2124075"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E0301E"/>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rgbClr val="E0301E"/>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ver Slide: Halftone Rose Logo">
    <p:spTree>
      <p:nvGrpSpPr>
        <p:cNvPr id="1" name=""/>
        <p:cNvGrpSpPr/>
        <p:nvPr/>
      </p:nvGrpSpPr>
      <p:grpSpPr>
        <a:xfrm>
          <a:off x="0" y="0"/>
          <a:ext cx="0" cy="0"/>
          <a:chOff x="0" y="0"/>
          <a:chExt cx="0" cy="0"/>
        </a:xfrm>
      </p:grpSpPr>
      <p:grpSp>
        <p:nvGrpSpPr>
          <p:cNvPr id="23" name="Group 34"/>
          <p:cNvGrpSpPr/>
          <p:nvPr/>
        </p:nvGrpSpPr>
        <p:grpSpPr>
          <a:xfrm>
            <a:off x="970812" y="5769514"/>
            <a:ext cx="1230060" cy="934956"/>
            <a:chOff x="4343400" y="-3228975"/>
            <a:chExt cx="4248150" cy="3228975"/>
          </a:xfrm>
        </p:grpSpPr>
        <p:sp>
          <p:nvSpPr>
            <p:cNvPr id="24" name="Rectangle 9"/>
            <p:cNvSpPr>
              <a:spLocks noChangeArrowheads="1"/>
            </p:cNvSpPr>
            <p:nvPr/>
          </p:nvSpPr>
          <p:spPr bwMode="auto">
            <a:xfrm>
              <a:off x="7046912" y="-2239962"/>
              <a:ext cx="1544638" cy="398463"/>
            </a:xfrm>
            <a:prstGeom prst="rect">
              <a:avLst/>
            </a:prstGeom>
            <a:solidFill>
              <a:srgbClr val="F4CB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10"/>
            <p:cNvSpPr>
              <a:spLocks noChangeArrowheads="1"/>
            </p:cNvSpPr>
            <p:nvPr/>
          </p:nvSpPr>
          <p:spPr bwMode="auto">
            <a:xfrm>
              <a:off x="7046912" y="-2832100"/>
              <a:ext cx="1346201" cy="990600"/>
            </a:xfrm>
            <a:prstGeom prst="rect">
              <a:avLst/>
            </a:prstGeom>
            <a:solidFill>
              <a:srgbClr val="F8DDE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19"/>
            <p:cNvSpPr>
              <a:spLocks noChangeArrowheads="1"/>
            </p:cNvSpPr>
            <p:nvPr/>
          </p:nvSpPr>
          <p:spPr bwMode="auto">
            <a:xfrm>
              <a:off x="7046912" y="-3228975"/>
              <a:ext cx="792163" cy="1387475"/>
            </a:xfrm>
            <a:prstGeom prst="rect">
              <a:avLst/>
            </a:prstGeom>
            <a:solidFill>
              <a:srgbClr val="F6D4DA"/>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20"/>
            <p:cNvSpPr>
              <a:spLocks noChangeArrowheads="1"/>
            </p:cNvSpPr>
            <p:nvPr/>
          </p:nvSpPr>
          <p:spPr bwMode="auto">
            <a:xfrm>
              <a:off x="7046912" y="-3071812"/>
              <a:ext cx="944563" cy="1230312"/>
            </a:xfrm>
            <a:prstGeom prst="rect">
              <a:avLst/>
            </a:prstGeom>
            <a:solidFill>
              <a:srgbClr val="FAE5E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17"/>
            <p:cNvSpPr>
              <a:spLocks noChangeArrowheads="1"/>
            </p:cNvSpPr>
            <p:nvPr/>
          </p:nvSpPr>
          <p:spPr bwMode="auto">
            <a:xfrm>
              <a:off x="7046912" y="-2239962"/>
              <a:ext cx="1346201" cy="398463"/>
            </a:xfrm>
            <a:prstGeom prst="rect">
              <a:avLst/>
            </a:prstGeom>
            <a:solidFill>
              <a:srgbClr val="EFB2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18"/>
            <p:cNvSpPr>
              <a:spLocks noChangeArrowheads="1"/>
            </p:cNvSpPr>
            <p:nvPr/>
          </p:nvSpPr>
          <p:spPr bwMode="auto">
            <a:xfrm>
              <a:off x="7046912" y="-3071812"/>
              <a:ext cx="792163" cy="1230312"/>
            </a:xfrm>
            <a:prstGeom prst="rect">
              <a:avLst/>
            </a:prstGeom>
            <a:solidFill>
              <a:srgbClr val="F1BAC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21"/>
            <p:cNvSpPr>
              <a:spLocks noChangeArrowheads="1"/>
            </p:cNvSpPr>
            <p:nvPr/>
          </p:nvSpPr>
          <p:spPr bwMode="auto">
            <a:xfrm>
              <a:off x="7046912" y="-2832101"/>
              <a:ext cx="944563" cy="990601"/>
            </a:xfrm>
            <a:prstGeom prst="rect">
              <a:avLst/>
            </a:prstGeom>
            <a:solidFill>
              <a:srgbClr val="F1BAC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6"/>
            <p:cNvSpPr>
              <a:spLocks noChangeArrowheads="1"/>
            </p:cNvSpPr>
            <p:nvPr/>
          </p:nvSpPr>
          <p:spPr bwMode="auto">
            <a:xfrm>
              <a:off x="7046912" y="-2239962"/>
              <a:ext cx="944563" cy="398463"/>
            </a:xfrm>
            <a:prstGeom prst="rect">
              <a:avLst/>
            </a:prstGeom>
            <a:solidFill>
              <a:srgbClr val="EBA0A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15"/>
            <p:cNvSpPr>
              <a:spLocks/>
            </p:cNvSpPr>
            <p:nvPr/>
          </p:nvSpPr>
          <p:spPr bwMode="auto">
            <a:xfrm>
              <a:off x="7046912" y="-2832101"/>
              <a:ext cx="792163" cy="990601"/>
            </a:xfrm>
            <a:prstGeom prst="rect">
              <a:avLst/>
            </a:prstGeom>
            <a:solidFill>
              <a:srgbClr val="EBA0AD"/>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4"/>
            <p:cNvSpPr>
              <a:spLocks noChangeArrowheads="1"/>
            </p:cNvSpPr>
            <p:nvPr/>
          </p:nvSpPr>
          <p:spPr bwMode="auto">
            <a:xfrm>
              <a:off x="7046912" y="-2239962"/>
              <a:ext cx="792163" cy="398463"/>
            </a:xfrm>
            <a:prstGeom prst="rect">
              <a:avLst/>
            </a:prstGeom>
            <a:solidFill>
              <a:srgbClr val="E88F9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13"/>
            <p:cNvSpPr>
              <a:spLocks noChangeArrowheads="1"/>
            </p:cNvSpPr>
            <p:nvPr/>
          </p:nvSpPr>
          <p:spPr bwMode="auto">
            <a:xfrm>
              <a:off x="7046912" y="-2433637"/>
              <a:ext cx="495300" cy="592137"/>
            </a:xfrm>
            <a:prstGeom prst="rect">
              <a:avLst/>
            </a:prstGeom>
            <a:solidFill>
              <a:srgbClr val="E6879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auto">
            <a:xfrm>
              <a:off x="6256337" y="-1841500"/>
              <a:ext cx="790575" cy="198438"/>
            </a:xfrm>
            <a:prstGeom prst="rect">
              <a:avLst/>
            </a:prstGeom>
            <a:solidFill>
              <a:srgbClr val="E2758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12"/>
            <p:cNvSpPr>
              <a:spLocks noChangeArrowheads="1"/>
            </p:cNvSpPr>
            <p:nvPr/>
          </p:nvSpPr>
          <p:spPr bwMode="auto">
            <a:xfrm>
              <a:off x="7046912" y="-2239962"/>
              <a:ext cx="495300" cy="398463"/>
            </a:xfrm>
            <a:prstGeom prst="rect">
              <a:avLst/>
            </a:prstGeom>
            <a:solidFill>
              <a:srgbClr val="E2758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Freeform 6"/>
            <p:cNvSpPr>
              <a:spLocks/>
            </p:cNvSpPr>
            <p:nvPr/>
          </p:nvSpPr>
          <p:spPr bwMode="auto">
            <a:xfrm>
              <a:off x="67167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Freeform 7"/>
            <p:cNvSpPr>
              <a:spLocks/>
            </p:cNvSpPr>
            <p:nvPr/>
          </p:nvSpPr>
          <p:spPr bwMode="auto">
            <a:xfrm>
              <a:off x="53482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Freeform 8"/>
            <p:cNvSpPr>
              <a:spLocks noEditPoints="1"/>
            </p:cNvSpPr>
            <p:nvPr/>
          </p:nvSpPr>
          <p:spPr bwMode="auto">
            <a:xfrm>
              <a:off x="43434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rgbClr val="DB536A"/>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36" name="Group 34"/>
          <p:cNvGrpSpPr/>
          <p:nvPr userDrawn="1"/>
        </p:nvGrpSpPr>
        <p:grpSpPr>
          <a:xfrm>
            <a:off x="970812" y="5769514"/>
            <a:ext cx="1230060" cy="934956"/>
            <a:chOff x="4343400" y="-3228975"/>
            <a:chExt cx="4248150" cy="3228975"/>
          </a:xfrm>
        </p:grpSpPr>
        <p:sp>
          <p:nvSpPr>
            <p:cNvPr id="37" name="Rectangle 9"/>
            <p:cNvSpPr>
              <a:spLocks noChangeArrowheads="1"/>
            </p:cNvSpPr>
            <p:nvPr/>
          </p:nvSpPr>
          <p:spPr bwMode="auto">
            <a:xfrm>
              <a:off x="7046912" y="-2239962"/>
              <a:ext cx="1544638" cy="398463"/>
            </a:xfrm>
            <a:prstGeom prst="rect">
              <a:avLst/>
            </a:prstGeom>
            <a:solidFill>
              <a:srgbClr val="F4CBD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0"/>
            <p:cNvSpPr>
              <a:spLocks noChangeArrowheads="1"/>
            </p:cNvSpPr>
            <p:nvPr/>
          </p:nvSpPr>
          <p:spPr bwMode="auto">
            <a:xfrm>
              <a:off x="7046912" y="-2832100"/>
              <a:ext cx="1346201" cy="990600"/>
            </a:xfrm>
            <a:prstGeom prst="rect">
              <a:avLst/>
            </a:prstGeom>
            <a:solidFill>
              <a:srgbClr val="F8DDE1"/>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9"/>
            <p:cNvSpPr>
              <a:spLocks noChangeArrowheads="1"/>
            </p:cNvSpPr>
            <p:nvPr/>
          </p:nvSpPr>
          <p:spPr bwMode="auto">
            <a:xfrm>
              <a:off x="7046912" y="-3228975"/>
              <a:ext cx="792163" cy="1387475"/>
            </a:xfrm>
            <a:prstGeom prst="rect">
              <a:avLst/>
            </a:prstGeom>
            <a:solidFill>
              <a:srgbClr val="F6D4DA"/>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20"/>
            <p:cNvSpPr>
              <a:spLocks noChangeArrowheads="1"/>
            </p:cNvSpPr>
            <p:nvPr/>
          </p:nvSpPr>
          <p:spPr bwMode="auto">
            <a:xfrm>
              <a:off x="7046912" y="-3071812"/>
              <a:ext cx="944563" cy="1230312"/>
            </a:xfrm>
            <a:prstGeom prst="rect">
              <a:avLst/>
            </a:prstGeom>
            <a:solidFill>
              <a:srgbClr val="FAE5E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7"/>
            <p:cNvSpPr>
              <a:spLocks noChangeArrowheads="1"/>
            </p:cNvSpPr>
            <p:nvPr/>
          </p:nvSpPr>
          <p:spPr bwMode="auto">
            <a:xfrm>
              <a:off x="7046912" y="-2239962"/>
              <a:ext cx="1346201" cy="398463"/>
            </a:xfrm>
            <a:prstGeom prst="rect">
              <a:avLst/>
            </a:prstGeom>
            <a:solidFill>
              <a:srgbClr val="EFB2B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8"/>
            <p:cNvSpPr>
              <a:spLocks noChangeArrowheads="1"/>
            </p:cNvSpPr>
            <p:nvPr/>
          </p:nvSpPr>
          <p:spPr bwMode="auto">
            <a:xfrm>
              <a:off x="7046912" y="-3071812"/>
              <a:ext cx="792163" cy="1230312"/>
            </a:xfrm>
            <a:prstGeom prst="rect">
              <a:avLst/>
            </a:prstGeom>
            <a:solidFill>
              <a:srgbClr val="F1BAC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21"/>
            <p:cNvSpPr>
              <a:spLocks noChangeArrowheads="1"/>
            </p:cNvSpPr>
            <p:nvPr/>
          </p:nvSpPr>
          <p:spPr bwMode="auto">
            <a:xfrm>
              <a:off x="7046912" y="-2832101"/>
              <a:ext cx="944563" cy="990601"/>
            </a:xfrm>
            <a:prstGeom prst="rect">
              <a:avLst/>
            </a:prstGeom>
            <a:solidFill>
              <a:srgbClr val="F1BAC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6"/>
            <p:cNvSpPr>
              <a:spLocks noChangeArrowheads="1"/>
            </p:cNvSpPr>
            <p:nvPr/>
          </p:nvSpPr>
          <p:spPr bwMode="auto">
            <a:xfrm>
              <a:off x="7046912" y="-2239962"/>
              <a:ext cx="944563" cy="398463"/>
            </a:xfrm>
            <a:prstGeom prst="rect">
              <a:avLst/>
            </a:prstGeom>
            <a:solidFill>
              <a:srgbClr val="EBA0A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Freeform 15"/>
            <p:cNvSpPr>
              <a:spLocks/>
            </p:cNvSpPr>
            <p:nvPr/>
          </p:nvSpPr>
          <p:spPr bwMode="auto">
            <a:xfrm>
              <a:off x="7046912" y="-2832101"/>
              <a:ext cx="792163" cy="990601"/>
            </a:xfrm>
            <a:prstGeom prst="rect">
              <a:avLst/>
            </a:prstGeom>
            <a:solidFill>
              <a:srgbClr val="EBA0AD"/>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4"/>
            <p:cNvSpPr>
              <a:spLocks noChangeArrowheads="1"/>
            </p:cNvSpPr>
            <p:nvPr/>
          </p:nvSpPr>
          <p:spPr bwMode="auto">
            <a:xfrm>
              <a:off x="7046912" y="-2239962"/>
              <a:ext cx="792163" cy="398463"/>
            </a:xfrm>
            <a:prstGeom prst="rect">
              <a:avLst/>
            </a:prstGeom>
            <a:solidFill>
              <a:srgbClr val="E88F9E"/>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3"/>
            <p:cNvSpPr>
              <a:spLocks noChangeArrowheads="1"/>
            </p:cNvSpPr>
            <p:nvPr/>
          </p:nvSpPr>
          <p:spPr bwMode="auto">
            <a:xfrm>
              <a:off x="7046912" y="-2433637"/>
              <a:ext cx="495300" cy="592137"/>
            </a:xfrm>
            <a:prstGeom prst="rect">
              <a:avLst/>
            </a:prstGeom>
            <a:solidFill>
              <a:srgbClr val="E68797"/>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1"/>
            <p:cNvSpPr>
              <a:spLocks noChangeArrowheads="1"/>
            </p:cNvSpPr>
            <p:nvPr/>
          </p:nvSpPr>
          <p:spPr bwMode="auto">
            <a:xfrm>
              <a:off x="6256337" y="-1841500"/>
              <a:ext cx="790575" cy="198438"/>
            </a:xfrm>
            <a:prstGeom prst="rect">
              <a:avLst/>
            </a:prstGeom>
            <a:solidFill>
              <a:srgbClr val="E2758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12"/>
            <p:cNvSpPr>
              <a:spLocks noChangeArrowheads="1"/>
            </p:cNvSpPr>
            <p:nvPr/>
          </p:nvSpPr>
          <p:spPr bwMode="auto">
            <a:xfrm>
              <a:off x="7046912" y="-2239962"/>
              <a:ext cx="495300" cy="398463"/>
            </a:xfrm>
            <a:prstGeom prst="rect">
              <a:avLst/>
            </a:prstGeom>
            <a:solidFill>
              <a:srgbClr val="E27588"/>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Freeform 6"/>
            <p:cNvSpPr>
              <a:spLocks/>
            </p:cNvSpPr>
            <p:nvPr/>
          </p:nvSpPr>
          <p:spPr bwMode="auto">
            <a:xfrm>
              <a:off x="67167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Freeform 7"/>
            <p:cNvSpPr>
              <a:spLocks/>
            </p:cNvSpPr>
            <p:nvPr/>
          </p:nvSpPr>
          <p:spPr bwMode="auto">
            <a:xfrm>
              <a:off x="53482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Freeform 8"/>
            <p:cNvSpPr>
              <a:spLocks noEditPoints="1"/>
            </p:cNvSpPr>
            <p:nvPr/>
          </p:nvSpPr>
          <p:spPr bwMode="auto">
            <a:xfrm>
              <a:off x="43434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DB536A"/>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ver Slide: Halftone Orange Logo">
    <p:spTree>
      <p:nvGrpSpPr>
        <p:cNvPr id="1" name=""/>
        <p:cNvGrpSpPr/>
        <p:nvPr/>
      </p:nvGrpSpPr>
      <p:grpSpPr>
        <a:xfrm>
          <a:off x="0" y="0"/>
          <a:ext cx="0" cy="0"/>
          <a:chOff x="0" y="0"/>
          <a:chExt cx="0" cy="0"/>
        </a:xfrm>
      </p:grpSpPr>
      <p:grpSp>
        <p:nvGrpSpPr>
          <p:cNvPr id="23" name="Group 34"/>
          <p:cNvGrpSpPr/>
          <p:nvPr/>
        </p:nvGrpSpPr>
        <p:grpSpPr>
          <a:xfrm>
            <a:off x="970812" y="5769514"/>
            <a:ext cx="1230060" cy="934956"/>
            <a:chOff x="9144000" y="-3228975"/>
            <a:chExt cx="4248150" cy="3228975"/>
          </a:xfrm>
        </p:grpSpPr>
        <p:sp>
          <p:nvSpPr>
            <p:cNvPr id="24" name="Rectangle 9"/>
            <p:cNvSpPr>
              <a:spLocks noChangeArrowheads="1"/>
            </p:cNvSpPr>
            <p:nvPr/>
          </p:nvSpPr>
          <p:spPr bwMode="auto">
            <a:xfrm>
              <a:off x="11847512" y="-2239962"/>
              <a:ext cx="1544638" cy="398463"/>
            </a:xfrm>
            <a:prstGeom prst="rect">
              <a:avLst/>
            </a:prstGeom>
            <a:solidFill>
              <a:srgbClr val="F5D2B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10"/>
            <p:cNvSpPr>
              <a:spLocks noChangeArrowheads="1"/>
            </p:cNvSpPr>
            <p:nvPr/>
          </p:nvSpPr>
          <p:spPr bwMode="auto">
            <a:xfrm>
              <a:off x="11847512" y="-2832100"/>
              <a:ext cx="1346201" cy="990600"/>
            </a:xfrm>
            <a:prstGeom prst="rect">
              <a:avLst/>
            </a:prstGeom>
            <a:solidFill>
              <a:srgbClr val="F8E1C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19"/>
            <p:cNvSpPr>
              <a:spLocks noChangeArrowheads="1"/>
            </p:cNvSpPr>
            <p:nvPr/>
          </p:nvSpPr>
          <p:spPr bwMode="auto">
            <a:xfrm>
              <a:off x="11847512" y="-3228975"/>
              <a:ext cx="792163" cy="1387475"/>
            </a:xfrm>
            <a:prstGeom prst="rect">
              <a:avLst/>
            </a:prstGeom>
            <a:solidFill>
              <a:srgbClr val="F6DAB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20"/>
            <p:cNvSpPr>
              <a:spLocks noChangeArrowheads="1"/>
            </p:cNvSpPr>
            <p:nvPr/>
          </p:nvSpPr>
          <p:spPr bwMode="auto">
            <a:xfrm>
              <a:off x="11847512" y="-3071812"/>
              <a:ext cx="944563" cy="1230312"/>
            </a:xfrm>
            <a:prstGeom prst="rect">
              <a:avLst/>
            </a:prstGeom>
            <a:solidFill>
              <a:srgbClr val="FAE9D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17"/>
            <p:cNvSpPr>
              <a:spLocks noChangeArrowheads="1"/>
            </p:cNvSpPr>
            <p:nvPr/>
          </p:nvSpPr>
          <p:spPr bwMode="auto">
            <a:xfrm>
              <a:off x="11847512" y="-2239962"/>
              <a:ext cx="1346201" cy="398463"/>
            </a:xfrm>
            <a:prstGeom prst="rect">
              <a:avLst/>
            </a:prstGeom>
            <a:solidFill>
              <a:srgbClr val="EFBC8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18"/>
            <p:cNvSpPr>
              <a:spLocks noChangeArrowheads="1"/>
            </p:cNvSpPr>
            <p:nvPr/>
          </p:nvSpPr>
          <p:spPr bwMode="auto">
            <a:xfrm>
              <a:off x="11847512" y="-3071812"/>
              <a:ext cx="792163" cy="1230312"/>
            </a:xfrm>
            <a:prstGeom prst="rect">
              <a:avLst/>
            </a:prstGeom>
            <a:solidFill>
              <a:srgbClr val="F1C3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21"/>
            <p:cNvSpPr>
              <a:spLocks noChangeArrowheads="1"/>
            </p:cNvSpPr>
            <p:nvPr/>
          </p:nvSpPr>
          <p:spPr bwMode="auto">
            <a:xfrm>
              <a:off x="11847512" y="-2832101"/>
              <a:ext cx="944563" cy="990601"/>
            </a:xfrm>
            <a:prstGeom prst="rect">
              <a:avLst/>
            </a:prstGeom>
            <a:solidFill>
              <a:srgbClr val="F1C3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6"/>
            <p:cNvSpPr>
              <a:spLocks noChangeArrowheads="1"/>
            </p:cNvSpPr>
            <p:nvPr/>
          </p:nvSpPr>
          <p:spPr bwMode="auto">
            <a:xfrm>
              <a:off x="11847512" y="-2239962"/>
              <a:ext cx="944563" cy="398463"/>
            </a:xfrm>
            <a:prstGeom prst="rect">
              <a:avLst/>
            </a:prstGeom>
            <a:solidFill>
              <a:srgbClr val="ECAD7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15"/>
            <p:cNvSpPr>
              <a:spLocks/>
            </p:cNvSpPr>
            <p:nvPr/>
          </p:nvSpPr>
          <p:spPr bwMode="auto">
            <a:xfrm>
              <a:off x="11847512" y="-2832101"/>
              <a:ext cx="792163" cy="990601"/>
            </a:xfrm>
            <a:prstGeom prst="rect">
              <a:avLst/>
            </a:prstGeom>
            <a:solidFill>
              <a:srgbClr val="ECAD73"/>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4"/>
            <p:cNvSpPr>
              <a:spLocks noChangeArrowheads="1"/>
            </p:cNvSpPr>
            <p:nvPr/>
          </p:nvSpPr>
          <p:spPr bwMode="auto">
            <a:xfrm>
              <a:off x="11847512" y="-2239962"/>
              <a:ext cx="792163" cy="398463"/>
            </a:xfrm>
            <a:prstGeom prst="rect">
              <a:avLst/>
            </a:prstGeom>
            <a:solidFill>
              <a:srgbClr val="E89E5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13"/>
            <p:cNvSpPr>
              <a:spLocks noChangeArrowheads="1"/>
            </p:cNvSpPr>
            <p:nvPr/>
          </p:nvSpPr>
          <p:spPr bwMode="auto">
            <a:xfrm>
              <a:off x="11847512" y="-2433637"/>
              <a:ext cx="495300" cy="592137"/>
            </a:xfrm>
            <a:prstGeom prst="rect">
              <a:avLst/>
            </a:prstGeom>
            <a:solidFill>
              <a:srgbClr val="E696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auto">
            <a:xfrm>
              <a:off x="11056937" y="-1841500"/>
              <a:ext cx="790575" cy="198438"/>
            </a:xfrm>
            <a:prstGeom prst="rect">
              <a:avLst/>
            </a:prstGeom>
            <a:solidFill>
              <a:srgbClr val="E387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12"/>
            <p:cNvSpPr>
              <a:spLocks noChangeArrowheads="1"/>
            </p:cNvSpPr>
            <p:nvPr/>
          </p:nvSpPr>
          <p:spPr bwMode="auto">
            <a:xfrm>
              <a:off x="11847512" y="-2239962"/>
              <a:ext cx="495300" cy="398463"/>
            </a:xfrm>
            <a:prstGeom prst="rect">
              <a:avLst/>
            </a:prstGeom>
            <a:solidFill>
              <a:srgbClr val="E387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Freeform 6"/>
            <p:cNvSpPr>
              <a:spLocks/>
            </p:cNvSpPr>
            <p:nvPr/>
          </p:nvSpPr>
          <p:spPr bwMode="auto">
            <a:xfrm>
              <a:off x="115173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Freeform 7"/>
            <p:cNvSpPr>
              <a:spLocks/>
            </p:cNvSpPr>
            <p:nvPr/>
          </p:nvSpPr>
          <p:spPr bwMode="auto">
            <a:xfrm>
              <a:off x="101488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Freeform 8"/>
            <p:cNvSpPr>
              <a:spLocks noEditPoints="1"/>
            </p:cNvSpPr>
            <p:nvPr/>
          </p:nvSpPr>
          <p:spPr bwMode="auto">
            <a:xfrm>
              <a:off x="91440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rgbClr val="DC6900"/>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36" name="Group 34"/>
          <p:cNvGrpSpPr/>
          <p:nvPr userDrawn="1"/>
        </p:nvGrpSpPr>
        <p:grpSpPr>
          <a:xfrm>
            <a:off x="970812" y="5769514"/>
            <a:ext cx="1230060" cy="934956"/>
            <a:chOff x="9144000" y="-3228975"/>
            <a:chExt cx="4248150" cy="3228975"/>
          </a:xfrm>
        </p:grpSpPr>
        <p:sp>
          <p:nvSpPr>
            <p:cNvPr id="37" name="Rectangle 9"/>
            <p:cNvSpPr>
              <a:spLocks noChangeArrowheads="1"/>
            </p:cNvSpPr>
            <p:nvPr/>
          </p:nvSpPr>
          <p:spPr bwMode="auto">
            <a:xfrm>
              <a:off x="11847512" y="-2239962"/>
              <a:ext cx="1544638" cy="398463"/>
            </a:xfrm>
            <a:prstGeom prst="rect">
              <a:avLst/>
            </a:prstGeom>
            <a:solidFill>
              <a:srgbClr val="F5D2B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0"/>
            <p:cNvSpPr>
              <a:spLocks noChangeArrowheads="1"/>
            </p:cNvSpPr>
            <p:nvPr/>
          </p:nvSpPr>
          <p:spPr bwMode="auto">
            <a:xfrm>
              <a:off x="11847512" y="-2832100"/>
              <a:ext cx="1346201" cy="990600"/>
            </a:xfrm>
            <a:prstGeom prst="rect">
              <a:avLst/>
            </a:prstGeom>
            <a:solidFill>
              <a:srgbClr val="F8E1C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9"/>
            <p:cNvSpPr>
              <a:spLocks noChangeArrowheads="1"/>
            </p:cNvSpPr>
            <p:nvPr/>
          </p:nvSpPr>
          <p:spPr bwMode="auto">
            <a:xfrm>
              <a:off x="11847512" y="-3228975"/>
              <a:ext cx="792163" cy="1387475"/>
            </a:xfrm>
            <a:prstGeom prst="rect">
              <a:avLst/>
            </a:prstGeom>
            <a:solidFill>
              <a:srgbClr val="F6DAB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20"/>
            <p:cNvSpPr>
              <a:spLocks noChangeArrowheads="1"/>
            </p:cNvSpPr>
            <p:nvPr/>
          </p:nvSpPr>
          <p:spPr bwMode="auto">
            <a:xfrm>
              <a:off x="11847512" y="-3071812"/>
              <a:ext cx="944563" cy="1230312"/>
            </a:xfrm>
            <a:prstGeom prst="rect">
              <a:avLst/>
            </a:prstGeom>
            <a:solidFill>
              <a:srgbClr val="FAE9D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7"/>
            <p:cNvSpPr>
              <a:spLocks noChangeArrowheads="1"/>
            </p:cNvSpPr>
            <p:nvPr/>
          </p:nvSpPr>
          <p:spPr bwMode="auto">
            <a:xfrm>
              <a:off x="11847512" y="-2239962"/>
              <a:ext cx="1346201" cy="398463"/>
            </a:xfrm>
            <a:prstGeom prst="rect">
              <a:avLst/>
            </a:prstGeom>
            <a:solidFill>
              <a:srgbClr val="EFBC8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8"/>
            <p:cNvSpPr>
              <a:spLocks noChangeArrowheads="1"/>
            </p:cNvSpPr>
            <p:nvPr/>
          </p:nvSpPr>
          <p:spPr bwMode="auto">
            <a:xfrm>
              <a:off x="11847512" y="-3071812"/>
              <a:ext cx="792163" cy="1230312"/>
            </a:xfrm>
            <a:prstGeom prst="rect">
              <a:avLst/>
            </a:prstGeom>
            <a:solidFill>
              <a:srgbClr val="F1C3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21"/>
            <p:cNvSpPr>
              <a:spLocks noChangeArrowheads="1"/>
            </p:cNvSpPr>
            <p:nvPr/>
          </p:nvSpPr>
          <p:spPr bwMode="auto">
            <a:xfrm>
              <a:off x="11847512" y="-2832101"/>
              <a:ext cx="944563" cy="990601"/>
            </a:xfrm>
            <a:prstGeom prst="rect">
              <a:avLst/>
            </a:prstGeom>
            <a:solidFill>
              <a:srgbClr val="F1C3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6"/>
            <p:cNvSpPr>
              <a:spLocks noChangeArrowheads="1"/>
            </p:cNvSpPr>
            <p:nvPr/>
          </p:nvSpPr>
          <p:spPr bwMode="auto">
            <a:xfrm>
              <a:off x="11847512" y="-2239962"/>
              <a:ext cx="944563" cy="398463"/>
            </a:xfrm>
            <a:prstGeom prst="rect">
              <a:avLst/>
            </a:prstGeom>
            <a:solidFill>
              <a:srgbClr val="ECAD7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Freeform 15"/>
            <p:cNvSpPr>
              <a:spLocks/>
            </p:cNvSpPr>
            <p:nvPr/>
          </p:nvSpPr>
          <p:spPr bwMode="auto">
            <a:xfrm>
              <a:off x="11847512" y="-2832101"/>
              <a:ext cx="792163" cy="990601"/>
            </a:xfrm>
            <a:prstGeom prst="rect">
              <a:avLst/>
            </a:prstGeom>
            <a:solidFill>
              <a:srgbClr val="ECAD73"/>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4"/>
            <p:cNvSpPr>
              <a:spLocks noChangeArrowheads="1"/>
            </p:cNvSpPr>
            <p:nvPr/>
          </p:nvSpPr>
          <p:spPr bwMode="auto">
            <a:xfrm>
              <a:off x="11847512" y="-2239962"/>
              <a:ext cx="792163" cy="398463"/>
            </a:xfrm>
            <a:prstGeom prst="rect">
              <a:avLst/>
            </a:prstGeom>
            <a:solidFill>
              <a:srgbClr val="E89E5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13"/>
            <p:cNvSpPr>
              <a:spLocks noChangeArrowheads="1"/>
            </p:cNvSpPr>
            <p:nvPr/>
          </p:nvSpPr>
          <p:spPr bwMode="auto">
            <a:xfrm>
              <a:off x="11847512" y="-2433637"/>
              <a:ext cx="495300" cy="592137"/>
            </a:xfrm>
            <a:prstGeom prst="rect">
              <a:avLst/>
            </a:prstGeom>
            <a:solidFill>
              <a:srgbClr val="E696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1"/>
            <p:cNvSpPr>
              <a:spLocks noChangeArrowheads="1"/>
            </p:cNvSpPr>
            <p:nvPr/>
          </p:nvSpPr>
          <p:spPr bwMode="auto">
            <a:xfrm>
              <a:off x="11056937" y="-1841500"/>
              <a:ext cx="790575" cy="198438"/>
            </a:xfrm>
            <a:prstGeom prst="rect">
              <a:avLst/>
            </a:prstGeom>
            <a:solidFill>
              <a:srgbClr val="E387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Rectangle 12"/>
            <p:cNvSpPr>
              <a:spLocks noChangeArrowheads="1"/>
            </p:cNvSpPr>
            <p:nvPr/>
          </p:nvSpPr>
          <p:spPr bwMode="auto">
            <a:xfrm>
              <a:off x="11847512" y="-2239962"/>
              <a:ext cx="495300" cy="398463"/>
            </a:xfrm>
            <a:prstGeom prst="rect">
              <a:avLst/>
            </a:prstGeom>
            <a:solidFill>
              <a:srgbClr val="E387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Freeform 6"/>
            <p:cNvSpPr>
              <a:spLocks/>
            </p:cNvSpPr>
            <p:nvPr/>
          </p:nvSpPr>
          <p:spPr bwMode="auto">
            <a:xfrm>
              <a:off x="115173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Freeform 7"/>
            <p:cNvSpPr>
              <a:spLocks/>
            </p:cNvSpPr>
            <p:nvPr/>
          </p:nvSpPr>
          <p:spPr bwMode="auto">
            <a:xfrm>
              <a:off x="101488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Freeform 8"/>
            <p:cNvSpPr>
              <a:spLocks noEditPoints="1"/>
            </p:cNvSpPr>
            <p:nvPr/>
          </p:nvSpPr>
          <p:spPr bwMode="auto">
            <a:xfrm>
              <a:off x="91440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DC69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ver Slide: Halftone Yellow Logo">
    <p:spTree>
      <p:nvGrpSpPr>
        <p:cNvPr id="1" name=""/>
        <p:cNvGrpSpPr/>
        <p:nvPr/>
      </p:nvGrpSpPr>
      <p:grpSpPr>
        <a:xfrm>
          <a:off x="0" y="0"/>
          <a:ext cx="0" cy="0"/>
          <a:chOff x="0" y="0"/>
          <a:chExt cx="0" cy="0"/>
        </a:xfrm>
      </p:grpSpPr>
      <p:grpSp>
        <p:nvGrpSpPr>
          <p:cNvPr id="23" name="Group 85"/>
          <p:cNvGrpSpPr/>
          <p:nvPr/>
        </p:nvGrpSpPr>
        <p:grpSpPr>
          <a:xfrm>
            <a:off x="970812" y="5769514"/>
            <a:ext cx="1230060" cy="934956"/>
            <a:chOff x="3429000" y="-3228975"/>
            <a:chExt cx="4248150" cy="3228975"/>
          </a:xfrm>
        </p:grpSpPr>
        <p:sp>
          <p:nvSpPr>
            <p:cNvPr id="24" name="Rectangle 9"/>
            <p:cNvSpPr>
              <a:spLocks noChangeArrowheads="1"/>
            </p:cNvSpPr>
            <p:nvPr/>
          </p:nvSpPr>
          <p:spPr bwMode="auto">
            <a:xfrm>
              <a:off x="6132512" y="-2239962"/>
              <a:ext cx="1544638" cy="398463"/>
            </a:xfrm>
            <a:prstGeom prst="rect">
              <a:avLst/>
            </a:prstGeom>
            <a:solidFill>
              <a:srgbClr val="FFE9B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10"/>
            <p:cNvSpPr>
              <a:spLocks noChangeArrowheads="1"/>
            </p:cNvSpPr>
            <p:nvPr/>
          </p:nvSpPr>
          <p:spPr bwMode="auto">
            <a:xfrm>
              <a:off x="6132512" y="-2832100"/>
              <a:ext cx="1346201" cy="990600"/>
            </a:xfrm>
            <a:prstGeom prst="rect">
              <a:avLst/>
            </a:prstGeom>
            <a:solidFill>
              <a:srgbClr val="FFF0C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19"/>
            <p:cNvSpPr>
              <a:spLocks noChangeArrowheads="1"/>
            </p:cNvSpPr>
            <p:nvPr/>
          </p:nvSpPr>
          <p:spPr bwMode="auto">
            <a:xfrm>
              <a:off x="6132512" y="-3228975"/>
              <a:ext cx="792163" cy="1387475"/>
            </a:xfrm>
            <a:prstGeom prst="rect">
              <a:avLst/>
            </a:prstGeom>
            <a:solidFill>
              <a:srgbClr val="FFEDB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20"/>
            <p:cNvSpPr>
              <a:spLocks noChangeArrowheads="1"/>
            </p:cNvSpPr>
            <p:nvPr/>
          </p:nvSpPr>
          <p:spPr bwMode="auto">
            <a:xfrm>
              <a:off x="6132512" y="-3071812"/>
              <a:ext cx="944563" cy="1230312"/>
            </a:xfrm>
            <a:prstGeom prst="rect">
              <a:avLst/>
            </a:prstGeom>
            <a:solidFill>
              <a:srgbClr val="FFF4D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17"/>
            <p:cNvSpPr>
              <a:spLocks noChangeArrowheads="1"/>
            </p:cNvSpPr>
            <p:nvPr/>
          </p:nvSpPr>
          <p:spPr bwMode="auto">
            <a:xfrm>
              <a:off x="6132512" y="-2239962"/>
              <a:ext cx="1346201" cy="398463"/>
            </a:xfrm>
            <a:prstGeom prst="rect">
              <a:avLst/>
            </a:prstGeom>
            <a:solidFill>
              <a:srgbClr val="FFDE8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18"/>
            <p:cNvSpPr>
              <a:spLocks noChangeArrowheads="1"/>
            </p:cNvSpPr>
            <p:nvPr/>
          </p:nvSpPr>
          <p:spPr bwMode="auto">
            <a:xfrm>
              <a:off x="6132512" y="-3071812"/>
              <a:ext cx="792163" cy="1230312"/>
            </a:xfrm>
            <a:prstGeom prst="rect">
              <a:avLst/>
            </a:prstGeom>
            <a:solidFill>
              <a:srgbClr val="FFE2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21"/>
            <p:cNvSpPr>
              <a:spLocks noChangeArrowheads="1"/>
            </p:cNvSpPr>
            <p:nvPr/>
          </p:nvSpPr>
          <p:spPr bwMode="auto">
            <a:xfrm>
              <a:off x="6132512" y="-2832101"/>
              <a:ext cx="944563" cy="990601"/>
            </a:xfrm>
            <a:prstGeom prst="rect">
              <a:avLst/>
            </a:prstGeom>
            <a:solidFill>
              <a:srgbClr val="FFE2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6"/>
            <p:cNvSpPr>
              <a:spLocks noChangeArrowheads="1"/>
            </p:cNvSpPr>
            <p:nvPr/>
          </p:nvSpPr>
          <p:spPr bwMode="auto">
            <a:xfrm>
              <a:off x="6132512" y="-2239962"/>
              <a:ext cx="944563" cy="398463"/>
            </a:xfrm>
            <a:prstGeom prst="rect">
              <a:avLst/>
            </a:prstGeom>
            <a:solidFill>
              <a:srgbClr val="FFD77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15"/>
            <p:cNvSpPr>
              <a:spLocks/>
            </p:cNvSpPr>
            <p:nvPr/>
          </p:nvSpPr>
          <p:spPr bwMode="auto">
            <a:xfrm>
              <a:off x="6132512" y="-2832101"/>
              <a:ext cx="792163" cy="990601"/>
            </a:xfrm>
            <a:prstGeom prst="rect">
              <a:avLst/>
            </a:prstGeom>
            <a:solidFill>
              <a:srgbClr val="FFD773"/>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3" name="Rectangle 14"/>
            <p:cNvSpPr>
              <a:spLocks noChangeArrowheads="1"/>
            </p:cNvSpPr>
            <p:nvPr/>
          </p:nvSpPr>
          <p:spPr bwMode="auto">
            <a:xfrm>
              <a:off x="6132512" y="-2239962"/>
              <a:ext cx="792163" cy="398463"/>
            </a:xfrm>
            <a:prstGeom prst="rect">
              <a:avLst/>
            </a:prstGeom>
            <a:solidFill>
              <a:srgbClr val="FFD05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13"/>
            <p:cNvSpPr>
              <a:spLocks noChangeArrowheads="1"/>
            </p:cNvSpPr>
            <p:nvPr/>
          </p:nvSpPr>
          <p:spPr bwMode="auto">
            <a:xfrm>
              <a:off x="6132512" y="-2433637"/>
              <a:ext cx="495300" cy="592137"/>
            </a:xfrm>
            <a:prstGeom prst="rect">
              <a:avLst/>
            </a:prstGeom>
            <a:solidFill>
              <a:srgbClr val="FFCC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auto">
            <a:xfrm>
              <a:off x="5341937" y="-1841500"/>
              <a:ext cx="790575" cy="198438"/>
            </a:xfrm>
            <a:prstGeom prst="rect">
              <a:avLst/>
            </a:prstGeom>
            <a:solidFill>
              <a:srgbClr val="FFC5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12"/>
            <p:cNvSpPr>
              <a:spLocks noChangeArrowheads="1"/>
            </p:cNvSpPr>
            <p:nvPr/>
          </p:nvSpPr>
          <p:spPr bwMode="auto">
            <a:xfrm>
              <a:off x="6132512" y="-2239962"/>
              <a:ext cx="495300" cy="398463"/>
            </a:xfrm>
            <a:prstGeom prst="rect">
              <a:avLst/>
            </a:prstGeom>
            <a:solidFill>
              <a:srgbClr val="FFC5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Freeform 6"/>
            <p:cNvSpPr>
              <a:spLocks/>
            </p:cNvSpPr>
            <p:nvPr/>
          </p:nvSpPr>
          <p:spPr bwMode="auto">
            <a:xfrm>
              <a:off x="58023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Freeform 7"/>
            <p:cNvSpPr>
              <a:spLocks/>
            </p:cNvSpPr>
            <p:nvPr/>
          </p:nvSpPr>
          <p:spPr bwMode="auto">
            <a:xfrm>
              <a:off x="44338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Freeform 8"/>
            <p:cNvSpPr>
              <a:spLocks noEditPoints="1"/>
            </p:cNvSpPr>
            <p:nvPr/>
          </p:nvSpPr>
          <p:spPr bwMode="auto">
            <a:xfrm>
              <a:off x="34290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141" name="Shape 140"/>
          <p:cNvCxnSpPr/>
          <p:nvPr/>
        </p:nvCxnSpPr>
        <p:spPr>
          <a:xfrm rot="5400000" flipH="1" flipV="1">
            <a:off x="5100456" y="-2592965"/>
            <a:ext cx="144000" cy="6839712"/>
          </a:xfrm>
          <a:prstGeom prst="bentConnector2">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dirty="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grpSp>
        <p:nvGrpSpPr>
          <p:cNvPr id="40" name="Group 85"/>
          <p:cNvGrpSpPr/>
          <p:nvPr userDrawn="1"/>
        </p:nvGrpSpPr>
        <p:grpSpPr>
          <a:xfrm>
            <a:off x="970812" y="5769514"/>
            <a:ext cx="1230060" cy="934956"/>
            <a:chOff x="3429000" y="-3228975"/>
            <a:chExt cx="4248150" cy="3228975"/>
          </a:xfrm>
        </p:grpSpPr>
        <p:sp>
          <p:nvSpPr>
            <p:cNvPr id="41" name="Rectangle 9"/>
            <p:cNvSpPr>
              <a:spLocks noChangeArrowheads="1"/>
            </p:cNvSpPr>
            <p:nvPr/>
          </p:nvSpPr>
          <p:spPr bwMode="auto">
            <a:xfrm>
              <a:off x="6132512" y="-2239962"/>
              <a:ext cx="1544638" cy="398463"/>
            </a:xfrm>
            <a:prstGeom prst="rect">
              <a:avLst/>
            </a:prstGeom>
            <a:solidFill>
              <a:srgbClr val="FFE9B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0"/>
            <p:cNvSpPr>
              <a:spLocks noChangeArrowheads="1"/>
            </p:cNvSpPr>
            <p:nvPr/>
          </p:nvSpPr>
          <p:spPr bwMode="auto">
            <a:xfrm>
              <a:off x="6132512" y="-2832100"/>
              <a:ext cx="1346201" cy="990600"/>
            </a:xfrm>
            <a:prstGeom prst="rect">
              <a:avLst/>
            </a:prstGeom>
            <a:solidFill>
              <a:srgbClr val="FFF0C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Rectangle 19"/>
            <p:cNvSpPr>
              <a:spLocks noChangeArrowheads="1"/>
            </p:cNvSpPr>
            <p:nvPr/>
          </p:nvSpPr>
          <p:spPr bwMode="auto">
            <a:xfrm>
              <a:off x="6132512" y="-3228975"/>
              <a:ext cx="792163" cy="1387475"/>
            </a:xfrm>
            <a:prstGeom prst="rect">
              <a:avLst/>
            </a:prstGeom>
            <a:solidFill>
              <a:srgbClr val="FFEDB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20"/>
            <p:cNvSpPr>
              <a:spLocks noChangeArrowheads="1"/>
            </p:cNvSpPr>
            <p:nvPr/>
          </p:nvSpPr>
          <p:spPr bwMode="auto">
            <a:xfrm>
              <a:off x="6132512" y="-3071812"/>
              <a:ext cx="944563" cy="1230312"/>
            </a:xfrm>
            <a:prstGeom prst="rect">
              <a:avLst/>
            </a:prstGeom>
            <a:solidFill>
              <a:srgbClr val="FFF4D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Rectangle 17"/>
            <p:cNvSpPr>
              <a:spLocks noChangeArrowheads="1"/>
            </p:cNvSpPr>
            <p:nvPr/>
          </p:nvSpPr>
          <p:spPr bwMode="auto">
            <a:xfrm>
              <a:off x="6132512" y="-2239962"/>
              <a:ext cx="1346201" cy="398463"/>
            </a:xfrm>
            <a:prstGeom prst="rect">
              <a:avLst/>
            </a:prstGeom>
            <a:solidFill>
              <a:srgbClr val="FFDE8C"/>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8"/>
            <p:cNvSpPr>
              <a:spLocks noChangeArrowheads="1"/>
            </p:cNvSpPr>
            <p:nvPr/>
          </p:nvSpPr>
          <p:spPr bwMode="auto">
            <a:xfrm>
              <a:off x="6132512" y="-3071812"/>
              <a:ext cx="792163" cy="1230312"/>
            </a:xfrm>
            <a:prstGeom prst="rect">
              <a:avLst/>
            </a:prstGeom>
            <a:solidFill>
              <a:srgbClr val="FFE2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21"/>
            <p:cNvSpPr>
              <a:spLocks noChangeArrowheads="1"/>
            </p:cNvSpPr>
            <p:nvPr/>
          </p:nvSpPr>
          <p:spPr bwMode="auto">
            <a:xfrm>
              <a:off x="6132512" y="-2832101"/>
              <a:ext cx="944563" cy="990601"/>
            </a:xfrm>
            <a:prstGeom prst="rect">
              <a:avLst/>
            </a:prstGeom>
            <a:solidFill>
              <a:srgbClr val="FFE29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8" name="Rectangle 16"/>
            <p:cNvSpPr>
              <a:spLocks noChangeArrowheads="1"/>
            </p:cNvSpPr>
            <p:nvPr/>
          </p:nvSpPr>
          <p:spPr bwMode="auto">
            <a:xfrm>
              <a:off x="6132512" y="-2239962"/>
              <a:ext cx="944563" cy="398463"/>
            </a:xfrm>
            <a:prstGeom prst="rect">
              <a:avLst/>
            </a:prstGeom>
            <a:solidFill>
              <a:srgbClr val="FFD77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9" name="Freeform 15"/>
            <p:cNvSpPr>
              <a:spLocks/>
            </p:cNvSpPr>
            <p:nvPr/>
          </p:nvSpPr>
          <p:spPr bwMode="auto">
            <a:xfrm>
              <a:off x="6132512" y="-2832101"/>
              <a:ext cx="792163" cy="990601"/>
            </a:xfrm>
            <a:prstGeom prst="rect">
              <a:avLst/>
            </a:prstGeom>
            <a:solidFill>
              <a:srgbClr val="FFD773"/>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0" name="Rectangle 14"/>
            <p:cNvSpPr>
              <a:spLocks noChangeArrowheads="1"/>
            </p:cNvSpPr>
            <p:nvPr/>
          </p:nvSpPr>
          <p:spPr bwMode="auto">
            <a:xfrm>
              <a:off x="6132512" y="-2239962"/>
              <a:ext cx="792163" cy="398463"/>
            </a:xfrm>
            <a:prstGeom prst="rect">
              <a:avLst/>
            </a:prstGeom>
            <a:solidFill>
              <a:srgbClr val="FFD059"/>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1" name="Rectangle 13"/>
            <p:cNvSpPr>
              <a:spLocks noChangeArrowheads="1"/>
            </p:cNvSpPr>
            <p:nvPr/>
          </p:nvSpPr>
          <p:spPr bwMode="auto">
            <a:xfrm>
              <a:off x="6132512" y="-2433637"/>
              <a:ext cx="495300" cy="592137"/>
            </a:xfrm>
            <a:prstGeom prst="rect">
              <a:avLst/>
            </a:prstGeom>
            <a:solidFill>
              <a:srgbClr val="FFCC4D"/>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2" name="Rectangle 11"/>
            <p:cNvSpPr>
              <a:spLocks noChangeArrowheads="1"/>
            </p:cNvSpPr>
            <p:nvPr/>
          </p:nvSpPr>
          <p:spPr bwMode="auto">
            <a:xfrm>
              <a:off x="5341937" y="-1841500"/>
              <a:ext cx="790575" cy="198438"/>
            </a:xfrm>
            <a:prstGeom prst="rect">
              <a:avLst/>
            </a:prstGeom>
            <a:solidFill>
              <a:srgbClr val="FFC5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12"/>
            <p:cNvSpPr>
              <a:spLocks noChangeArrowheads="1"/>
            </p:cNvSpPr>
            <p:nvPr/>
          </p:nvSpPr>
          <p:spPr bwMode="auto">
            <a:xfrm>
              <a:off x="6132512" y="-2239962"/>
              <a:ext cx="495300" cy="398463"/>
            </a:xfrm>
            <a:prstGeom prst="rect">
              <a:avLst/>
            </a:prstGeom>
            <a:solidFill>
              <a:srgbClr val="FFC533"/>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54" name="Freeform 6"/>
            <p:cNvSpPr>
              <a:spLocks/>
            </p:cNvSpPr>
            <p:nvPr/>
          </p:nvSpPr>
          <p:spPr bwMode="auto">
            <a:xfrm>
              <a:off x="5802312" y="-1185862"/>
              <a:ext cx="787400" cy="839788"/>
            </a:xfrm>
            <a:custGeom>
              <a:avLst/>
              <a:gdLst/>
              <a:ahLst/>
              <a:cxnLst>
                <a:cxn ang="0">
                  <a:pos x="134" y="24"/>
                </a:cxn>
                <a:cxn ang="0">
                  <a:pos x="79" y="104"/>
                </a:cxn>
                <a:cxn ang="0">
                  <a:pos x="142" y="184"/>
                </a:cxn>
                <a:cxn ang="0">
                  <a:pos x="210" y="161"/>
                </a:cxn>
                <a:cxn ang="0">
                  <a:pos x="210" y="200"/>
                </a:cxn>
                <a:cxn ang="0">
                  <a:pos x="113" y="224"/>
                </a:cxn>
                <a:cxn ang="0">
                  <a:pos x="32" y="194"/>
                </a:cxn>
                <a:cxn ang="0">
                  <a:pos x="0" y="115"/>
                </a:cxn>
                <a:cxn ang="0">
                  <a:pos x="125" y="0"/>
                </a:cxn>
                <a:cxn ang="0">
                  <a:pos x="208" y="56"/>
                </a:cxn>
                <a:cxn ang="0">
                  <a:pos x="169" y="92"/>
                </a:cxn>
                <a:cxn ang="0">
                  <a:pos x="134" y="81"/>
                </a:cxn>
                <a:cxn ang="0">
                  <a:pos x="134" y="24"/>
                </a:cxn>
              </a:cxnLst>
              <a:rect l="0" t="0" r="r" b="b"/>
              <a:pathLst>
                <a:path w="210" h="224">
                  <a:moveTo>
                    <a:pt x="134" y="24"/>
                  </a:moveTo>
                  <a:cubicBezTo>
                    <a:pt x="98" y="30"/>
                    <a:pt x="79" y="57"/>
                    <a:pt x="79" y="104"/>
                  </a:cubicBezTo>
                  <a:cubicBezTo>
                    <a:pt x="79" y="152"/>
                    <a:pt x="104" y="184"/>
                    <a:pt x="142" y="184"/>
                  </a:cubicBezTo>
                  <a:cubicBezTo>
                    <a:pt x="160" y="184"/>
                    <a:pt x="176" y="178"/>
                    <a:pt x="210" y="161"/>
                  </a:cubicBezTo>
                  <a:cubicBezTo>
                    <a:pt x="210" y="200"/>
                    <a:pt x="210" y="200"/>
                    <a:pt x="210" y="200"/>
                  </a:cubicBezTo>
                  <a:cubicBezTo>
                    <a:pt x="169" y="219"/>
                    <a:pt x="145" y="224"/>
                    <a:pt x="113" y="224"/>
                  </a:cubicBezTo>
                  <a:cubicBezTo>
                    <a:pt x="77" y="224"/>
                    <a:pt x="52" y="215"/>
                    <a:pt x="32" y="194"/>
                  </a:cubicBezTo>
                  <a:cubicBezTo>
                    <a:pt x="11" y="173"/>
                    <a:pt x="0" y="146"/>
                    <a:pt x="0" y="115"/>
                  </a:cubicBezTo>
                  <a:cubicBezTo>
                    <a:pt x="0" y="47"/>
                    <a:pt x="51" y="0"/>
                    <a:pt x="125" y="0"/>
                  </a:cubicBezTo>
                  <a:cubicBezTo>
                    <a:pt x="174" y="0"/>
                    <a:pt x="208" y="23"/>
                    <a:pt x="208" y="56"/>
                  </a:cubicBezTo>
                  <a:cubicBezTo>
                    <a:pt x="208" y="77"/>
                    <a:pt x="192" y="92"/>
                    <a:pt x="169" y="92"/>
                  </a:cubicBezTo>
                  <a:cubicBezTo>
                    <a:pt x="157" y="92"/>
                    <a:pt x="147" y="88"/>
                    <a:pt x="134" y="81"/>
                  </a:cubicBezTo>
                  <a:lnTo>
                    <a:pt x="134" y="24"/>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5" name="Freeform 7"/>
            <p:cNvSpPr>
              <a:spLocks/>
            </p:cNvSpPr>
            <p:nvPr/>
          </p:nvSpPr>
          <p:spPr bwMode="auto">
            <a:xfrm>
              <a:off x="4433887" y="-1185862"/>
              <a:ext cx="1365250" cy="828675"/>
            </a:xfrm>
            <a:custGeom>
              <a:avLst/>
              <a:gdLst/>
              <a:ahLst/>
              <a:cxnLst>
                <a:cxn ang="0">
                  <a:pos x="319" y="115"/>
                </a:cxn>
                <a:cxn ang="0">
                  <a:pos x="364" y="37"/>
                </a:cxn>
                <a:cxn ang="0">
                  <a:pos x="326" y="0"/>
                </a:cxn>
                <a:cxn ang="0">
                  <a:pos x="295" y="13"/>
                </a:cxn>
                <a:cxn ang="0">
                  <a:pos x="295" y="97"/>
                </a:cxn>
                <a:cxn ang="0">
                  <a:pos x="242" y="169"/>
                </a:cxn>
                <a:cxn ang="0">
                  <a:pos x="242" y="6"/>
                </a:cxn>
                <a:cxn ang="0">
                  <a:pos x="191" y="6"/>
                </a:cxn>
                <a:cxn ang="0">
                  <a:pos x="106" y="146"/>
                </a:cxn>
                <a:cxn ang="0">
                  <a:pos x="106" y="6"/>
                </a:cxn>
                <a:cxn ang="0">
                  <a:pos x="77" y="6"/>
                </a:cxn>
                <a:cxn ang="0">
                  <a:pos x="0" y="24"/>
                </a:cxn>
                <a:cxn ang="0">
                  <a:pos x="0" y="44"/>
                </a:cxn>
                <a:cxn ang="0">
                  <a:pos x="42" y="48"/>
                </a:cxn>
                <a:cxn ang="0">
                  <a:pos x="42" y="221"/>
                </a:cxn>
                <a:cxn ang="0">
                  <a:pos x="96" y="221"/>
                </a:cxn>
                <a:cxn ang="0">
                  <a:pos x="177" y="87"/>
                </a:cxn>
                <a:cxn ang="0">
                  <a:pos x="177" y="221"/>
                </a:cxn>
                <a:cxn ang="0">
                  <a:pos x="237" y="221"/>
                </a:cxn>
                <a:cxn ang="0">
                  <a:pos x="319" y="115"/>
                </a:cxn>
              </a:cxnLst>
              <a:rect l="0" t="0" r="r" b="b"/>
              <a:pathLst>
                <a:path w="364" h="221">
                  <a:moveTo>
                    <a:pt x="319" y="115"/>
                  </a:moveTo>
                  <a:cubicBezTo>
                    <a:pt x="352" y="74"/>
                    <a:pt x="364" y="57"/>
                    <a:pt x="364" y="37"/>
                  </a:cubicBezTo>
                  <a:cubicBezTo>
                    <a:pt x="364" y="17"/>
                    <a:pt x="348" y="0"/>
                    <a:pt x="326" y="0"/>
                  </a:cubicBezTo>
                  <a:cubicBezTo>
                    <a:pt x="313" y="0"/>
                    <a:pt x="301" y="7"/>
                    <a:pt x="295" y="13"/>
                  </a:cubicBezTo>
                  <a:cubicBezTo>
                    <a:pt x="295" y="97"/>
                    <a:pt x="295" y="97"/>
                    <a:pt x="295" y="97"/>
                  </a:cubicBezTo>
                  <a:cubicBezTo>
                    <a:pt x="242" y="169"/>
                    <a:pt x="242" y="169"/>
                    <a:pt x="242" y="169"/>
                  </a:cubicBezTo>
                  <a:cubicBezTo>
                    <a:pt x="242" y="6"/>
                    <a:pt x="242" y="6"/>
                    <a:pt x="242" y="6"/>
                  </a:cubicBezTo>
                  <a:cubicBezTo>
                    <a:pt x="191" y="6"/>
                    <a:pt x="191" y="6"/>
                    <a:pt x="191" y="6"/>
                  </a:cubicBezTo>
                  <a:cubicBezTo>
                    <a:pt x="106" y="146"/>
                    <a:pt x="106" y="146"/>
                    <a:pt x="106" y="146"/>
                  </a:cubicBezTo>
                  <a:cubicBezTo>
                    <a:pt x="106" y="6"/>
                    <a:pt x="106" y="6"/>
                    <a:pt x="106" y="6"/>
                  </a:cubicBezTo>
                  <a:cubicBezTo>
                    <a:pt x="77" y="6"/>
                    <a:pt x="77" y="6"/>
                    <a:pt x="77" y="6"/>
                  </a:cubicBezTo>
                  <a:cubicBezTo>
                    <a:pt x="0" y="24"/>
                    <a:pt x="0" y="24"/>
                    <a:pt x="0" y="24"/>
                  </a:cubicBezTo>
                  <a:cubicBezTo>
                    <a:pt x="0" y="44"/>
                    <a:pt x="0" y="44"/>
                    <a:pt x="0" y="44"/>
                  </a:cubicBezTo>
                  <a:cubicBezTo>
                    <a:pt x="42" y="48"/>
                    <a:pt x="42" y="48"/>
                    <a:pt x="42" y="48"/>
                  </a:cubicBezTo>
                  <a:cubicBezTo>
                    <a:pt x="42" y="221"/>
                    <a:pt x="42" y="221"/>
                    <a:pt x="42" y="221"/>
                  </a:cubicBezTo>
                  <a:cubicBezTo>
                    <a:pt x="96" y="221"/>
                    <a:pt x="96" y="221"/>
                    <a:pt x="96" y="221"/>
                  </a:cubicBezTo>
                  <a:cubicBezTo>
                    <a:pt x="177" y="87"/>
                    <a:pt x="177" y="87"/>
                    <a:pt x="177" y="87"/>
                  </a:cubicBezTo>
                  <a:cubicBezTo>
                    <a:pt x="177" y="221"/>
                    <a:pt x="177" y="221"/>
                    <a:pt x="177" y="221"/>
                  </a:cubicBezTo>
                  <a:cubicBezTo>
                    <a:pt x="237" y="221"/>
                    <a:pt x="237" y="221"/>
                    <a:pt x="237" y="221"/>
                  </a:cubicBezTo>
                  <a:lnTo>
                    <a:pt x="319" y="115"/>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6" name="Freeform 8"/>
            <p:cNvSpPr>
              <a:spLocks noEditPoints="1"/>
            </p:cNvSpPr>
            <p:nvPr/>
          </p:nvSpPr>
          <p:spPr bwMode="auto">
            <a:xfrm>
              <a:off x="3429000" y="-1181100"/>
              <a:ext cx="977900" cy="1181100"/>
            </a:xfrm>
            <a:custGeom>
              <a:avLst/>
              <a:gdLst/>
              <a:ahLst/>
              <a:cxnLst>
                <a:cxn ang="0">
                  <a:pos x="106" y="193"/>
                </a:cxn>
                <a:cxn ang="0">
                  <a:pos x="118" y="193"/>
                </a:cxn>
                <a:cxn ang="0">
                  <a:pos x="185" y="114"/>
                </a:cxn>
                <a:cxn ang="0">
                  <a:pos x="130" y="46"/>
                </a:cxn>
                <a:cxn ang="0">
                  <a:pos x="106" y="49"/>
                </a:cxn>
                <a:cxn ang="0">
                  <a:pos x="106" y="193"/>
                </a:cxn>
                <a:cxn ang="0">
                  <a:pos x="106" y="287"/>
                </a:cxn>
                <a:cxn ang="0">
                  <a:pos x="141" y="295"/>
                </a:cxn>
                <a:cxn ang="0">
                  <a:pos x="141" y="315"/>
                </a:cxn>
                <a:cxn ang="0">
                  <a:pos x="3" y="315"/>
                </a:cxn>
                <a:cxn ang="0">
                  <a:pos x="3" y="295"/>
                </a:cxn>
                <a:cxn ang="0">
                  <a:pos x="35" y="287"/>
                </a:cxn>
                <a:cxn ang="0">
                  <a:pos x="35" y="46"/>
                </a:cxn>
                <a:cxn ang="0">
                  <a:pos x="0" y="46"/>
                </a:cxn>
                <a:cxn ang="0">
                  <a:pos x="0" y="26"/>
                </a:cxn>
                <a:cxn ang="0">
                  <a:pos x="84" y="0"/>
                </a:cxn>
                <a:cxn ang="0">
                  <a:pos x="106" y="0"/>
                </a:cxn>
                <a:cxn ang="0">
                  <a:pos x="106" y="29"/>
                </a:cxn>
                <a:cxn ang="0">
                  <a:pos x="179" y="1"/>
                </a:cxn>
                <a:cxn ang="0">
                  <a:pos x="261" y="104"/>
                </a:cxn>
                <a:cxn ang="0">
                  <a:pos x="142" y="220"/>
                </a:cxn>
                <a:cxn ang="0">
                  <a:pos x="106" y="218"/>
                </a:cxn>
                <a:cxn ang="0">
                  <a:pos x="106" y="287"/>
                </a:cxn>
              </a:cxnLst>
              <a:rect l="0" t="0" r="r" b="b"/>
              <a:pathLst>
                <a:path w="261" h="315">
                  <a:moveTo>
                    <a:pt x="106" y="193"/>
                  </a:moveTo>
                  <a:cubicBezTo>
                    <a:pt x="112" y="193"/>
                    <a:pt x="114" y="193"/>
                    <a:pt x="118" y="193"/>
                  </a:cubicBezTo>
                  <a:cubicBezTo>
                    <a:pt x="161" y="193"/>
                    <a:pt x="185" y="166"/>
                    <a:pt x="185" y="114"/>
                  </a:cubicBezTo>
                  <a:cubicBezTo>
                    <a:pt x="185" y="70"/>
                    <a:pt x="166" y="46"/>
                    <a:pt x="130" y="46"/>
                  </a:cubicBezTo>
                  <a:cubicBezTo>
                    <a:pt x="125" y="46"/>
                    <a:pt x="118" y="47"/>
                    <a:pt x="106" y="49"/>
                  </a:cubicBezTo>
                  <a:lnTo>
                    <a:pt x="106" y="193"/>
                  </a:lnTo>
                  <a:close/>
                  <a:moveTo>
                    <a:pt x="106" y="287"/>
                  </a:moveTo>
                  <a:cubicBezTo>
                    <a:pt x="141" y="295"/>
                    <a:pt x="141" y="295"/>
                    <a:pt x="141" y="295"/>
                  </a:cubicBezTo>
                  <a:cubicBezTo>
                    <a:pt x="141" y="315"/>
                    <a:pt x="141" y="315"/>
                    <a:pt x="141" y="315"/>
                  </a:cubicBezTo>
                  <a:cubicBezTo>
                    <a:pt x="3" y="315"/>
                    <a:pt x="3" y="315"/>
                    <a:pt x="3" y="315"/>
                  </a:cubicBezTo>
                  <a:cubicBezTo>
                    <a:pt x="3" y="295"/>
                    <a:pt x="3" y="295"/>
                    <a:pt x="3" y="295"/>
                  </a:cubicBezTo>
                  <a:cubicBezTo>
                    <a:pt x="35" y="287"/>
                    <a:pt x="35" y="287"/>
                    <a:pt x="35" y="287"/>
                  </a:cubicBezTo>
                  <a:cubicBezTo>
                    <a:pt x="35" y="46"/>
                    <a:pt x="35" y="46"/>
                    <a:pt x="35" y="46"/>
                  </a:cubicBezTo>
                  <a:cubicBezTo>
                    <a:pt x="0" y="46"/>
                    <a:pt x="0" y="46"/>
                    <a:pt x="0" y="46"/>
                  </a:cubicBezTo>
                  <a:cubicBezTo>
                    <a:pt x="0" y="26"/>
                    <a:pt x="0" y="26"/>
                    <a:pt x="0" y="26"/>
                  </a:cubicBezTo>
                  <a:cubicBezTo>
                    <a:pt x="84" y="0"/>
                    <a:pt x="84" y="0"/>
                    <a:pt x="84" y="0"/>
                  </a:cubicBezTo>
                  <a:cubicBezTo>
                    <a:pt x="106" y="0"/>
                    <a:pt x="106" y="0"/>
                    <a:pt x="106" y="0"/>
                  </a:cubicBezTo>
                  <a:cubicBezTo>
                    <a:pt x="106" y="29"/>
                    <a:pt x="106" y="29"/>
                    <a:pt x="106" y="29"/>
                  </a:cubicBezTo>
                  <a:cubicBezTo>
                    <a:pt x="145" y="5"/>
                    <a:pt x="159" y="1"/>
                    <a:pt x="179" y="1"/>
                  </a:cubicBezTo>
                  <a:cubicBezTo>
                    <a:pt x="226" y="1"/>
                    <a:pt x="261" y="44"/>
                    <a:pt x="261" y="104"/>
                  </a:cubicBezTo>
                  <a:cubicBezTo>
                    <a:pt x="261" y="173"/>
                    <a:pt x="214" y="220"/>
                    <a:pt x="142" y="220"/>
                  </a:cubicBezTo>
                  <a:cubicBezTo>
                    <a:pt x="134" y="220"/>
                    <a:pt x="120" y="219"/>
                    <a:pt x="106" y="218"/>
                  </a:cubicBezTo>
                  <a:lnTo>
                    <a:pt x="106" y="287"/>
                  </a:ln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en-AU" dirty="0"/>
            </a:p>
          </p:txBody>
        </p:sp>
      </p:grpSp>
      <p:cxnSp>
        <p:nvCxnSpPr>
          <p:cNvPr id="57" name="Shape 140"/>
          <p:cNvCxnSpPr/>
          <p:nvPr userDrawn="1"/>
        </p:nvCxnSpPr>
        <p:spPr>
          <a:xfrm rot="5400000" flipH="1" flipV="1">
            <a:off x="5100456" y="-2592965"/>
            <a:ext cx="144000" cy="6839712"/>
          </a:xfrm>
          <a:prstGeom prst="bentConnector2">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V sample: Single column">
    <p:spTree>
      <p:nvGrpSpPr>
        <p:cNvPr id="1" name=""/>
        <p:cNvGrpSpPr/>
        <p:nvPr/>
      </p:nvGrpSpPr>
      <p:grpSpPr>
        <a:xfrm>
          <a:off x="0" y="0"/>
          <a:ext cx="0" cy="0"/>
          <a:chOff x="0" y="0"/>
          <a:chExt cx="0" cy="0"/>
        </a:xfrm>
      </p:grpSpPr>
      <p:sp>
        <p:nvSpPr>
          <p:cNvPr id="23" name="Picture Placeholder 19"/>
          <p:cNvSpPr>
            <a:spLocks noGrp="1"/>
          </p:cNvSpPr>
          <p:nvPr>
            <p:ph type="pic" sz="quarter" idx="10"/>
          </p:nvPr>
        </p:nvSpPr>
        <p:spPr>
          <a:xfrm>
            <a:off x="533401" y="1752601"/>
            <a:ext cx="1219200" cy="1676400"/>
          </a:xfrm>
        </p:spPr>
        <p:txBody>
          <a:bodyPr/>
          <a:lstStyle/>
          <a:p>
            <a:r>
              <a:rPr lang="en-US" dirty="0" smtClean="0"/>
              <a:t>Click icon to add picture</a:t>
            </a:r>
            <a:endParaRPr lang="en-GB" dirty="0"/>
          </a:p>
        </p:txBody>
      </p:sp>
      <p:sp>
        <p:nvSpPr>
          <p:cNvPr id="24" name="Picture Placeholder 21"/>
          <p:cNvSpPr>
            <a:spLocks noGrp="1"/>
          </p:cNvSpPr>
          <p:nvPr>
            <p:ph type="pic" sz="quarter" idx="11"/>
          </p:nvPr>
        </p:nvSpPr>
        <p:spPr>
          <a:xfrm>
            <a:off x="533401" y="4038601"/>
            <a:ext cx="1219200" cy="1676400"/>
          </a:xfrm>
        </p:spPr>
        <p:txBody>
          <a:bodyPr/>
          <a:lstStyle/>
          <a:p>
            <a:r>
              <a:rPr lang="en-US" dirty="0" smtClean="0"/>
              <a:t>Click icon to add picture</a:t>
            </a:r>
            <a:endParaRPr lang="en-GB" dirty="0"/>
          </a:p>
        </p:txBody>
      </p:sp>
      <p:sp>
        <p:nvSpPr>
          <p:cNvPr id="7" name="Content Placeholder 6"/>
          <p:cNvSpPr>
            <a:spLocks noGrp="1"/>
          </p:cNvSpPr>
          <p:nvPr>
            <p:ph sz="quarter" idx="12"/>
          </p:nvPr>
        </p:nvSpPr>
        <p:spPr>
          <a:xfrm>
            <a:off x="2667000" y="1752601"/>
            <a:ext cx="5943600" cy="2133600"/>
          </a:xfrm>
        </p:spPr>
        <p:txBody>
          <a:bodyPr/>
          <a:lstStyle>
            <a:lvl1pPr marL="0" indent="0">
              <a:spcAft>
                <a:spcPts val="526"/>
              </a:spcAft>
              <a:defRPr sz="2000"/>
            </a:lvl1pPr>
            <a:lvl2pPr marL="216000" indent="-216000">
              <a:spcAft>
                <a:spcPts val="526"/>
              </a:spcAft>
              <a:defRPr sz="2000"/>
            </a:lvl2pPr>
            <a:lvl3pPr marL="432000" indent="-216000">
              <a:spcAft>
                <a:spcPts val="526"/>
              </a:spcAft>
              <a:defRPr sz="2000"/>
            </a:lvl3pPr>
            <a:lvl4pPr marL="648000" indent="-216000">
              <a:spcAft>
                <a:spcPts val="526"/>
              </a:spcAft>
              <a:defRPr sz="2000"/>
            </a:lvl4pPr>
            <a:lvl5pPr marL="801472" indent="-170392">
              <a:spcAft>
                <a:spcPts val="526"/>
              </a:spcAft>
              <a:tabLst/>
              <a:defRPr sz="2000"/>
            </a:lvl5pPr>
            <a:lvl6pPr marL="216000" indent="-216000">
              <a:spcAft>
                <a:spcPts val="526"/>
              </a:spcAft>
              <a:buAutoNum type="arabicPeriod"/>
              <a:defRPr sz="2000"/>
            </a:lvl6pPr>
            <a:lvl7pPr marL="432000" indent="-216000">
              <a:spcAft>
                <a:spcPts val="526"/>
              </a:spcAft>
              <a:buAutoNum type="alphaLcPeriod"/>
              <a:defRPr sz="2000"/>
            </a:lvl7pPr>
            <a:lvl8pPr marL="648000" indent="-216000">
              <a:spcAft>
                <a:spcPts val="526"/>
              </a:spcAft>
              <a:buAutoNum type="romanLcPeriod"/>
              <a:defRPr sz="2000"/>
            </a:lvl8pPr>
            <a:lvl9pPr marL="0" indent="0">
              <a:spcBef>
                <a:spcPts val="263"/>
              </a:spcBef>
              <a:spcAft>
                <a:spcPts val="175"/>
              </a:spcAft>
              <a:defRPr sz="2000" b="1" i="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1"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14"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
        <p:nvSpPr>
          <p:cNvPr id="16" name="Title 20"/>
          <p:cNvSpPr>
            <a:spLocks noGrp="1"/>
          </p:cNvSpPr>
          <p:nvPr>
            <p:ph type="title"/>
          </p:nvPr>
        </p:nvSpPr>
        <p:spPr>
          <a:xfrm>
            <a:off x="533400" y="685800"/>
            <a:ext cx="8077201" cy="914400"/>
          </a:xfrm>
        </p:spPr>
        <p:txBody>
          <a:bodyPr/>
          <a:lstStyle/>
          <a:p>
            <a:r>
              <a:rPr lang="en-US" smtClean="0"/>
              <a:t>Click to edit Master title style</a:t>
            </a:r>
            <a:endParaRPr lang="en-AU" dirty="0"/>
          </a:p>
        </p:txBody>
      </p:sp>
      <p:cxnSp>
        <p:nvCxnSpPr>
          <p:cNvPr id="17" name="Shape 16"/>
          <p:cNvCxnSpPr/>
          <p:nvPr/>
        </p:nvCxnSpPr>
        <p:spPr>
          <a:xfrm rot="5400000" flipH="1" flipV="1">
            <a:off x="4423802"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Content Placeholder 6"/>
          <p:cNvSpPr>
            <a:spLocks noGrp="1"/>
          </p:cNvSpPr>
          <p:nvPr>
            <p:ph sz="quarter" idx="13"/>
          </p:nvPr>
        </p:nvSpPr>
        <p:spPr>
          <a:xfrm>
            <a:off x="2667000" y="4038601"/>
            <a:ext cx="5943600" cy="2133600"/>
          </a:xfrm>
        </p:spPr>
        <p:txBody>
          <a:bodyPr/>
          <a:lstStyle>
            <a:lvl1pPr marL="0" indent="0">
              <a:spcAft>
                <a:spcPts val="526"/>
              </a:spcAft>
              <a:defRPr sz="2000"/>
            </a:lvl1pPr>
            <a:lvl2pPr marL="216000" indent="-216000">
              <a:spcAft>
                <a:spcPts val="526"/>
              </a:spcAft>
              <a:defRPr sz="2000"/>
            </a:lvl2pPr>
            <a:lvl3pPr marL="432000" indent="-216000">
              <a:spcAft>
                <a:spcPts val="526"/>
              </a:spcAft>
              <a:defRPr sz="2000"/>
            </a:lvl3pPr>
            <a:lvl4pPr marL="648000" indent="-216000">
              <a:spcAft>
                <a:spcPts val="526"/>
              </a:spcAft>
              <a:defRPr sz="2000"/>
            </a:lvl4pPr>
            <a:lvl5pPr marL="801472" indent="-170392">
              <a:spcAft>
                <a:spcPts val="526"/>
              </a:spcAft>
              <a:tabLst/>
              <a:defRPr sz="2000"/>
            </a:lvl5pPr>
            <a:lvl6pPr marL="216000" indent="-216000">
              <a:spcAft>
                <a:spcPts val="526"/>
              </a:spcAft>
              <a:buAutoNum type="arabicPeriod"/>
              <a:defRPr sz="2000"/>
            </a:lvl6pPr>
            <a:lvl7pPr marL="432000" indent="-216000">
              <a:spcAft>
                <a:spcPts val="526"/>
              </a:spcAft>
              <a:buAutoNum type="alphaLcPeriod"/>
              <a:defRPr sz="2000"/>
            </a:lvl7pPr>
            <a:lvl8pPr marL="648000" indent="-216000">
              <a:spcAft>
                <a:spcPts val="526"/>
              </a:spcAft>
              <a:buAutoNum type="romanLcPeriod"/>
              <a:defRPr sz="2000"/>
            </a:lvl8pPr>
            <a:lvl9pPr marL="0" indent="0">
              <a:spcBef>
                <a:spcPts val="263"/>
              </a:spcBef>
              <a:spcAft>
                <a:spcPts val="175"/>
              </a:spcAft>
              <a:defRPr sz="2000" b="1" i="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V sample: Two column">
    <p:spTree>
      <p:nvGrpSpPr>
        <p:cNvPr id="1" name=""/>
        <p:cNvGrpSpPr/>
        <p:nvPr/>
      </p:nvGrpSpPr>
      <p:grpSpPr>
        <a:xfrm>
          <a:off x="0" y="0"/>
          <a:ext cx="0" cy="0"/>
          <a:chOff x="0" y="0"/>
          <a:chExt cx="0" cy="0"/>
        </a:xfrm>
      </p:grpSpPr>
      <p:sp>
        <p:nvSpPr>
          <p:cNvPr id="22" name="Date Placeholder 21"/>
          <p:cNvSpPr>
            <a:spLocks noGrp="1"/>
          </p:cNvSpPr>
          <p:nvPr>
            <p:ph type="dt" sz="half" idx="21"/>
          </p:nvPr>
        </p:nvSpPr>
        <p:spPr/>
        <p:txBody>
          <a:bodyPr/>
          <a:lstStyle/>
          <a:p>
            <a:r>
              <a:rPr lang="en-US" dirty="0" smtClean="0"/>
              <a:t>October 2016 </a:t>
            </a:r>
            <a:endParaRPr lang="en-AU" dirty="0"/>
          </a:p>
        </p:txBody>
      </p:sp>
      <p:sp>
        <p:nvSpPr>
          <p:cNvPr id="23" name="Slide Number Placeholder 22"/>
          <p:cNvSpPr>
            <a:spLocks noGrp="1"/>
          </p:cNvSpPr>
          <p:nvPr>
            <p:ph type="sldNum" sz="quarter" idx="22"/>
          </p:nvPr>
        </p:nvSpPr>
        <p:spPr/>
        <p:txBody>
          <a:bodyPr/>
          <a:lstStyle/>
          <a:p>
            <a:fld id="{9EBD5762-3BDC-484D-9503-7EA6D5A9A8CE}" type="slidenum">
              <a:rPr lang="en-AU" smtClean="0"/>
              <a:pPr/>
              <a:t>‹#›</a:t>
            </a:fld>
            <a:endParaRPr lang="en-AU" dirty="0"/>
          </a:p>
        </p:txBody>
      </p:sp>
      <p:sp>
        <p:nvSpPr>
          <p:cNvPr id="24" name="Footer Placeholder 23"/>
          <p:cNvSpPr>
            <a:spLocks noGrp="1"/>
          </p:cNvSpPr>
          <p:nvPr>
            <p:ph type="ftr" sz="quarter" idx="23"/>
          </p:nvPr>
        </p:nvSpPr>
        <p:spPr/>
        <p:txBody>
          <a:bodyPr/>
          <a:lstStyle/>
          <a:p>
            <a:endParaRPr lang="en-AU" dirty="0"/>
          </a:p>
        </p:txBody>
      </p:sp>
      <p:sp>
        <p:nvSpPr>
          <p:cNvPr id="25" name="Title 20"/>
          <p:cNvSpPr>
            <a:spLocks noGrp="1"/>
          </p:cNvSpPr>
          <p:nvPr>
            <p:ph type="title"/>
          </p:nvPr>
        </p:nvSpPr>
        <p:spPr>
          <a:xfrm>
            <a:off x="533400" y="685800"/>
            <a:ext cx="8077201" cy="914400"/>
          </a:xfrm>
        </p:spPr>
        <p:txBody>
          <a:bodyPr/>
          <a:lstStyle/>
          <a:p>
            <a:r>
              <a:rPr lang="en-US" smtClean="0"/>
              <a:t>Click to edit Master title style</a:t>
            </a:r>
            <a:endParaRPr lang="en-AU" dirty="0"/>
          </a:p>
        </p:txBody>
      </p:sp>
      <p:cxnSp>
        <p:nvCxnSpPr>
          <p:cNvPr id="26" name="Shape 25"/>
          <p:cNvCxnSpPr/>
          <p:nvPr/>
        </p:nvCxnSpPr>
        <p:spPr>
          <a:xfrm rot="5400000" flipH="1" flipV="1">
            <a:off x="4423802"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Picture Placeholder 27"/>
          <p:cNvSpPr>
            <a:spLocks noGrp="1"/>
          </p:cNvSpPr>
          <p:nvPr>
            <p:ph type="pic" sz="quarter" idx="24"/>
          </p:nvPr>
        </p:nvSpPr>
        <p:spPr>
          <a:xfrm>
            <a:off x="533400" y="1894748"/>
            <a:ext cx="788988" cy="1097280"/>
          </a:xfrm>
        </p:spPr>
        <p:txBody>
          <a:bodyPr/>
          <a:lstStyle>
            <a:lvl1pPr>
              <a:defRPr sz="1200"/>
            </a:lvl1pPr>
          </a:lstStyle>
          <a:p>
            <a:r>
              <a:rPr lang="en-US" dirty="0" smtClean="0"/>
              <a:t>Click icon to add picture</a:t>
            </a:r>
            <a:endParaRPr lang="en-GB" dirty="0"/>
          </a:p>
        </p:txBody>
      </p:sp>
      <p:sp>
        <p:nvSpPr>
          <p:cNvPr id="30" name="Picture Placeholder 27"/>
          <p:cNvSpPr>
            <a:spLocks noGrp="1"/>
          </p:cNvSpPr>
          <p:nvPr>
            <p:ph type="pic" sz="quarter" idx="25"/>
          </p:nvPr>
        </p:nvSpPr>
        <p:spPr>
          <a:xfrm>
            <a:off x="533400" y="3234661"/>
            <a:ext cx="788988" cy="1097280"/>
          </a:xfrm>
        </p:spPr>
        <p:txBody>
          <a:bodyPr/>
          <a:lstStyle>
            <a:lvl1pPr>
              <a:defRPr sz="1200"/>
            </a:lvl1pPr>
          </a:lstStyle>
          <a:p>
            <a:r>
              <a:rPr lang="en-US" dirty="0" smtClean="0"/>
              <a:t>Click icon to add picture</a:t>
            </a:r>
            <a:endParaRPr lang="en-GB" dirty="0"/>
          </a:p>
        </p:txBody>
      </p:sp>
      <p:sp>
        <p:nvSpPr>
          <p:cNvPr id="31" name="Picture Placeholder 27"/>
          <p:cNvSpPr>
            <a:spLocks noGrp="1"/>
          </p:cNvSpPr>
          <p:nvPr>
            <p:ph type="pic" sz="quarter" idx="26"/>
          </p:nvPr>
        </p:nvSpPr>
        <p:spPr>
          <a:xfrm>
            <a:off x="533400" y="4547210"/>
            <a:ext cx="788988" cy="1097280"/>
          </a:xfrm>
        </p:spPr>
        <p:txBody>
          <a:bodyPr/>
          <a:lstStyle>
            <a:lvl1pPr>
              <a:defRPr sz="1200"/>
            </a:lvl1pPr>
          </a:lstStyle>
          <a:p>
            <a:r>
              <a:rPr lang="en-US" dirty="0" smtClean="0"/>
              <a:t>Click icon to add picture</a:t>
            </a:r>
            <a:endParaRPr lang="en-GB" dirty="0"/>
          </a:p>
        </p:txBody>
      </p:sp>
      <p:sp>
        <p:nvSpPr>
          <p:cNvPr id="33" name="Picture Placeholder 27"/>
          <p:cNvSpPr>
            <a:spLocks noGrp="1"/>
          </p:cNvSpPr>
          <p:nvPr>
            <p:ph type="pic" sz="quarter" idx="27"/>
          </p:nvPr>
        </p:nvSpPr>
        <p:spPr>
          <a:xfrm>
            <a:off x="4648200" y="1894748"/>
            <a:ext cx="788988" cy="1097280"/>
          </a:xfrm>
        </p:spPr>
        <p:txBody>
          <a:bodyPr/>
          <a:lstStyle>
            <a:lvl1pPr>
              <a:defRPr sz="1200"/>
            </a:lvl1pPr>
          </a:lstStyle>
          <a:p>
            <a:r>
              <a:rPr lang="en-US" dirty="0" smtClean="0"/>
              <a:t>Click icon to add picture</a:t>
            </a:r>
            <a:endParaRPr lang="en-GB" dirty="0"/>
          </a:p>
        </p:txBody>
      </p:sp>
      <p:sp>
        <p:nvSpPr>
          <p:cNvPr id="34" name="Picture Placeholder 27"/>
          <p:cNvSpPr>
            <a:spLocks noGrp="1"/>
          </p:cNvSpPr>
          <p:nvPr>
            <p:ph type="pic" sz="quarter" idx="28"/>
          </p:nvPr>
        </p:nvSpPr>
        <p:spPr>
          <a:xfrm>
            <a:off x="4648200" y="3234661"/>
            <a:ext cx="788988" cy="1097280"/>
          </a:xfrm>
        </p:spPr>
        <p:txBody>
          <a:bodyPr/>
          <a:lstStyle>
            <a:lvl1pPr>
              <a:defRPr sz="1200"/>
            </a:lvl1pPr>
          </a:lstStyle>
          <a:p>
            <a:r>
              <a:rPr lang="en-US" dirty="0" smtClean="0"/>
              <a:t>Click icon to add picture</a:t>
            </a:r>
            <a:endParaRPr lang="en-GB" dirty="0"/>
          </a:p>
        </p:txBody>
      </p:sp>
      <p:sp>
        <p:nvSpPr>
          <p:cNvPr id="35" name="Picture Placeholder 27"/>
          <p:cNvSpPr>
            <a:spLocks noGrp="1"/>
          </p:cNvSpPr>
          <p:nvPr>
            <p:ph type="pic" sz="quarter" idx="29"/>
          </p:nvPr>
        </p:nvSpPr>
        <p:spPr>
          <a:xfrm>
            <a:off x="4648200" y="4547210"/>
            <a:ext cx="788988" cy="1097280"/>
          </a:xfrm>
        </p:spPr>
        <p:txBody>
          <a:bodyPr/>
          <a:lstStyle>
            <a:lvl1pPr>
              <a:defRPr sz="1200"/>
            </a:lvl1pPr>
          </a:lstStyle>
          <a:p>
            <a:r>
              <a:rPr lang="en-US" dirty="0" smtClean="0"/>
              <a:t>Click icon to add picture</a:t>
            </a:r>
            <a:endParaRPr lang="en-GB" dirty="0"/>
          </a:p>
        </p:txBody>
      </p:sp>
      <p:sp>
        <p:nvSpPr>
          <p:cNvPr id="20" name="Content Placeholder 19"/>
          <p:cNvSpPr>
            <a:spLocks noGrp="1"/>
          </p:cNvSpPr>
          <p:nvPr>
            <p:ph sz="quarter" idx="30"/>
          </p:nvPr>
        </p:nvSpPr>
        <p:spPr>
          <a:xfrm>
            <a:off x="1447800" y="1894748"/>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1" name="Content Placeholder 19"/>
          <p:cNvSpPr>
            <a:spLocks noGrp="1"/>
          </p:cNvSpPr>
          <p:nvPr>
            <p:ph sz="quarter" idx="31"/>
          </p:nvPr>
        </p:nvSpPr>
        <p:spPr>
          <a:xfrm>
            <a:off x="1447800" y="3234661"/>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7" name="Content Placeholder 19"/>
          <p:cNvSpPr>
            <a:spLocks noGrp="1"/>
          </p:cNvSpPr>
          <p:nvPr>
            <p:ph sz="quarter" idx="32"/>
          </p:nvPr>
        </p:nvSpPr>
        <p:spPr>
          <a:xfrm>
            <a:off x="1447800" y="4547210"/>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8" name="Content Placeholder 19"/>
          <p:cNvSpPr>
            <a:spLocks noGrp="1"/>
          </p:cNvSpPr>
          <p:nvPr>
            <p:ph sz="quarter" idx="33"/>
          </p:nvPr>
        </p:nvSpPr>
        <p:spPr>
          <a:xfrm>
            <a:off x="5562600" y="1894748"/>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6" name="Content Placeholder 19"/>
          <p:cNvSpPr>
            <a:spLocks noGrp="1"/>
          </p:cNvSpPr>
          <p:nvPr>
            <p:ph sz="quarter" idx="34"/>
          </p:nvPr>
        </p:nvSpPr>
        <p:spPr>
          <a:xfrm>
            <a:off x="5562600" y="3234661"/>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7" name="Content Placeholder 19"/>
          <p:cNvSpPr>
            <a:spLocks noGrp="1"/>
          </p:cNvSpPr>
          <p:nvPr>
            <p:ph sz="quarter" idx="35"/>
          </p:nvPr>
        </p:nvSpPr>
        <p:spPr>
          <a:xfrm>
            <a:off x="5562600" y="4547210"/>
            <a:ext cx="3048000" cy="1116000"/>
          </a:xfrm>
        </p:spPr>
        <p:txBody>
          <a:bodyPr/>
          <a:lstStyle>
            <a:lvl1pPr>
              <a:spcAft>
                <a:spcPts val="600"/>
              </a:spcAft>
              <a:defRPr/>
            </a:lvl1pPr>
            <a:lvl2pPr marL="177800" indent="-177800">
              <a:spcAft>
                <a:spcPts val="600"/>
              </a:spcAft>
              <a:defRPr/>
            </a:lvl2pPr>
            <a:lvl3pPr marL="354013" indent="-176213">
              <a:spcAft>
                <a:spcPts val="600"/>
              </a:spcAft>
              <a:defRPr/>
            </a:lvl3pPr>
            <a:lvl4pPr marL="541338" indent="-187325">
              <a:spcAft>
                <a:spcPts val="600"/>
              </a:spcAft>
              <a:defRPr/>
            </a:lvl4pPr>
            <a:lvl5pPr marL="719138" indent="-177800">
              <a:spcAft>
                <a:spcPts val="600"/>
              </a:spcAft>
              <a:defRPr/>
            </a:lvl5pPr>
            <a:lvl6pPr marL="177800" indent="-177800">
              <a:spcAft>
                <a:spcPts val="600"/>
              </a:spcAft>
              <a:buAutoNum type="arabicPeriod"/>
              <a:defRPr/>
            </a:lvl6pPr>
            <a:lvl7pPr marL="354013" indent="-176213">
              <a:spcAft>
                <a:spcPts val="600"/>
              </a:spcAft>
              <a:buAutoNum type="alphaLcPeriod"/>
              <a:defRPr/>
            </a:lvl7pPr>
            <a:lvl8pPr marL="541338" indent="-187325">
              <a:spcAft>
                <a:spcPts val="600"/>
              </a:spcAft>
              <a:buAutoNum type="romanLcPeriod"/>
              <a:defRPr/>
            </a:lvl8pPr>
            <a:lvl9pPr marL="0" indent="0">
              <a:spcAft>
                <a:spcPts val="3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9"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Divider: Option 1">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black">
          <a:xfrm>
            <a:off x="533399" y="685801"/>
            <a:ext cx="7162801" cy="761999"/>
          </a:xfrm>
        </p:spPr>
        <p:txBody>
          <a:bodyPr anchor="t" anchorCtr="0">
            <a:noAutofit/>
          </a:bodyPr>
          <a:lstStyle>
            <a:lvl1pPr>
              <a:lnSpc>
                <a:spcPct val="90000"/>
              </a:lnSpc>
              <a:defRPr sz="3200" baseline="0">
                <a:solidFill>
                  <a:schemeClr val="tx2"/>
                </a:solidFill>
              </a:defRPr>
            </a:lvl1pPr>
          </a:lstStyle>
          <a:p>
            <a:r>
              <a:rPr lang="en-AU" noProof="0" smtClean="0"/>
              <a:t>Main heading</a:t>
            </a:r>
            <a:br>
              <a:rPr lang="en-AU" noProof="0" smtClean="0"/>
            </a:br>
            <a:endParaRPr lang="en-AU" noProof="0" dirty="0" smtClean="0"/>
          </a:p>
        </p:txBody>
      </p:sp>
      <p:sp>
        <p:nvSpPr>
          <p:cNvPr id="5" name="Oval 4"/>
          <p:cNvSpPr/>
          <p:nvPr/>
        </p:nvSpPr>
        <p:spPr bwMode="ltGray">
          <a:xfrm>
            <a:off x="7715250" y="142875"/>
            <a:ext cx="914400" cy="914400"/>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AU" sz="3600" b="1" i="1" dirty="0" smtClean="0">
              <a:solidFill>
                <a:schemeClr val="bg1"/>
              </a:solidFill>
              <a:latin typeface="Georgia" pitchFamily="18" charset="0"/>
            </a:endParaRPr>
          </a:p>
        </p:txBody>
      </p:sp>
      <p:sp>
        <p:nvSpPr>
          <p:cNvPr id="9" name="Text Placeholder 8"/>
          <p:cNvSpPr>
            <a:spLocks noGrp="1"/>
          </p:cNvSpPr>
          <p:nvPr>
            <p:ph type="body" sz="quarter" idx="13" hasCustomPrompt="1"/>
          </p:nvPr>
        </p:nvSpPr>
        <p:spPr>
          <a:xfrm>
            <a:off x="7943850" y="332601"/>
            <a:ext cx="457200" cy="553998"/>
          </a:xfrm>
        </p:spPr>
        <p:txBody>
          <a:bodyPr wrap="none" anchor="ctr" anchorCtr="1">
            <a:noAutofit/>
          </a:bodyPr>
          <a:lstStyle>
            <a:lvl1pPr>
              <a:defRPr sz="3600" b="1">
                <a:solidFill>
                  <a:schemeClr val="bg1"/>
                </a:solidFill>
              </a:defRPr>
            </a:lvl1pPr>
          </a:lstStyle>
          <a:p>
            <a:pPr lvl="0"/>
            <a:r>
              <a:rPr lang="en-AU" smtClean="0"/>
              <a:t> </a:t>
            </a:r>
            <a:endParaRPr lang="en-AU" dirty="0"/>
          </a:p>
        </p:txBody>
      </p:sp>
      <p:sp>
        <p:nvSpPr>
          <p:cNvPr id="18" name="Text Placeholder 16"/>
          <p:cNvSpPr>
            <a:spLocks noGrp="1"/>
          </p:cNvSpPr>
          <p:nvPr>
            <p:ph type="body" sz="quarter" idx="15" hasCustomPrompt="1"/>
          </p:nvPr>
        </p:nvSpPr>
        <p:spPr>
          <a:xfrm>
            <a:off x="0" y="2514600"/>
            <a:ext cx="5486400" cy="4343400"/>
          </a:xfrm>
          <a:solidFill>
            <a:schemeClr val="tx2"/>
          </a:solidFill>
        </p:spPr>
        <p:txBody>
          <a:bodyPr lIns="274320" tIns="274320" rIns="91440" bIns="91440"/>
          <a:lstStyle>
            <a:lvl1pPr marL="0" indent="0">
              <a:spcAft>
                <a:spcPts val="600"/>
              </a:spcAft>
              <a:defRPr sz="2400" b="1" i="1">
                <a:solidFill>
                  <a:schemeClr val="bg1"/>
                </a:solidFill>
              </a:defRPr>
            </a:lvl1pPr>
            <a:lvl2pPr marL="0" indent="0">
              <a:spcAft>
                <a:spcPts val="600"/>
              </a:spcAft>
              <a:buNone/>
              <a:defRPr sz="2400" b="0">
                <a:solidFill>
                  <a:schemeClr val="bg1"/>
                </a:solidFill>
              </a:defRPr>
            </a:lvl2pPr>
          </a:lstStyle>
          <a:p>
            <a:pPr lvl="0"/>
            <a:r>
              <a:rPr lang="en-AU" smtClean="0"/>
              <a:t>Heading</a:t>
            </a:r>
          </a:p>
          <a:p>
            <a:pPr lvl="1"/>
            <a:r>
              <a:rPr lang="en-AU" smtClean="0"/>
              <a:t>Text</a:t>
            </a:r>
            <a:endParaRPr lang="en-AU" dirty="0" smtClean="0"/>
          </a:p>
        </p:txBody>
      </p:sp>
      <p:cxnSp>
        <p:nvCxnSpPr>
          <p:cNvPr id="10" name="Shape 9"/>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noProof="0" smtClean="0"/>
              <a:t>Click to edit Master title style</a:t>
            </a:r>
            <a:endParaRPr lang="en-AU" noProof="0"/>
          </a:p>
        </p:txBody>
      </p:sp>
      <p:sp>
        <p:nvSpPr>
          <p:cNvPr id="27" name="Content Placeholder 26"/>
          <p:cNvSpPr>
            <a:spLocks noGrp="1"/>
          </p:cNvSpPr>
          <p:nvPr>
            <p:ph sz="quarter" idx="13"/>
          </p:nvPr>
        </p:nvSpPr>
        <p:spPr>
          <a:xfrm>
            <a:off x="533400" y="1752601"/>
            <a:ext cx="25908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28" name="Content Placeholder 26"/>
          <p:cNvSpPr>
            <a:spLocks noGrp="1"/>
          </p:cNvSpPr>
          <p:nvPr>
            <p:ph sz="quarter" idx="14"/>
          </p:nvPr>
        </p:nvSpPr>
        <p:spPr>
          <a:xfrm>
            <a:off x="3276601" y="1752601"/>
            <a:ext cx="2590799"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31" name="Content Placeholder 26"/>
          <p:cNvSpPr>
            <a:spLocks noGrp="1"/>
          </p:cNvSpPr>
          <p:nvPr>
            <p:ph sz="quarter" idx="15"/>
          </p:nvPr>
        </p:nvSpPr>
        <p:spPr>
          <a:xfrm>
            <a:off x="6019800" y="1752601"/>
            <a:ext cx="25908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36"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19" name="Shape 18"/>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3"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Section Divider: Option 2">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187624" y="0"/>
            <a:ext cx="7422976" cy="6858000"/>
          </a:xfrm>
          <a:solidFill>
            <a:schemeClr val="bg2">
              <a:lumMod val="85000"/>
            </a:schemeClr>
          </a:solidFill>
        </p:spPr>
        <p:txBody>
          <a:bodyPr anchor="ctr" anchorCtr="1"/>
          <a:lstStyle>
            <a:lvl1pPr algn="ctr">
              <a:defRPr sz="1800">
                <a:latin typeface="+mn-lt"/>
              </a:defRPr>
            </a:lvl1pPr>
          </a:lstStyle>
          <a:p>
            <a:r>
              <a:rPr lang="en-US" dirty="0" smtClean="0"/>
              <a:t>Click icon to add picture</a:t>
            </a:r>
            <a:endParaRPr lang="en-US" dirty="0"/>
          </a:p>
        </p:txBody>
      </p:sp>
      <p:sp>
        <p:nvSpPr>
          <p:cNvPr id="6" name="Title 1"/>
          <p:cNvSpPr>
            <a:spLocks noGrp="1"/>
          </p:cNvSpPr>
          <p:nvPr>
            <p:ph type="ctrTitle" hasCustomPrompt="1"/>
          </p:nvPr>
        </p:nvSpPr>
        <p:spPr bwMode="black">
          <a:xfrm>
            <a:off x="533399" y="685801"/>
            <a:ext cx="8077201" cy="1066799"/>
          </a:xfrm>
        </p:spPr>
        <p:txBody>
          <a:bodyPr anchor="t" anchorCtr="0">
            <a:noAutofit/>
          </a:bodyPr>
          <a:lstStyle>
            <a:lvl1pPr>
              <a:lnSpc>
                <a:spcPct val="90000"/>
              </a:lnSpc>
              <a:defRPr sz="3200" baseline="0">
                <a:solidFill>
                  <a:schemeClr val="tx2"/>
                </a:solidFill>
              </a:defRPr>
            </a:lvl1pPr>
          </a:lstStyle>
          <a:p>
            <a:r>
              <a:rPr lang="en-AU" noProof="0" smtClean="0"/>
              <a:t>Main heading</a:t>
            </a:r>
            <a:br>
              <a:rPr lang="en-AU" noProof="0" smtClean="0"/>
            </a:br>
            <a:r>
              <a:rPr lang="en-AU" b="0" i="0" noProof="0" smtClean="0"/>
              <a:t>Sub heading</a:t>
            </a:r>
            <a:endParaRPr lang="en-AU" noProof="0" dirty="0" smtClean="0"/>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Facts and Figures page: Option 2">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p:nvPr>
        </p:nvSpPr>
        <p:spPr bwMode="black">
          <a:xfrm>
            <a:off x="533399" y="1118377"/>
            <a:ext cx="8077201" cy="761999"/>
          </a:xfrm>
        </p:spPr>
        <p:txBody>
          <a:bodyPr anchor="t" anchorCtr="0">
            <a:noAutofit/>
          </a:bodyPr>
          <a:lstStyle>
            <a:lvl1pPr>
              <a:lnSpc>
                <a:spcPct val="90000"/>
              </a:lnSpc>
              <a:defRPr sz="3200" baseline="0">
                <a:solidFill>
                  <a:schemeClr val="tx2"/>
                </a:solidFill>
              </a:defRPr>
            </a:lvl1pPr>
          </a:lstStyle>
          <a:p>
            <a:r>
              <a:rPr lang="en-US" noProof="0" smtClean="0"/>
              <a:t>Click to edit Master title style</a:t>
            </a:r>
            <a:endParaRPr lang="en-AU" noProof="0" dirty="0" smtClean="0"/>
          </a:p>
        </p:txBody>
      </p:sp>
      <p:cxnSp>
        <p:nvCxnSpPr>
          <p:cNvPr id="12" name="Shape 11"/>
          <p:cNvCxnSpPr/>
          <p:nvPr/>
        </p:nvCxnSpPr>
        <p:spPr>
          <a:xfrm rot="5400000" flipH="1" flipV="1">
            <a:off x="4423800" y="-3076823"/>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3"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14"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cts and Figures page: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bwMode="black">
          <a:xfrm>
            <a:off x="533399" y="1118377"/>
            <a:ext cx="8077201" cy="761999"/>
          </a:xfrm>
        </p:spPr>
        <p:txBody>
          <a:bodyPr anchor="t" anchorCtr="0">
            <a:noAutofit/>
          </a:bodyPr>
          <a:lstStyle>
            <a:lvl1pPr>
              <a:lnSpc>
                <a:spcPct val="90000"/>
              </a:lnSpc>
              <a:defRPr sz="3200" baseline="0">
                <a:solidFill>
                  <a:schemeClr val="accent1"/>
                </a:solidFill>
              </a:defRPr>
            </a:lvl1pPr>
          </a:lstStyle>
          <a:p>
            <a:r>
              <a:rPr lang="en-US" noProof="0" smtClean="0"/>
              <a:t>Click to edit Master title style</a:t>
            </a:r>
            <a:endParaRPr lang="en-AU" noProof="0" dirty="0" smtClean="0"/>
          </a:p>
        </p:txBody>
      </p:sp>
      <p:cxnSp>
        <p:nvCxnSpPr>
          <p:cNvPr id="12" name="Shape 11"/>
          <p:cNvCxnSpPr/>
          <p:nvPr/>
        </p:nvCxnSpPr>
        <p:spPr>
          <a:xfrm rot="5400000" flipH="1" flipV="1">
            <a:off x="4423800" y="-3076823"/>
            <a:ext cx="144000" cy="8229600"/>
          </a:xfrm>
          <a:prstGeom prst="bentConnector2">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3"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sp>
        <p:nvSpPr>
          <p:cNvPr id="14"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76171039"/>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First page of new section: Option 1">
    <p:bg>
      <p:bgPr>
        <a:solidFill>
          <a:schemeClr val="tx2"/>
        </a:solidFill>
        <a:effectLst/>
      </p:bgPr>
    </p:bg>
    <p:spTree>
      <p:nvGrpSpPr>
        <p:cNvPr id="1" name=""/>
        <p:cNvGrpSpPr/>
        <p:nvPr/>
      </p:nvGrpSpPr>
      <p:grpSpPr>
        <a:xfrm>
          <a:off x="0" y="0"/>
          <a:ext cx="0" cy="0"/>
          <a:chOff x="0" y="0"/>
          <a:chExt cx="0" cy="0"/>
        </a:xfrm>
      </p:grpSpPr>
      <p:sp>
        <p:nvSpPr>
          <p:cNvPr id="33" name="Text Placeholder 199"/>
          <p:cNvSpPr>
            <a:spLocks noGrp="1"/>
          </p:cNvSpPr>
          <p:nvPr>
            <p:ph type="body" sz="quarter" idx="36"/>
          </p:nvPr>
        </p:nvSpPr>
        <p:spPr>
          <a:xfrm>
            <a:off x="529609" y="692150"/>
            <a:ext cx="2594591" cy="3194050"/>
          </a:xfrm>
        </p:spPr>
        <p:txBody>
          <a:bodyPr/>
          <a:lstStyle>
            <a:lvl1pPr marL="0" indent="0">
              <a:defRPr sz="2000" b="1" i="1">
                <a:solidFill>
                  <a:schemeClr val="bg1"/>
                </a:solidFill>
              </a:defRPr>
            </a:lvl1pPr>
            <a:lvl2pPr marL="0" indent="0">
              <a:spcAft>
                <a:spcPts val="0"/>
              </a:spcAft>
              <a:buNone/>
              <a:defRPr sz="2000" i="1">
                <a:solidFill>
                  <a:schemeClr val="bg1"/>
                </a:solidFill>
              </a:defRPr>
            </a:lvl2pPr>
            <a:lvl3pPr marL="0" indent="0">
              <a:spcAft>
                <a:spcPts val="0"/>
              </a:spcAft>
              <a:buNone/>
              <a:defRPr sz="2000">
                <a:solidFill>
                  <a:schemeClr val="bg1"/>
                </a:solidFill>
              </a:defRPr>
            </a:lvl3pPr>
          </a:lstStyle>
          <a:p>
            <a:pPr lvl="0"/>
            <a:r>
              <a:rPr lang="en-US" smtClean="0"/>
              <a:t>Click to edit Master text styles</a:t>
            </a:r>
          </a:p>
          <a:p>
            <a:pPr lvl="1"/>
            <a:r>
              <a:rPr lang="en-US" smtClean="0"/>
              <a:t>Second level</a:t>
            </a:r>
          </a:p>
          <a:p>
            <a:pPr lvl="2"/>
            <a:r>
              <a:rPr lang="en-US" smtClean="0"/>
              <a:t>Third level</a:t>
            </a:r>
          </a:p>
        </p:txBody>
      </p:sp>
      <p:cxnSp>
        <p:nvCxnSpPr>
          <p:cNvPr id="37" name="Shape 12"/>
          <p:cNvCxnSpPr/>
          <p:nvPr/>
        </p:nvCxnSpPr>
        <p:spPr>
          <a:xfrm rot="5400000" flipH="1" flipV="1">
            <a:off x="1680600" y="-686577"/>
            <a:ext cx="144000" cy="2743200"/>
          </a:xfrm>
          <a:prstGeom prst="bentConnector2">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2" name="Content Placeholder 10"/>
          <p:cNvSpPr>
            <a:spLocks noGrp="1"/>
          </p:cNvSpPr>
          <p:nvPr>
            <p:ph sz="quarter" idx="41"/>
          </p:nvPr>
        </p:nvSpPr>
        <p:spPr>
          <a:xfrm>
            <a:off x="3272266" y="692150"/>
            <a:ext cx="2595134" cy="548005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5" name="Content Placeholder 10"/>
          <p:cNvSpPr>
            <a:spLocks noGrp="1"/>
          </p:cNvSpPr>
          <p:nvPr>
            <p:ph sz="quarter" idx="42"/>
          </p:nvPr>
        </p:nvSpPr>
        <p:spPr>
          <a:xfrm>
            <a:off x="6018514" y="692150"/>
            <a:ext cx="2595134" cy="548005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6"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sp>
        <p:nvSpPr>
          <p:cNvPr id="18" name="Date Placeholder 17"/>
          <p:cNvSpPr>
            <a:spLocks noGrp="1"/>
          </p:cNvSpPr>
          <p:nvPr>
            <p:ph type="dt" sz="half" idx="43"/>
          </p:nvPr>
        </p:nvSpPr>
        <p:spPr/>
        <p:txBody>
          <a:bodyPr/>
          <a:lstStyle>
            <a:lvl1pPr>
              <a:defRPr>
                <a:solidFill>
                  <a:schemeClr val="bg1"/>
                </a:solidFill>
              </a:defRPr>
            </a:lvl1pPr>
          </a:lstStyle>
          <a:p>
            <a:r>
              <a:rPr lang="en-US" dirty="0" smtClean="0"/>
              <a:t>October 2016 </a:t>
            </a:r>
            <a:endParaRPr lang="en-AU" dirty="0"/>
          </a:p>
        </p:txBody>
      </p:sp>
      <p:sp>
        <p:nvSpPr>
          <p:cNvPr id="19" name="Slide Number Placeholder 18"/>
          <p:cNvSpPr>
            <a:spLocks noGrp="1"/>
          </p:cNvSpPr>
          <p:nvPr>
            <p:ph type="sldNum" sz="quarter" idx="44"/>
          </p:nvPr>
        </p:nvSpPr>
        <p:spPr/>
        <p:txBody>
          <a:bodyPr/>
          <a:lstStyle>
            <a:lvl1pPr>
              <a:defRPr>
                <a:solidFill>
                  <a:schemeClr val="bg1"/>
                </a:solidFill>
              </a:defRPr>
            </a:lvl1pPr>
          </a:lstStyle>
          <a:p>
            <a:fld id="{9EBD5762-3BDC-484D-9503-7EA6D5A9A8CE}" type="slidenum">
              <a:rPr lang="en-AU" smtClean="0"/>
              <a:pPr/>
              <a:t>‹#›</a:t>
            </a:fld>
            <a:endParaRPr lang="en-AU" dirty="0"/>
          </a:p>
        </p:txBody>
      </p:sp>
      <p:sp>
        <p:nvSpPr>
          <p:cNvPr id="20" name="Footer Placeholder 19"/>
          <p:cNvSpPr>
            <a:spLocks noGrp="1"/>
          </p:cNvSpPr>
          <p:nvPr>
            <p:ph type="ftr" sz="quarter" idx="45"/>
          </p:nvPr>
        </p:nvSpPr>
        <p:spPr/>
        <p:txBody>
          <a:bodyPr/>
          <a:lstStyle>
            <a:lvl1pPr>
              <a:defRPr>
                <a:solidFill>
                  <a:schemeClr val="bg1"/>
                </a:solidFill>
              </a:defRPr>
            </a:lvl1pPr>
          </a:lstStyle>
          <a:p>
            <a:endParaRPr lang="en-AU"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First page of new section: Option 2">
    <p:bg>
      <p:bgPr>
        <a:solidFill>
          <a:schemeClr val="bg2"/>
        </a:solidFill>
        <a:effectLst/>
      </p:bgPr>
    </p:bg>
    <p:spTree>
      <p:nvGrpSpPr>
        <p:cNvPr id="1" name=""/>
        <p:cNvGrpSpPr/>
        <p:nvPr/>
      </p:nvGrpSpPr>
      <p:grpSpPr>
        <a:xfrm>
          <a:off x="0" y="0"/>
          <a:ext cx="0" cy="0"/>
          <a:chOff x="0" y="0"/>
          <a:chExt cx="0" cy="0"/>
        </a:xfrm>
      </p:grpSpPr>
      <p:sp>
        <p:nvSpPr>
          <p:cNvPr id="33" name="Text Placeholder 199"/>
          <p:cNvSpPr>
            <a:spLocks noGrp="1"/>
          </p:cNvSpPr>
          <p:nvPr>
            <p:ph type="body" sz="quarter" idx="36" hasCustomPrompt="1"/>
          </p:nvPr>
        </p:nvSpPr>
        <p:spPr>
          <a:xfrm>
            <a:off x="529609" y="1752600"/>
            <a:ext cx="2594591" cy="1141620"/>
          </a:xfrm>
        </p:spPr>
        <p:txBody>
          <a:bodyPr/>
          <a:lstStyle>
            <a:lvl1pPr>
              <a:defRPr sz="2000" b="1" i="1">
                <a:solidFill>
                  <a:schemeClr val="tx2"/>
                </a:solidFill>
              </a:defRPr>
            </a:lvl1pPr>
            <a:lvl2pPr marL="0" indent="0">
              <a:spcAft>
                <a:spcPts val="0"/>
              </a:spcAft>
              <a:buNone/>
              <a:defRPr sz="1000" i="1">
                <a:solidFill>
                  <a:schemeClr val="tx2"/>
                </a:solidFill>
              </a:defRPr>
            </a:lvl2pPr>
            <a:lvl3pPr marL="0" indent="0">
              <a:spcAft>
                <a:spcPts val="0"/>
              </a:spcAft>
              <a:buNone/>
              <a:defRPr sz="1000">
                <a:solidFill>
                  <a:schemeClr val="tx2"/>
                </a:solidFill>
              </a:defRPr>
            </a:lvl3pPr>
          </a:lstStyle>
          <a:p>
            <a:pPr lvl="0"/>
            <a:r>
              <a:rPr lang="en-AU" smtClean="0"/>
              <a:t>Key text</a:t>
            </a:r>
            <a:endParaRPr lang="en-AU" noProof="0" smtClean="0"/>
          </a:p>
          <a:p>
            <a:pPr lvl="1"/>
            <a:r>
              <a:rPr lang="en-AU" smtClean="0"/>
              <a:t>Second level</a:t>
            </a:r>
          </a:p>
          <a:p>
            <a:pPr lvl="2"/>
            <a:r>
              <a:rPr lang="en-AU" smtClean="0"/>
              <a:t>Third level</a:t>
            </a:r>
            <a:endParaRPr lang="en-AU" dirty="0" smtClean="0"/>
          </a:p>
        </p:txBody>
      </p:sp>
      <p:cxnSp>
        <p:nvCxnSpPr>
          <p:cNvPr id="7" name="Shape 12"/>
          <p:cNvCxnSpPr/>
          <p:nvPr/>
        </p:nvCxnSpPr>
        <p:spPr>
          <a:xfrm rot="5400000" flipH="1" flipV="1">
            <a:off x="5795400" y="-2058177"/>
            <a:ext cx="144000" cy="5486400"/>
          </a:xfrm>
          <a:prstGeom prst="bentConnector2">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3286125" y="685800"/>
            <a:ext cx="5324476" cy="914400"/>
          </a:xfrm>
        </p:spPr>
        <p:txBody>
          <a:bodyPr/>
          <a:lstStyle>
            <a:lvl1pPr>
              <a:defRPr sz="2400">
                <a:solidFill>
                  <a:schemeClr val="tx2"/>
                </a:solidFill>
              </a:defRPr>
            </a:lvl1pPr>
          </a:lstStyle>
          <a:p>
            <a:r>
              <a:rPr lang="en-US" smtClean="0"/>
              <a:t>Click to edit Master title style</a:t>
            </a:r>
            <a:endParaRPr lang="en-AU" dirty="0"/>
          </a:p>
        </p:txBody>
      </p: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3"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16" name="Content Placeholder 14"/>
          <p:cNvSpPr>
            <a:spLocks noGrp="1"/>
          </p:cNvSpPr>
          <p:nvPr>
            <p:ph sz="quarter" idx="38"/>
          </p:nvPr>
        </p:nvSpPr>
        <p:spPr>
          <a:xfrm>
            <a:off x="3286124" y="1752600"/>
            <a:ext cx="2581275"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7" name="Content Placeholder 14"/>
          <p:cNvSpPr>
            <a:spLocks noGrp="1"/>
          </p:cNvSpPr>
          <p:nvPr>
            <p:ph sz="quarter" idx="39"/>
          </p:nvPr>
        </p:nvSpPr>
        <p:spPr>
          <a:xfrm>
            <a:off x="6032373" y="1752600"/>
            <a:ext cx="2581275"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8"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First page of new section: Option 3">
    <p:bg>
      <p:bgPr>
        <a:solidFill>
          <a:schemeClr val="tx2"/>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1810569" y="1589536"/>
            <a:ext cx="3177210" cy="2286000"/>
          </a:xfrm>
        </p:spPr>
        <p:txBody>
          <a:bodyPr anchor="ctr"/>
          <a:lstStyle>
            <a:lvl1pPr algn="ctr">
              <a:defRPr sz="2800" b="1"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9" name="Text Placeholder 10"/>
          <p:cNvSpPr>
            <a:spLocks noGrp="1"/>
          </p:cNvSpPr>
          <p:nvPr>
            <p:ph type="body" sz="quarter" idx="11"/>
          </p:nvPr>
        </p:nvSpPr>
        <p:spPr>
          <a:xfrm>
            <a:off x="5289371" y="2847558"/>
            <a:ext cx="2212118" cy="1676817"/>
          </a:xfrm>
        </p:spPr>
        <p:txBody>
          <a:bodyPr anchor="ctr"/>
          <a:lstStyle>
            <a:lvl1pPr algn="ctr">
              <a:defRPr sz="2000" b="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0" name="Text Placeholder 10"/>
          <p:cNvSpPr>
            <a:spLocks noGrp="1"/>
          </p:cNvSpPr>
          <p:nvPr>
            <p:ph type="body" sz="quarter" idx="12"/>
          </p:nvPr>
        </p:nvSpPr>
        <p:spPr>
          <a:xfrm>
            <a:off x="3788982" y="4660056"/>
            <a:ext cx="1295400" cy="959850"/>
          </a:xfrm>
        </p:spPr>
        <p:txBody>
          <a:bodyPr anchor="ctr"/>
          <a:lstStyle>
            <a:lvl1pPr algn="ctr">
              <a:defRPr sz="1200" b="0" i="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New Section 4: Two Colum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bg2"/>
                </a:solidFill>
              </a:defRPr>
            </a:lvl1pPr>
          </a:lstStyle>
          <a:p>
            <a:r>
              <a:rPr lang="en-US" smtClean="0"/>
              <a:t>Click to edit Master title style</a:t>
            </a:r>
            <a:endParaRPr lang="en-AU" dirty="0"/>
          </a:p>
        </p:txBody>
      </p:sp>
      <p:sp>
        <p:nvSpPr>
          <p:cNvPr id="8"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1"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sp>
        <p:nvSpPr>
          <p:cNvPr id="13" name="Content Placeholder 10"/>
          <p:cNvSpPr>
            <a:spLocks noGrp="1"/>
          </p:cNvSpPr>
          <p:nvPr>
            <p:ph sz="quarter" idx="41"/>
          </p:nvPr>
        </p:nvSpPr>
        <p:spPr>
          <a:xfrm>
            <a:off x="533400" y="1752600"/>
            <a:ext cx="2560320" cy="44196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4" name="Content Placeholder 10"/>
          <p:cNvSpPr>
            <a:spLocks noGrp="1"/>
          </p:cNvSpPr>
          <p:nvPr>
            <p:ph sz="quarter" idx="42"/>
          </p:nvPr>
        </p:nvSpPr>
        <p:spPr>
          <a:xfrm>
            <a:off x="3286125" y="1752600"/>
            <a:ext cx="2560320" cy="44196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5"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cxnSp>
        <p:nvCxnSpPr>
          <p:cNvPr id="10" name="Shape 9"/>
          <p:cNvCxnSpPr/>
          <p:nvPr/>
        </p:nvCxnSpPr>
        <p:spPr>
          <a:xfrm rot="5400000" flipH="1" flipV="1">
            <a:off x="4423800" y="-3433199"/>
            <a:ext cx="144000"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New Section 4: Three Column">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AU" dirty="0"/>
          </a:p>
        </p:txBody>
      </p: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dirty="0" smtClean="0"/>
              <a:t>October 2016 </a:t>
            </a:r>
            <a:endParaRPr lang="en-AU" dirty="0"/>
          </a:p>
        </p:txBody>
      </p:sp>
      <p:sp>
        <p:nvSpPr>
          <p:cNvPr id="12"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AU" dirty="0"/>
          </a:p>
        </p:txBody>
      </p:sp>
      <p:sp>
        <p:nvSpPr>
          <p:cNvPr id="18" name="Content Placeholder 10"/>
          <p:cNvSpPr>
            <a:spLocks noGrp="1"/>
          </p:cNvSpPr>
          <p:nvPr>
            <p:ph sz="quarter" idx="41"/>
          </p:nvPr>
        </p:nvSpPr>
        <p:spPr>
          <a:xfrm>
            <a:off x="533400" y="1752600"/>
            <a:ext cx="2560320" cy="44196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19" name="Content Placeholder 10"/>
          <p:cNvSpPr>
            <a:spLocks noGrp="1"/>
          </p:cNvSpPr>
          <p:nvPr>
            <p:ph sz="quarter" idx="42"/>
          </p:nvPr>
        </p:nvSpPr>
        <p:spPr>
          <a:xfrm>
            <a:off x="3286125" y="1752600"/>
            <a:ext cx="2560320" cy="44196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20" name="Content Placeholder 10"/>
          <p:cNvSpPr>
            <a:spLocks noGrp="1"/>
          </p:cNvSpPr>
          <p:nvPr>
            <p:ph sz="quarter" idx="43"/>
          </p:nvPr>
        </p:nvSpPr>
        <p:spPr>
          <a:xfrm>
            <a:off x="6019800" y="1752600"/>
            <a:ext cx="2560320" cy="44196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21"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solidFill>
                  <a:schemeClr val="bg1"/>
                </a:solidFill>
                <a:latin typeface="Arial" pitchFamily="34" charset="0"/>
                <a:cs typeface="Arial" pitchFamily="34" charset="0"/>
              </a:rPr>
              <a:t>PwC</a:t>
            </a:r>
            <a:endParaRPr lang="en-AU" sz="1000" noProof="0" dirty="0">
              <a:solidFill>
                <a:schemeClr val="bg1"/>
              </a:solidFill>
              <a:latin typeface="Arial" pitchFamily="34" charset="0"/>
              <a:cs typeface="Arial" pitchFamily="34" charset="0"/>
            </a:endParaRPr>
          </a:p>
        </p:txBody>
      </p:sp>
      <p:cxnSp>
        <p:nvCxnSpPr>
          <p:cNvPr id="13" name="Shape 12"/>
          <p:cNvCxnSpPr/>
          <p:nvPr/>
        </p:nvCxnSpPr>
        <p:spPr>
          <a:xfrm rot="5400000" flipH="1" flipV="1">
            <a:off x="4423800" y="-3433199"/>
            <a:ext cx="144000"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Page with corner highlight box: Option 1">
    <p:spTree>
      <p:nvGrpSpPr>
        <p:cNvPr id="1" name=""/>
        <p:cNvGrpSpPr/>
        <p:nvPr/>
      </p:nvGrpSpPr>
      <p:grpSpPr>
        <a:xfrm>
          <a:off x="0" y="0"/>
          <a:ext cx="0" cy="0"/>
          <a:chOff x="0" y="0"/>
          <a:chExt cx="0" cy="0"/>
        </a:xfrm>
      </p:grpSpPr>
      <p:sp>
        <p:nvSpPr>
          <p:cNvPr id="18" name="Title 17"/>
          <p:cNvSpPr>
            <a:spLocks noGrp="1"/>
          </p:cNvSpPr>
          <p:nvPr>
            <p:ph type="title"/>
          </p:nvPr>
        </p:nvSpPr>
        <p:spPr>
          <a:xfrm>
            <a:off x="533400" y="685800"/>
            <a:ext cx="8077201" cy="914400"/>
          </a:xfrm>
        </p:spPr>
        <p:txBody>
          <a:bodyPr/>
          <a:lstStyle/>
          <a:p>
            <a:r>
              <a:rPr lang="en-US" smtClean="0"/>
              <a:t>Click to edit Master title style</a:t>
            </a:r>
            <a:endParaRPr lang="en-AU" dirty="0"/>
          </a:p>
        </p:txBody>
      </p:sp>
      <p:sp>
        <p:nvSpPr>
          <p:cNvPr id="9" name="Text Placeholder 6"/>
          <p:cNvSpPr>
            <a:spLocks noGrp="1"/>
          </p:cNvSpPr>
          <p:nvPr>
            <p:ph type="body" sz="quarter" idx="15" hasCustomPrompt="1"/>
          </p:nvPr>
        </p:nvSpPr>
        <p:spPr>
          <a:xfrm>
            <a:off x="6040316" y="1831271"/>
            <a:ext cx="2570285" cy="1447800"/>
          </a:xfrm>
          <a:ln>
            <a:noFill/>
            <a:prstDash val="dash"/>
          </a:ln>
        </p:spPr>
        <p:txBody>
          <a:bodyPr/>
          <a:lstStyle>
            <a:lvl1pPr>
              <a:defRPr sz="2000" b="1" i="1">
                <a:solidFill>
                  <a:schemeClr val="tx2"/>
                </a:solidFill>
              </a:defRPr>
            </a:lvl1pPr>
            <a:lvl2pPr marL="0" indent="0">
              <a:spcAft>
                <a:spcPts val="0"/>
              </a:spcAft>
              <a:buNone/>
              <a:defRPr sz="2000" i="1">
                <a:solidFill>
                  <a:schemeClr val="tx2"/>
                </a:solidFill>
              </a:defRPr>
            </a:lvl2pPr>
            <a:lvl3pPr marL="0" indent="0">
              <a:spcAft>
                <a:spcPts val="0"/>
              </a:spcAft>
              <a:buNone/>
              <a:defRPr sz="2000">
                <a:solidFill>
                  <a:schemeClr val="tx2"/>
                </a:solidFill>
              </a:defRPr>
            </a:lvl3pPr>
          </a:lstStyle>
          <a:p>
            <a:r>
              <a:rPr lang="en-AU" smtClean="0"/>
              <a:t>Level 1 </a:t>
            </a:r>
          </a:p>
          <a:p>
            <a:pPr lvl="1"/>
            <a:r>
              <a:rPr lang="en-AU" smtClean="0"/>
              <a:t>Second level</a:t>
            </a:r>
          </a:p>
          <a:p>
            <a:pPr lvl="2"/>
            <a:r>
              <a:rPr lang="en-AU" smtClean="0"/>
              <a:t>Third level</a:t>
            </a:r>
            <a:endParaRPr lang="en-AU" dirty="0" smtClean="0"/>
          </a:p>
        </p:txBody>
      </p:sp>
      <p:cxnSp>
        <p:nvCxnSpPr>
          <p:cNvPr id="24" name="Shape 23"/>
          <p:cNvCxnSpPr/>
          <p:nvPr/>
        </p:nvCxnSpPr>
        <p:spPr>
          <a:xfrm rot="5400000" flipH="1" flipV="1">
            <a:off x="4423802"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2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21"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27" name="Content Placeholder 14"/>
          <p:cNvSpPr>
            <a:spLocks noGrp="1"/>
          </p:cNvSpPr>
          <p:nvPr>
            <p:ph sz="quarter" idx="38"/>
          </p:nvPr>
        </p:nvSpPr>
        <p:spPr>
          <a:xfrm>
            <a:off x="533401" y="1750314"/>
            <a:ext cx="2359152" cy="442188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sp>
        <p:nvSpPr>
          <p:cNvPr id="28" name="Content Placeholder 14"/>
          <p:cNvSpPr>
            <a:spLocks noGrp="1"/>
          </p:cNvSpPr>
          <p:nvPr>
            <p:ph sz="quarter" idx="39"/>
          </p:nvPr>
        </p:nvSpPr>
        <p:spPr>
          <a:xfrm>
            <a:off x="3179763" y="1750314"/>
            <a:ext cx="2359152" cy="442188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dirty="0" smtClean="0"/>
          </a:p>
        </p:txBody>
      </p:sp>
      <p:cxnSp>
        <p:nvCxnSpPr>
          <p:cNvPr id="37" name="Shape 36"/>
          <p:cNvCxnSpPr/>
          <p:nvPr/>
        </p:nvCxnSpPr>
        <p:spPr>
          <a:xfrm rot="5400000" flipH="1" flipV="1">
            <a:off x="7183057" y="456121"/>
            <a:ext cx="143637" cy="2711450"/>
          </a:xfrm>
          <a:prstGeom prst="bentConnector2">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52"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Quote page: Option 1">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14351" y="692150"/>
            <a:ext cx="8077199" cy="5480050"/>
          </a:xfrm>
        </p:spPr>
        <p:txBody>
          <a:bodyPr anchor="ctr"/>
          <a:lstStyle>
            <a:lvl1pPr indent="0">
              <a:spcAft>
                <a:spcPts val="0"/>
              </a:spcAft>
              <a:defRPr sz="2000" b="1" i="1">
                <a:solidFill>
                  <a:schemeClr val="bg1"/>
                </a:solidFill>
              </a:defRPr>
            </a:lvl1pPr>
          </a:lstStyle>
          <a:p>
            <a:pPr lvl="0"/>
            <a:r>
              <a:rPr lang="en-US" sz="1600" baseline="-48000" smtClean="0">
                <a:solidFill>
                  <a:schemeClr val="bg1"/>
                </a:solidFill>
                <a:latin typeface="Georgia" pitchFamily="18" charset="0"/>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AU" noProof="0"/>
          </a:p>
        </p:txBody>
      </p:sp>
      <p:sp>
        <p:nvSpPr>
          <p:cNvPr id="28" name="Content Placeholder 26"/>
          <p:cNvSpPr>
            <a:spLocks noGrp="1"/>
          </p:cNvSpPr>
          <p:nvPr>
            <p:ph sz="quarter" idx="14"/>
          </p:nvPr>
        </p:nvSpPr>
        <p:spPr>
          <a:xfrm>
            <a:off x="533400" y="3352800"/>
            <a:ext cx="3962400"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31" name="Content Placeholder 26"/>
          <p:cNvSpPr>
            <a:spLocks noGrp="1"/>
          </p:cNvSpPr>
          <p:nvPr>
            <p:ph sz="quarter" idx="15"/>
          </p:nvPr>
        </p:nvSpPr>
        <p:spPr>
          <a:xfrm>
            <a:off x="4648199" y="3352800"/>
            <a:ext cx="3962401"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3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sp>
        <p:nvSpPr>
          <p:cNvPr id="13" name="Text Placeholder 12"/>
          <p:cNvSpPr>
            <a:spLocks noGrp="1"/>
          </p:cNvSpPr>
          <p:nvPr>
            <p:ph type="body" sz="quarter" idx="16"/>
          </p:nvPr>
        </p:nvSpPr>
        <p:spPr>
          <a:xfrm>
            <a:off x="533400" y="1752600"/>
            <a:ext cx="8077200" cy="1447800"/>
          </a:xfrm>
        </p:spPr>
        <p:txBody>
          <a:bodyPr/>
          <a:lstStyle/>
          <a:p>
            <a:pPr lvl="0"/>
            <a:r>
              <a:rPr lang="en-US" noProof="0" smtClean="0"/>
              <a:t>Click to edit Master text styles</a:t>
            </a:r>
          </a:p>
        </p:txBody>
      </p:sp>
      <p:cxnSp>
        <p:nvCxnSpPr>
          <p:cNvPr id="14" name="Shape 13"/>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5"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grpSp>
        <p:nvGrpSpPr>
          <p:cNvPr id="23" name="Group 22"/>
          <p:cNvGrpSpPr/>
          <p:nvPr userDrawn="1"/>
        </p:nvGrpSpPr>
        <p:grpSpPr>
          <a:xfrm>
            <a:off x="968592" y="1"/>
            <a:ext cx="8175409" cy="6704469"/>
            <a:chOff x="968592" y="1"/>
            <a:chExt cx="8175409" cy="6704469"/>
          </a:xfrm>
        </p:grpSpPr>
        <p:grpSp>
          <p:nvGrpSpPr>
            <p:cNvPr id="21" name="Group 20"/>
            <p:cNvGrpSpPr/>
            <p:nvPr userDrawn="1"/>
          </p:nvGrpSpPr>
          <p:grpSpPr bwMode="gray">
            <a:xfrm>
              <a:off x="1752601" y="1"/>
              <a:ext cx="7391400" cy="6176009"/>
              <a:chOff x="19140488" y="13674"/>
              <a:chExt cx="7443798" cy="6145827"/>
            </a:xfrm>
          </p:grpSpPr>
          <p:sp>
            <p:nvSpPr>
              <p:cNvPr id="22"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1"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grpSp>
          <p:nvGrpSpPr>
            <p:cNvPr id="16" name="Group 32"/>
            <p:cNvGrpSpPr/>
            <p:nvPr/>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49"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ver Slide: Fixed Logo">
    <p:spTree>
      <p:nvGrpSpPr>
        <p:cNvPr id="1" name=""/>
        <p:cNvGrpSpPr/>
        <p:nvPr/>
      </p:nvGrpSpPr>
      <p:grpSpPr>
        <a:xfrm>
          <a:off x="0" y="0"/>
          <a:ext cx="0" cy="0"/>
          <a:chOff x="0" y="0"/>
          <a:chExt cx="0" cy="0"/>
        </a:xfrm>
      </p:grpSpPr>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AU" noProof="0" smtClean="0"/>
              <a:t>Click to add the presentation’s main title</a:t>
            </a:r>
            <a:endParaRPr lang="en-AU"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102" name="Group 101"/>
          <p:cNvGrpSpPr>
            <a:grpSpLocks noChangeAspect="1"/>
          </p:cNvGrpSpPr>
          <p:nvPr/>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grpSp>
      <p:cxnSp>
        <p:nvCxnSpPr>
          <p:cNvPr id="36" name="Shape 35"/>
          <p:cNvCxnSpPr/>
          <p:nvPr/>
        </p:nvCxnSpPr>
        <p:spPr>
          <a:xfrm rot="5400000" flipH="1" flipV="1">
            <a:off x="5100456" y="-2592965"/>
            <a:ext cx="144000"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1"/>
          <p:cNvSpPr>
            <a:spLocks noGrp="1"/>
          </p:cNvSpPr>
          <p:nvPr>
            <p:ph type="body" sz="quarter" idx="10" hasCustomPrompt="1"/>
          </p:nvPr>
        </p:nvSpPr>
        <p:spPr bwMode="white">
          <a:xfrm>
            <a:off x="1895475" y="374904"/>
            <a:ext cx="4105656" cy="146304"/>
          </a:xfrm>
        </p:spPr>
        <p:txBody>
          <a:bodyPr/>
          <a:lstStyle>
            <a:lvl1pPr>
              <a:defRPr sz="1100">
                <a:solidFill>
                  <a:sysClr val="windowText" lastClr="000000"/>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ver Slide: Client Logo">
    <p:spTree>
      <p:nvGrpSpPr>
        <p:cNvPr id="1" name=""/>
        <p:cNvGrpSpPr/>
        <p:nvPr/>
      </p:nvGrpSpPr>
      <p:grpSpPr>
        <a:xfrm>
          <a:off x="0" y="0"/>
          <a:ext cx="0" cy="0"/>
          <a:chOff x="0" y="0"/>
          <a:chExt cx="0" cy="0"/>
        </a:xfrm>
      </p:grpSpPr>
      <p:grpSp>
        <p:nvGrpSpPr>
          <p:cNvPr id="25" name="Group 24"/>
          <p:cNvGrpSpPr/>
          <p:nvPr userDrawn="1"/>
        </p:nvGrpSpPr>
        <p:grpSpPr bwMode="gray">
          <a:xfrm>
            <a:off x="1752601" y="1"/>
            <a:ext cx="7391400" cy="6176009"/>
            <a:chOff x="19140488" y="13674"/>
            <a:chExt cx="7443798" cy="6145827"/>
          </a:xfrm>
        </p:grpSpPr>
        <p:sp>
          <p:nvSpPr>
            <p:cNvPr id="26"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7"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9"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0"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1"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53"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dirty="0" smtClean="0"/>
              <a:t>Click icon to add picture</a:t>
            </a:r>
            <a:endParaRPr lang="en-AU"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55"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ver Slide: Picture">
    <p:spTree>
      <p:nvGrpSpPr>
        <p:cNvPr id="1" name=""/>
        <p:cNvGrpSpPr/>
        <p:nvPr/>
      </p:nvGrpSpPr>
      <p:grpSpPr>
        <a:xfrm>
          <a:off x="0" y="0"/>
          <a:ext cx="0" cy="0"/>
          <a:chOff x="0" y="0"/>
          <a:chExt cx="0" cy="0"/>
        </a:xfrm>
      </p:grpSpPr>
      <p:grpSp>
        <p:nvGrpSpPr>
          <p:cNvPr id="23" name="Group 22"/>
          <p:cNvGrpSpPr/>
          <p:nvPr userDrawn="1"/>
        </p:nvGrpSpPr>
        <p:grpSpPr bwMode="gray">
          <a:xfrm>
            <a:off x="1752601" y="1"/>
            <a:ext cx="7391400" cy="6176009"/>
            <a:chOff x="19140488" y="13674"/>
            <a:chExt cx="7443798" cy="6145827"/>
          </a:xfrm>
        </p:grpSpPr>
        <p:sp>
          <p:nvSpPr>
            <p:cNvPr id="24"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5"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5"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6"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7"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8"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39"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5"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46"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dirty="0"/>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noProof="0" dirty="0" smtClean="0"/>
              <a:t>Click icon to add picture</a:t>
            </a:r>
            <a:endParaRPr lang="en-AU" noProof="0" dirty="0"/>
          </a:p>
        </p:txBody>
      </p:sp>
      <p:grpSp>
        <p:nvGrpSpPr>
          <p:cNvPr id="18" name="Group 32"/>
          <p:cNvGrpSpPr/>
          <p:nvPr/>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5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AU" noProof="0" smtClean="0"/>
              <a:t>Click to add the presentation’s main title</a:t>
            </a:r>
            <a:endParaRPr lang="en-AU"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AU" noProof="0" smtClean="0"/>
              <a:t>Subtitle and date (move higher if title is only one line)</a:t>
            </a:r>
            <a:endParaRPr lang="en-AU" noProof="0" dirty="0" smtClean="0"/>
          </a:p>
        </p:txBody>
      </p:sp>
      <p:grpSp>
        <p:nvGrpSpPr>
          <p:cNvPr id="11" name="Group 32"/>
          <p:cNvGrpSpPr/>
          <p:nvPr/>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AU" noProof="0" dirty="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noProof="0" dirty="0"/>
            </a:p>
          </p:txBody>
        </p:sp>
      </p:grpSp>
      <p:sp>
        <p:nvSpPr>
          <p:cNvPr id="19"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mj-lt"/>
              </a:defRPr>
            </a:lvl1pPr>
            <a:lvl2pPr>
              <a:defRPr sz="1000">
                <a:solidFill>
                  <a:schemeClr val="bg1"/>
                </a:solidFill>
                <a:latin typeface="+mj-lt"/>
              </a:defRPr>
            </a:lvl2pPr>
            <a:lvl3pPr>
              <a:defRPr sz="1000">
                <a:solidFill>
                  <a:schemeClr val="bg1"/>
                </a:solidFill>
                <a:latin typeface="+mj-lt"/>
              </a:defRPr>
            </a:lvl3pPr>
            <a:lvl4pPr>
              <a:defRPr sz="1000">
                <a:solidFill>
                  <a:schemeClr val="bg1"/>
                </a:solidFill>
                <a:latin typeface="+mj-lt"/>
              </a:defRPr>
            </a:lvl4pPr>
            <a:lvl5pPr>
              <a:defRPr sz="1000">
                <a:solidFill>
                  <a:schemeClr val="bg1"/>
                </a:solidFill>
                <a:latin typeface="+mj-lt"/>
              </a:defRPr>
            </a:lvl5pPr>
          </a:lstStyle>
          <a:p>
            <a:pPr lvl="0"/>
            <a:r>
              <a:rPr lang="en-AU" noProof="0" dirty="0" smtClean="0"/>
              <a:t>www.pwc.com.au</a:t>
            </a:r>
            <a:endParaRPr lang="en-AU"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First page of new section: Option 3">
    <p:bg>
      <p:bgPr>
        <a:solidFill>
          <a:schemeClr val="tx2"/>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1810569" y="1589536"/>
            <a:ext cx="3177210" cy="2286000"/>
          </a:xfrm>
        </p:spPr>
        <p:txBody>
          <a:bodyPr anchor="ctr"/>
          <a:lstStyle>
            <a:lvl1pPr algn="ctr">
              <a:defRPr sz="2800" b="1"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9" name="Text Placeholder 10"/>
          <p:cNvSpPr>
            <a:spLocks noGrp="1"/>
          </p:cNvSpPr>
          <p:nvPr>
            <p:ph type="body" sz="quarter" idx="11"/>
          </p:nvPr>
        </p:nvSpPr>
        <p:spPr>
          <a:xfrm>
            <a:off x="5289371" y="2847558"/>
            <a:ext cx="2212118" cy="1676817"/>
          </a:xfrm>
        </p:spPr>
        <p:txBody>
          <a:bodyPr anchor="ctr"/>
          <a:lstStyle>
            <a:lvl1pPr algn="ctr">
              <a:defRPr sz="2000" b="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0" name="Text Placeholder 10"/>
          <p:cNvSpPr>
            <a:spLocks noGrp="1"/>
          </p:cNvSpPr>
          <p:nvPr>
            <p:ph type="body" sz="quarter" idx="12"/>
          </p:nvPr>
        </p:nvSpPr>
        <p:spPr>
          <a:xfrm>
            <a:off x="3788982" y="4660056"/>
            <a:ext cx="1295400" cy="959850"/>
          </a:xfrm>
        </p:spPr>
        <p:txBody>
          <a:bodyPr anchor="ctr"/>
          <a:lstStyle>
            <a:lvl1pPr algn="ctr">
              <a:defRPr sz="1200" b="0" i="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AU" noProof="0"/>
          </a:p>
        </p:txBody>
      </p:sp>
      <p:sp>
        <p:nvSpPr>
          <p:cNvPr id="28" name="Content Placeholder 26"/>
          <p:cNvSpPr>
            <a:spLocks noGrp="1"/>
          </p:cNvSpPr>
          <p:nvPr>
            <p:ph sz="quarter" idx="14"/>
          </p:nvPr>
        </p:nvSpPr>
        <p:spPr>
          <a:xfrm>
            <a:off x="6019800" y="1752600"/>
            <a:ext cx="2590800"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14" name="Shape 13"/>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5"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AU" noProof="0"/>
          </a:p>
        </p:txBody>
      </p:sp>
      <p:sp>
        <p:nvSpPr>
          <p:cNvPr id="31" name="Content Placeholder 26"/>
          <p:cNvSpPr>
            <a:spLocks noGrp="1"/>
          </p:cNvSpPr>
          <p:nvPr>
            <p:ph sz="quarter" idx="15"/>
          </p:nvPr>
        </p:nvSpPr>
        <p:spPr>
          <a:xfrm>
            <a:off x="5334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14" name="Shape 13"/>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5"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noProof="1" smtClean="0"/>
              <a:t>Click to edit Master title style</a:t>
            </a:r>
            <a:endParaRPr lang="en-AU"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AU"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noProof="1" smtClean="0"/>
              <a:t>Click to edit Master text styles</a:t>
            </a:r>
          </a:p>
        </p:txBody>
      </p:sp>
      <p:sp>
        <p:nvSpPr>
          <p:cNvPr id="1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30" name="Shape 29"/>
          <p:cNvCxnSpPr/>
          <p:nvPr/>
        </p:nvCxnSpPr>
        <p:spPr>
          <a:xfrm rot="5400000" flipH="1" flipV="1">
            <a:off x="5795400" y="-2061599"/>
            <a:ext cx="144000"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3"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noProof="0" smtClean="0"/>
              <a:t>Click to edit Master title style</a:t>
            </a:r>
            <a:endParaRPr lang="en-AU" noProof="0"/>
          </a:p>
        </p:txBody>
      </p:sp>
      <p:sp>
        <p:nvSpPr>
          <p:cNvPr id="1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AU" dirty="0"/>
          </a:p>
        </p:txBody>
      </p:sp>
      <p:cxnSp>
        <p:nvCxnSpPr>
          <p:cNvPr id="10" name="Shape 9"/>
          <p:cNvCxnSpPr/>
          <p:nvPr/>
        </p:nvCxnSpPr>
        <p:spPr>
          <a:xfrm rot="5400000" flipH="1" flipV="1">
            <a:off x="4423800" y="-3433199"/>
            <a:ext cx="1440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AU" smtClean="0"/>
              <a:pPr/>
              <a:t>‹#›</a:t>
            </a:fld>
            <a:endParaRPr lang="en-AU" dirty="0"/>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AU" dirty="0"/>
          </a:p>
        </p:txBody>
      </p:sp>
      <p:sp>
        <p:nvSpPr>
          <p:cNvPr id="11" name="PwCFirm"/>
          <p:cNvSpPr txBox="1"/>
          <p:nvPr/>
        </p:nvSpPr>
        <p:spPr>
          <a:xfrm>
            <a:off x="533400" y="6477000"/>
            <a:ext cx="2590800" cy="152401"/>
          </a:xfrm>
          <a:prstGeom prst="rect">
            <a:avLst/>
          </a:prstGeom>
          <a:noFill/>
        </p:spPr>
        <p:txBody>
          <a:bodyPr vert="horz" wrap="square" lIns="0" tIns="0" rIns="0" bIns="0" rtlCol="0" anchor="t" anchorCtr="0">
            <a:noAutofit/>
          </a:bodyPr>
          <a:lstStyle/>
          <a:p>
            <a:r>
              <a:rPr lang="en-AU" sz="1000" noProof="0" dirty="0" smtClean="0">
                <a:latin typeface="Arial" pitchFamily="34" charset="0"/>
                <a:cs typeface="Arial" pitchFamily="34" charset="0"/>
              </a:rPr>
              <a:t>PwC</a:t>
            </a:r>
            <a:endParaRPr lang="en-AU" sz="1000" noProof="0" dirty="0">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dirty="0" smtClean="0"/>
              <a:t>October 2016 </a:t>
            </a:r>
            <a:endParaRPr lang="en-GB" dirty="0"/>
          </a:p>
        </p:txBody>
      </p:sp>
      <p:sp>
        <p:nvSpPr>
          <p:cNvPr id="7"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796" r:id="rId36"/>
    <p:sldLayoutId id="2147483797" r:id="rId37"/>
    <p:sldLayoutId id="2147483798" r:id="rId38"/>
    <p:sldLayoutId id="2147483799" r:id="rId39"/>
    <p:sldLayoutId id="2147483800" r:id="rId40"/>
    <p:sldLayoutId id="2147483801" r:id="rId41"/>
    <p:sldLayoutId id="2147483802" r:id="rId42"/>
    <p:sldLayoutId id="2147483803" r:id="rId43"/>
    <p:sldLayoutId id="2147483804" r:id="rId44"/>
    <p:sldLayoutId id="2147483805" r:id="rId45"/>
    <p:sldLayoutId id="2147483806" r:id="rId46"/>
    <p:sldLayoutId id="2147483807" r:id="rId47"/>
    <p:sldLayoutId id="2147483808" r:id="rId48"/>
    <p:sldLayoutId id="2147483809" r:id="rId49"/>
    <p:sldLayoutId id="2147483711" r:id="rId50"/>
    <p:sldLayoutId id="2147483727" r:id="rId51"/>
    <p:sldLayoutId id="2147483728" r:id="rId52"/>
    <p:sldLayoutId id="2147483729" r:id="rId53"/>
    <p:sldLayoutId id="2147483730" r:id="rId54"/>
    <p:sldLayoutId id="2147483755" r:id="rId55"/>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5475" y="838200"/>
            <a:ext cx="5343525" cy="646584"/>
          </a:xfrm>
        </p:spPr>
        <p:txBody>
          <a:bodyPr/>
          <a:lstStyle/>
          <a:p>
            <a:r>
              <a:rPr lang="en-GB" dirty="0" smtClean="0"/>
              <a:t>Excel training</a:t>
            </a:r>
            <a:endParaRPr lang="en-GB" dirty="0"/>
          </a:p>
        </p:txBody>
      </p:sp>
      <p:sp>
        <p:nvSpPr>
          <p:cNvPr id="3" name="Subtitle 2"/>
          <p:cNvSpPr>
            <a:spLocks noGrp="1"/>
          </p:cNvSpPr>
          <p:nvPr>
            <p:ph type="subTitle" idx="1"/>
          </p:nvPr>
        </p:nvSpPr>
        <p:spPr/>
        <p:txBody>
          <a:bodyPr/>
          <a:lstStyle/>
          <a:p>
            <a:r>
              <a:rPr lang="en-GB" dirty="0" smtClean="0"/>
              <a:t>October 2016</a:t>
            </a:r>
            <a:endParaRPr lang="en-GB" dirty="0"/>
          </a:p>
        </p:txBody>
      </p:sp>
      <p:sp>
        <p:nvSpPr>
          <p:cNvPr id="4" name="Text Placeholder 3"/>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924011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1"/>
                </a:solidFill>
              </a:rPr>
              <a:t>Offset</a:t>
            </a:r>
            <a:endParaRPr lang="en-AU" dirty="0">
              <a:solidFill>
                <a:schemeClr val="accent1"/>
              </a:solidFill>
            </a:endParaRPr>
          </a:p>
        </p:txBody>
      </p:sp>
      <p:sp>
        <p:nvSpPr>
          <p:cNvPr id="3" name="Content Placeholder 2"/>
          <p:cNvSpPr>
            <a:spLocks noGrp="1"/>
          </p:cNvSpPr>
          <p:nvPr>
            <p:ph sz="quarter" idx="15"/>
          </p:nvPr>
        </p:nvSpPr>
        <p:spPr/>
        <p:txBody>
          <a:bodyPr/>
          <a:lstStyle/>
          <a:p>
            <a:r>
              <a:rPr lang="en-AU" dirty="0">
                <a:solidFill>
                  <a:schemeClr val="accent1"/>
                </a:solidFill>
              </a:rPr>
              <a:t>Formula explanation</a:t>
            </a:r>
          </a:p>
          <a:p>
            <a:r>
              <a:rPr lang="en-AU" sz="1600" dirty="0" smtClean="0"/>
              <a:t>Offset</a:t>
            </a:r>
            <a:r>
              <a:rPr lang="en-AU" sz="1600" dirty="0"/>
              <a:t>('Starting cell</a:t>
            </a:r>
            <a:r>
              <a:rPr lang="en-AU" sz="1600" dirty="0" smtClean="0"/>
              <a:t>', offset rows, offset columns, </a:t>
            </a:r>
            <a:r>
              <a:rPr lang="en-AU" sz="1600" dirty="0"/>
              <a:t>How many rows is the data set?, How many columns is the data set</a:t>
            </a:r>
            <a:r>
              <a:rPr lang="en-AU" sz="1600" dirty="0" smtClean="0"/>
              <a:t>?)</a:t>
            </a:r>
          </a:p>
          <a:p>
            <a:r>
              <a:rPr lang="en-AU" dirty="0" smtClean="0">
                <a:solidFill>
                  <a:schemeClr val="accent1"/>
                </a:solidFill>
              </a:rPr>
              <a:t>Offset to manipulate</a:t>
            </a:r>
          </a:p>
          <a:p>
            <a:r>
              <a:rPr lang="en-AU" sz="1600" dirty="0" smtClean="0"/>
              <a:t>Can be used in order to reference a cell a defined distance away from another cell</a:t>
            </a:r>
          </a:p>
          <a:p>
            <a:r>
              <a:rPr lang="en-AU" sz="1600" dirty="0" smtClean="0"/>
              <a:t>i.e. Offset (A1,2,0), offsets A1 2 rows down so it will contain the value in A3</a:t>
            </a:r>
          </a:p>
          <a:p>
            <a:r>
              <a:rPr lang="en-AU" sz="1600" dirty="0" smtClean="0"/>
              <a:t>Offset(A1,2,3) offsets A1 2 rows down and 3 rows across so will give the value in D3</a:t>
            </a:r>
            <a:endParaRPr lang="en-AU"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10</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191598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1"/>
                </a:solidFill>
              </a:rPr>
              <a:t>Offset</a:t>
            </a:r>
            <a:endParaRPr lang="en-AU" dirty="0">
              <a:solidFill>
                <a:schemeClr val="accent1"/>
              </a:solidFill>
            </a:endParaRPr>
          </a:p>
        </p:txBody>
      </p:sp>
      <p:sp>
        <p:nvSpPr>
          <p:cNvPr id="3" name="Content Placeholder 2"/>
          <p:cNvSpPr>
            <a:spLocks noGrp="1"/>
          </p:cNvSpPr>
          <p:nvPr>
            <p:ph sz="quarter" idx="15"/>
          </p:nvPr>
        </p:nvSpPr>
        <p:spPr/>
        <p:txBody>
          <a:bodyPr/>
          <a:lstStyle/>
          <a:p>
            <a:r>
              <a:rPr lang="en-AU" dirty="0">
                <a:solidFill>
                  <a:schemeClr val="accent1"/>
                </a:solidFill>
              </a:rPr>
              <a:t>Formula </a:t>
            </a:r>
            <a:r>
              <a:rPr lang="en-AU" dirty="0" smtClean="0">
                <a:solidFill>
                  <a:schemeClr val="accent1"/>
                </a:solidFill>
              </a:rPr>
              <a:t>explanation</a:t>
            </a:r>
            <a:endParaRPr lang="en-AU" dirty="0" smtClean="0"/>
          </a:p>
          <a:p>
            <a:r>
              <a:rPr lang="en-AU" sz="1600" dirty="0" smtClean="0"/>
              <a:t>Offset</a:t>
            </a:r>
            <a:r>
              <a:rPr lang="en-AU" sz="1600" dirty="0"/>
              <a:t>('Starting cell</a:t>
            </a:r>
            <a:r>
              <a:rPr lang="en-AU" sz="1600" dirty="0" smtClean="0"/>
              <a:t>', offset rows, offset columns, </a:t>
            </a:r>
            <a:r>
              <a:rPr lang="en-AU" sz="1600" dirty="0"/>
              <a:t>How many rows is the data set?, How many columns is the data set</a:t>
            </a:r>
            <a:r>
              <a:rPr lang="en-AU" sz="1600" dirty="0" smtClean="0"/>
              <a:t>?)</a:t>
            </a:r>
          </a:p>
          <a:p>
            <a:r>
              <a:rPr lang="en-AU" dirty="0" smtClean="0">
                <a:solidFill>
                  <a:schemeClr val="accent1"/>
                </a:solidFill>
              </a:rPr>
              <a:t>Offset to define a range</a:t>
            </a:r>
          </a:p>
          <a:p>
            <a:r>
              <a:rPr lang="en-AU" sz="1600" dirty="0" smtClean="0"/>
              <a:t>Can be used to define the size of a range.</a:t>
            </a:r>
          </a:p>
          <a:p>
            <a:r>
              <a:rPr lang="en-AU" sz="1600" dirty="0" smtClean="0"/>
              <a:t>i.e. Offset(A1,0,0,5,1), will return the values in cells A1,A2,A3,A4 and A5</a:t>
            </a:r>
          </a:p>
          <a:p>
            <a:r>
              <a:rPr lang="en-AU" sz="1600" dirty="0" smtClean="0"/>
              <a:t>      Offset (A1,0,0,1,3) will return the values in cells A1,B1 and C1</a:t>
            </a:r>
          </a:p>
          <a:p>
            <a:r>
              <a:rPr lang="en-AU" sz="1600" dirty="0" smtClean="0"/>
              <a:t>Great for summing to the bottom of a data set when the number of rows or columns is known, which is easy with the counts we have already learnt!</a:t>
            </a:r>
          </a:p>
          <a:p>
            <a:r>
              <a:rPr lang="en-AU" sz="1600" dirty="0" smtClean="0"/>
              <a:t>No more filling sum formulas down to the bottom of the range when new data is added</a:t>
            </a:r>
          </a:p>
          <a:p>
            <a:endParaRPr lang="en-AU" sz="1400" dirty="0"/>
          </a:p>
        </p:txBody>
      </p:sp>
      <p:sp>
        <p:nvSpPr>
          <p:cNvPr id="4" name="Footer Placeholder 3"/>
          <p:cNvSpPr>
            <a:spLocks noGrp="1"/>
          </p:cNvSpPr>
          <p:nvPr>
            <p:ph type="ftr" sz="quarter" idx="3"/>
          </p:nvPr>
        </p:nvSpPr>
        <p:spPr/>
        <p:txBody>
          <a:bodyPr/>
          <a:lstStyle/>
          <a:p>
            <a:endParaRPr lang="en-AU"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11</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19872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Index</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dirty="0" smtClean="0">
                <a:solidFill>
                  <a:schemeClr val="accent1"/>
                </a:solidFill>
              </a:rPr>
              <a:t>INDEX(array, row number, column number)</a:t>
            </a:r>
          </a:p>
          <a:p>
            <a:pPr marL="342900" indent="-342900">
              <a:buFont typeface="Arial" panose="020B0604020202020204" pitchFamily="34" charset="0"/>
              <a:buChar char="•"/>
            </a:pPr>
            <a:r>
              <a:rPr lang="en-GB" sz="1600" dirty="0" smtClean="0"/>
              <a:t>Used to</a:t>
            </a:r>
            <a:r>
              <a:rPr lang="en-AU" sz="1600" dirty="0" smtClean="0"/>
              <a:t> </a:t>
            </a:r>
            <a:r>
              <a:rPr lang="en-AU" sz="1600" dirty="0"/>
              <a:t>return the entry in any row and column within a rectangular array of </a:t>
            </a:r>
            <a:r>
              <a:rPr lang="en-AU" sz="1600" dirty="0" smtClean="0"/>
              <a:t>numbers</a:t>
            </a:r>
          </a:p>
          <a:p>
            <a:pPr marL="342900" indent="-342900">
              <a:buFont typeface="Arial" panose="020B0604020202020204" pitchFamily="34" charset="0"/>
              <a:buChar char="•"/>
            </a:pPr>
            <a:r>
              <a:rPr lang="en-AU" sz="1600" dirty="0"/>
              <a:t>To illustrate, the formula INDEX(A1:D12,2,3) would return the entry in the second row and third column of the array A1:D12. This entry is the one in cell </a:t>
            </a:r>
            <a:r>
              <a:rPr lang="en-AU" sz="1600" dirty="0" smtClean="0"/>
              <a:t>C2</a:t>
            </a:r>
            <a:endParaRPr lang="en-AU" sz="14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12</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7" name="Picture 6" descr="666.bmp"/>
          <p:cNvPicPr>
            <a:picLocks noChangeAspect="1"/>
          </p:cNvPicPr>
          <p:nvPr/>
        </p:nvPicPr>
        <p:blipFill>
          <a:blip r:embed="rId2" cstate="print"/>
          <a:stretch>
            <a:fillRect/>
          </a:stretch>
        </p:blipFill>
        <p:spPr>
          <a:xfrm>
            <a:off x="2254672" y="3284984"/>
            <a:ext cx="4634657" cy="1857830"/>
          </a:xfrm>
          <a:prstGeom prst="rect">
            <a:avLst/>
          </a:prstGeom>
        </p:spPr>
      </p:pic>
    </p:spTree>
    <p:extLst>
      <p:ext uri="{BB962C8B-B14F-4D97-AF65-F5344CB8AC3E}">
        <p14:creationId xmlns:p14="http://schemas.microsoft.com/office/powerpoint/2010/main" val="42494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Match</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dirty="0" smtClean="0">
                <a:solidFill>
                  <a:schemeClr val="accent1"/>
                </a:solidFill>
              </a:rPr>
              <a:t>Match(lookup value, lookup array, match type)</a:t>
            </a:r>
          </a:p>
          <a:p>
            <a:pPr marL="342900" indent="-342900">
              <a:buFont typeface="Arial" panose="020B0604020202020204" pitchFamily="34" charset="0"/>
              <a:buChar char="•"/>
            </a:pPr>
            <a:r>
              <a:rPr lang="en-AU" sz="1600" dirty="0" smtClean="0"/>
              <a:t>Searches </a:t>
            </a:r>
            <a:r>
              <a:rPr lang="en-AU" sz="1600" dirty="0"/>
              <a:t>for a specified item and returns its relative position in a </a:t>
            </a:r>
            <a:r>
              <a:rPr lang="en-AU" sz="1600" dirty="0" smtClean="0"/>
              <a:t>range</a:t>
            </a:r>
          </a:p>
          <a:p>
            <a:pPr marL="342900" indent="-342900">
              <a:buFont typeface="Arial" panose="020B0604020202020204" pitchFamily="34" charset="0"/>
              <a:buChar char="•"/>
            </a:pPr>
            <a:r>
              <a:rPr lang="en-AU" sz="1600" dirty="0" smtClean="0"/>
              <a:t>Combined with INDEX can be used an upgraded version of VLOOKUP / HLOOKUP</a:t>
            </a:r>
          </a:p>
          <a:p>
            <a:pPr marL="342900" indent="-342900">
              <a:buFont typeface="Arial" panose="020B0604020202020204" pitchFamily="34" charset="0"/>
              <a:buChar char="•"/>
            </a:pPr>
            <a:r>
              <a:rPr lang="en-AU" sz="1600" dirty="0"/>
              <a:t>To illustrate, the formula </a:t>
            </a:r>
            <a:r>
              <a:rPr lang="en-AU" sz="1600" dirty="0" smtClean="0"/>
              <a:t>MATCH(F3,A1:A5,0) </a:t>
            </a:r>
            <a:r>
              <a:rPr lang="en-AU" sz="1600" dirty="0"/>
              <a:t>would return </a:t>
            </a:r>
            <a:r>
              <a:rPr lang="en-AU" sz="1600" dirty="0" smtClean="0"/>
              <a:t>the position of the number in cell F3 if it is found in the range A1:A5. In this instance, 457 is the fourth entry</a:t>
            </a:r>
            <a:endParaRPr lang="en-AU" sz="16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13</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8" name="Picture 7" descr="888.bmp"/>
          <p:cNvPicPr>
            <a:picLocks noChangeAspect="1"/>
          </p:cNvPicPr>
          <p:nvPr/>
        </p:nvPicPr>
        <p:blipFill>
          <a:blip r:embed="rId3" cstate="print"/>
          <a:srcRect b="-19203"/>
          <a:stretch>
            <a:fillRect/>
          </a:stretch>
        </p:blipFill>
        <p:spPr>
          <a:xfrm>
            <a:off x="1547664" y="3861048"/>
            <a:ext cx="5904656" cy="1368152"/>
          </a:xfrm>
          <a:prstGeom prst="rect">
            <a:avLst/>
          </a:prstGeom>
        </p:spPr>
      </p:pic>
    </p:spTree>
    <p:extLst>
      <p:ext uri="{BB962C8B-B14F-4D97-AF65-F5344CB8AC3E}">
        <p14:creationId xmlns:p14="http://schemas.microsoft.com/office/powerpoint/2010/main" val="244456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Pivot Tables</a:t>
            </a:r>
            <a:endParaRPr lang="en-GB" dirty="0">
              <a:solidFill>
                <a:schemeClr val="accent1"/>
              </a:solidFill>
            </a:endParaRPr>
          </a:p>
        </p:txBody>
      </p:sp>
      <p:sp>
        <p:nvSpPr>
          <p:cNvPr id="3" name="Content Placeholder 2"/>
          <p:cNvSpPr>
            <a:spLocks noGrp="1"/>
          </p:cNvSpPr>
          <p:nvPr>
            <p:ph sz="quarter" idx="15"/>
          </p:nvPr>
        </p:nvSpPr>
        <p:spPr>
          <a:xfrm>
            <a:off x="533400" y="1600200"/>
            <a:ext cx="8077200" cy="4572000"/>
          </a:xfrm>
        </p:spPr>
        <p:txBody>
          <a:bodyPr/>
          <a:lstStyle/>
          <a:p>
            <a:r>
              <a:rPr lang="en-AU" dirty="0">
                <a:solidFill>
                  <a:schemeClr val="accent1"/>
                </a:solidFill>
              </a:rPr>
              <a:t>Useful to aggregate large amounts of data without transforming or modifying the </a:t>
            </a:r>
            <a:r>
              <a:rPr lang="en-AU" dirty="0" smtClean="0">
                <a:solidFill>
                  <a:schemeClr val="accent1"/>
                </a:solidFill>
              </a:rPr>
              <a:t>data</a:t>
            </a:r>
          </a:p>
          <a:p>
            <a:pPr marL="342900" indent="-342900">
              <a:buFont typeface="Arial" panose="020B0604020202020204" pitchFamily="34" charset="0"/>
              <a:buChar char="•"/>
            </a:pPr>
            <a:r>
              <a:rPr lang="en-AU" sz="1600" dirty="0" smtClean="0"/>
              <a:t>All </a:t>
            </a:r>
            <a:r>
              <a:rPr lang="en-AU" sz="1600" dirty="0"/>
              <a:t>columns need a </a:t>
            </a:r>
            <a:r>
              <a:rPr lang="en-AU" sz="1600" dirty="0" smtClean="0"/>
              <a:t>heading</a:t>
            </a:r>
          </a:p>
          <a:p>
            <a:pPr marL="342900" indent="-342900">
              <a:buFont typeface="Arial" panose="020B0604020202020204" pitchFamily="34" charset="0"/>
              <a:buChar char="•"/>
            </a:pPr>
            <a:r>
              <a:rPr lang="en-AU" sz="1600" dirty="0" smtClean="0"/>
              <a:t>Remove subtotals / totals from data</a:t>
            </a:r>
            <a:endParaRPr lang="en-AU" sz="1600" dirty="0"/>
          </a:p>
          <a:p>
            <a:pPr marL="342900" indent="-342900">
              <a:buFont typeface="Arial" panose="020B0604020202020204" pitchFamily="34" charset="0"/>
              <a:buChar char="•"/>
            </a:pPr>
            <a:r>
              <a:rPr lang="en-AU" sz="1600" dirty="0"/>
              <a:t>All data needs to be </a:t>
            </a:r>
            <a:r>
              <a:rPr lang="en-AU" sz="1600" dirty="0" smtClean="0"/>
              <a:t>selected then go to Insert -&gt; Pivot Table (Alt + N + V)</a:t>
            </a:r>
          </a:p>
          <a:p>
            <a:pPr marL="342900" indent="-342900">
              <a:buFont typeface="Arial" panose="020B0604020202020204" pitchFamily="34" charset="0"/>
              <a:buChar char="•"/>
            </a:pPr>
            <a:r>
              <a:rPr lang="en-AU" sz="1600" dirty="0" smtClean="0"/>
              <a:t>When source data changes the pivot table needs to be refreshed. It won't automatically update.</a:t>
            </a:r>
          </a:p>
        </p:txBody>
      </p:sp>
      <p:sp>
        <p:nvSpPr>
          <p:cNvPr id="5" name="Slide Number Placeholder 4"/>
          <p:cNvSpPr>
            <a:spLocks noGrp="1"/>
          </p:cNvSpPr>
          <p:nvPr>
            <p:ph type="sldNum" sz="quarter" idx="4"/>
          </p:nvPr>
        </p:nvSpPr>
        <p:spPr/>
        <p:txBody>
          <a:bodyPr/>
          <a:lstStyle/>
          <a:p>
            <a:fld id="{9EBD5762-3BDC-484D-9503-7EA6D5A9A8CE}" type="slidenum">
              <a:rPr lang="en-AU" smtClean="0"/>
              <a:pPr/>
              <a:t>14</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grpSp>
        <p:nvGrpSpPr>
          <p:cNvPr id="10" name="Group 9"/>
          <p:cNvGrpSpPr/>
          <p:nvPr/>
        </p:nvGrpSpPr>
        <p:grpSpPr>
          <a:xfrm>
            <a:off x="5724128" y="3886200"/>
            <a:ext cx="2516072" cy="1209844"/>
            <a:chOff x="1403648" y="3429000"/>
            <a:chExt cx="2516072" cy="120984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429000"/>
              <a:ext cx="2372056" cy="1209844"/>
            </a:xfrm>
            <a:prstGeom prst="rect">
              <a:avLst/>
            </a:prstGeom>
          </p:spPr>
        </p:pic>
        <p:sp>
          <p:nvSpPr>
            <p:cNvPr id="9" name="Oval 8"/>
            <p:cNvSpPr/>
            <p:nvPr/>
          </p:nvSpPr>
          <p:spPr bwMode="ltGray">
            <a:xfrm>
              <a:off x="1403648" y="3573016"/>
              <a:ext cx="936104" cy="86409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smtClean="0">
                <a:solidFill>
                  <a:schemeClr val="bg1"/>
                </a:solidFill>
                <a:latin typeface="Georgia" pitchFamily="18" charset="0"/>
              </a:endParaRPr>
            </a:p>
          </p:txBody>
        </p:sp>
      </p:grpSp>
      <p:pic>
        <p:nvPicPr>
          <p:cNvPr id="11" name="Picture 10"/>
          <p:cNvPicPr>
            <a:picLocks noChangeAspect="1"/>
          </p:cNvPicPr>
          <p:nvPr/>
        </p:nvPicPr>
        <p:blipFill rotWithShape="1">
          <a:blip r:embed="rId4"/>
          <a:srcRect l="34063" r="20689"/>
          <a:stretch/>
        </p:blipFill>
        <p:spPr>
          <a:xfrm>
            <a:off x="1886906" y="5047828"/>
            <a:ext cx="6408712" cy="1238250"/>
          </a:xfrm>
          <a:prstGeom prst="rect">
            <a:avLst/>
          </a:prstGeom>
        </p:spPr>
      </p:pic>
      <p:sp>
        <p:nvSpPr>
          <p:cNvPr id="12" name="Oval 11"/>
          <p:cNvSpPr/>
          <p:nvPr/>
        </p:nvSpPr>
        <p:spPr bwMode="ltGray">
          <a:xfrm>
            <a:off x="3851920" y="5096327"/>
            <a:ext cx="936104" cy="86409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smtClean="0">
              <a:solidFill>
                <a:schemeClr val="bg1"/>
              </a:solidFill>
              <a:latin typeface="Georgia" pitchFamily="18" charset="0"/>
            </a:endParaRPr>
          </a:p>
        </p:txBody>
      </p:sp>
    </p:spTree>
    <p:extLst>
      <p:ext uri="{BB962C8B-B14F-4D97-AF65-F5344CB8AC3E}">
        <p14:creationId xmlns:p14="http://schemas.microsoft.com/office/powerpoint/2010/main" val="1785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Pivot Tables (continued)</a:t>
            </a:r>
            <a:endParaRPr lang="en-GB" dirty="0">
              <a:solidFill>
                <a:schemeClr val="accent1"/>
              </a:solidFill>
            </a:endParaRPr>
          </a:p>
        </p:txBody>
      </p:sp>
      <p:sp>
        <p:nvSpPr>
          <p:cNvPr id="5" name="Slide Number Placeholder 4"/>
          <p:cNvSpPr>
            <a:spLocks noGrp="1"/>
          </p:cNvSpPr>
          <p:nvPr>
            <p:ph type="sldNum" sz="quarter" idx="4"/>
          </p:nvPr>
        </p:nvSpPr>
        <p:spPr/>
        <p:txBody>
          <a:bodyPr/>
          <a:lstStyle/>
          <a:p>
            <a:fld id="{9EBD5762-3BDC-484D-9503-7EA6D5A9A8CE}" type="slidenum">
              <a:rPr lang="en-AU" smtClean="0"/>
              <a:pPr/>
              <a:t>15</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8" name="Picture 7"/>
          <p:cNvPicPr>
            <a:picLocks noChangeAspect="1"/>
          </p:cNvPicPr>
          <p:nvPr/>
        </p:nvPicPr>
        <p:blipFill rotWithShape="1">
          <a:blip r:embed="rId3"/>
          <a:srcRect b="50040"/>
          <a:stretch/>
        </p:blipFill>
        <p:spPr>
          <a:xfrm>
            <a:off x="944460" y="2130700"/>
            <a:ext cx="1931707" cy="3556137"/>
          </a:xfrm>
          <a:prstGeom prst="rect">
            <a:avLst/>
          </a:prstGeom>
          <a:ln>
            <a:solidFill>
              <a:schemeClr val="tx1"/>
            </a:solidFill>
          </a:ln>
        </p:spPr>
      </p:pic>
      <p:pic>
        <p:nvPicPr>
          <p:cNvPr id="11" name="Picture 10"/>
          <p:cNvPicPr>
            <a:picLocks noChangeAspect="1"/>
          </p:cNvPicPr>
          <p:nvPr/>
        </p:nvPicPr>
        <p:blipFill rotWithShape="1">
          <a:blip r:embed="rId3"/>
          <a:srcRect t="49960"/>
          <a:stretch/>
        </p:blipFill>
        <p:spPr>
          <a:xfrm>
            <a:off x="6114492" y="2299495"/>
            <a:ext cx="1944216" cy="3584930"/>
          </a:xfrm>
          <a:prstGeom prst="rect">
            <a:avLst/>
          </a:prstGeom>
          <a:ln>
            <a:solidFill>
              <a:schemeClr val="tx1"/>
            </a:solidFill>
          </a:ln>
        </p:spPr>
      </p:pic>
      <p:sp>
        <p:nvSpPr>
          <p:cNvPr id="14" name="Content Placeholder 2"/>
          <p:cNvSpPr txBox="1">
            <a:spLocks/>
          </p:cNvSpPr>
          <p:nvPr/>
        </p:nvSpPr>
        <p:spPr>
          <a:xfrm>
            <a:off x="3491880" y="2717343"/>
            <a:ext cx="1800000" cy="900000"/>
          </a:xfrm>
          <a:prstGeom prst="roundRect">
            <a:avLst/>
          </a:prstGeom>
          <a:ln/>
        </p:spPr>
        <p:style>
          <a:lnRef idx="2">
            <a:schemeClr val="accent5"/>
          </a:lnRef>
          <a:fillRef idx="1">
            <a:schemeClr val="lt1"/>
          </a:fillRef>
          <a:effectRef idx="0">
            <a:schemeClr val="accent5"/>
          </a:effectRef>
          <a:fontRef idx="minor">
            <a:schemeClr val="dk1"/>
          </a:fontRef>
        </p:style>
        <p:txBody>
          <a:bodyPr vert="horz" lIns="0" tIns="0" rIns="0" bIns="0" rtlCol="0" anchor="ctr">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lgn="ctr"/>
            <a:r>
              <a:rPr lang="en-AU" sz="1400" dirty="0" smtClean="0"/>
              <a:t>These are the column headings of the data selected to pivot</a:t>
            </a:r>
          </a:p>
        </p:txBody>
      </p:sp>
      <p:cxnSp>
        <p:nvCxnSpPr>
          <p:cNvPr id="15" name="Straight Connector 14"/>
          <p:cNvCxnSpPr/>
          <p:nvPr/>
        </p:nvCxnSpPr>
        <p:spPr>
          <a:xfrm flipH="1">
            <a:off x="5291880" y="2816318"/>
            <a:ext cx="969214" cy="318658"/>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6" name="Content Placeholder 2"/>
          <p:cNvSpPr txBox="1">
            <a:spLocks/>
          </p:cNvSpPr>
          <p:nvPr/>
        </p:nvSpPr>
        <p:spPr>
          <a:xfrm>
            <a:off x="3490687" y="1680700"/>
            <a:ext cx="1800000" cy="900000"/>
          </a:xfrm>
          <a:prstGeom prst="roundRect">
            <a:avLst/>
          </a:prstGeom>
          <a:ln/>
        </p:spPr>
        <p:style>
          <a:lnRef idx="2">
            <a:schemeClr val="accent6"/>
          </a:lnRef>
          <a:fillRef idx="1">
            <a:schemeClr val="lt1"/>
          </a:fillRef>
          <a:effectRef idx="0">
            <a:schemeClr val="accent6"/>
          </a:effectRef>
          <a:fontRef idx="minor">
            <a:schemeClr val="dk1"/>
          </a:fontRef>
        </p:style>
        <p:txBody>
          <a:bodyPr vert="horz" lIns="0" tIns="0" rIns="0" bIns="0" rtlCol="0" anchor="ctr">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lgn="ctr"/>
            <a:r>
              <a:rPr lang="en-AU" sz="1400" dirty="0" smtClean="0"/>
              <a:t>Drag the fields into here that you want to slice the columns by</a:t>
            </a:r>
          </a:p>
        </p:txBody>
      </p:sp>
      <p:cxnSp>
        <p:nvCxnSpPr>
          <p:cNvPr id="17" name="Straight Connector 16"/>
          <p:cNvCxnSpPr/>
          <p:nvPr/>
        </p:nvCxnSpPr>
        <p:spPr>
          <a:xfrm flipH="1" flipV="1">
            <a:off x="5278629" y="2113276"/>
            <a:ext cx="1812058" cy="604067"/>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8" name="Content Placeholder 2"/>
          <p:cNvSpPr txBox="1">
            <a:spLocks/>
          </p:cNvSpPr>
          <p:nvPr/>
        </p:nvSpPr>
        <p:spPr>
          <a:xfrm>
            <a:off x="3491880" y="3825144"/>
            <a:ext cx="1800000" cy="900000"/>
          </a:xfrm>
          <a:prstGeom prst="roundRect">
            <a:avLst/>
          </a:prstGeom>
          <a:ln/>
        </p:spPr>
        <p:style>
          <a:lnRef idx="2">
            <a:schemeClr val="accent3"/>
          </a:lnRef>
          <a:fillRef idx="1">
            <a:schemeClr val="lt1"/>
          </a:fillRef>
          <a:effectRef idx="0">
            <a:schemeClr val="accent3"/>
          </a:effectRef>
          <a:fontRef idx="minor">
            <a:schemeClr val="dk1"/>
          </a:fontRef>
        </p:style>
        <p:txBody>
          <a:bodyPr vert="horz" lIns="0" tIns="0" rIns="0" bIns="0" rtlCol="0" anchor="ctr">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lgn="ctr"/>
            <a:r>
              <a:rPr lang="en-AU" sz="1400" dirty="0"/>
              <a:t>Drag the fields into here that you want to slice the </a:t>
            </a:r>
            <a:r>
              <a:rPr lang="en-AU" sz="1400" dirty="0" smtClean="0"/>
              <a:t>rows by</a:t>
            </a:r>
            <a:endParaRPr lang="en-AU" sz="1400" dirty="0"/>
          </a:p>
        </p:txBody>
      </p:sp>
      <p:cxnSp>
        <p:nvCxnSpPr>
          <p:cNvPr id="19" name="Straight Connector 18"/>
          <p:cNvCxnSpPr>
            <a:stCxn id="11" idx="1"/>
            <a:endCxn id="18" idx="3"/>
          </p:cNvCxnSpPr>
          <p:nvPr/>
        </p:nvCxnSpPr>
        <p:spPr>
          <a:xfrm flipH="1">
            <a:off x="5291880" y="4091960"/>
            <a:ext cx="822612" cy="183184"/>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6" name="Content Placeholder 2"/>
          <p:cNvSpPr txBox="1">
            <a:spLocks/>
          </p:cNvSpPr>
          <p:nvPr/>
        </p:nvSpPr>
        <p:spPr>
          <a:xfrm>
            <a:off x="3491880" y="4905264"/>
            <a:ext cx="1800000" cy="900000"/>
          </a:xfrm>
          <a:prstGeom prst="roundRect">
            <a:avLst/>
          </a:prstGeom>
          <a:ln/>
        </p:spPr>
        <p:style>
          <a:lnRef idx="2">
            <a:schemeClr val="accent2"/>
          </a:lnRef>
          <a:fillRef idx="1">
            <a:schemeClr val="lt1"/>
          </a:fillRef>
          <a:effectRef idx="0">
            <a:schemeClr val="accent2"/>
          </a:effectRef>
          <a:fontRef idx="minor">
            <a:schemeClr val="dk1"/>
          </a:fontRef>
        </p:style>
        <p:txBody>
          <a:bodyPr vert="horz" lIns="0" tIns="0" rIns="0" bIns="0" rtlCol="0" anchor="ctr">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lgn="ctr"/>
            <a:r>
              <a:rPr lang="en-AU" sz="1400" dirty="0"/>
              <a:t>Drag the fields into here that you want to </a:t>
            </a:r>
            <a:r>
              <a:rPr lang="en-AU" sz="1400" dirty="0" smtClean="0"/>
              <a:t>be calculated</a:t>
            </a:r>
            <a:endParaRPr lang="en-AU" sz="1400" dirty="0"/>
          </a:p>
        </p:txBody>
      </p:sp>
      <p:cxnSp>
        <p:nvCxnSpPr>
          <p:cNvPr id="27" name="Straight Connector 26"/>
          <p:cNvCxnSpPr>
            <a:endCxn id="26" idx="3"/>
          </p:cNvCxnSpPr>
          <p:nvPr/>
        </p:nvCxnSpPr>
        <p:spPr>
          <a:xfrm flipH="1">
            <a:off x="5291880" y="4256992"/>
            <a:ext cx="1938429" cy="109827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5"/>
          </p:nvPr>
        </p:nvSpPr>
        <p:spPr>
          <a:xfrm>
            <a:off x="1100067" y="4165841"/>
            <a:ext cx="1641338" cy="945894"/>
          </a:xfrm>
          <a:prstGeom prst="round2DiagRect">
            <a:avLst/>
          </a:prstGeom>
          <a:solidFill>
            <a:schemeClr val="bg2">
              <a:lumMod val="8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anchor="ctr"/>
          <a:lstStyle/>
          <a:p>
            <a:pPr algn="ctr"/>
            <a:r>
              <a:rPr lang="en-AU" sz="1100" dirty="0" smtClean="0"/>
              <a:t>These are the column headings of the data selected to pivot. To be dragged into the quadrants below.</a:t>
            </a:r>
          </a:p>
        </p:txBody>
      </p:sp>
    </p:spTree>
    <p:extLst>
      <p:ext uri="{BB962C8B-B14F-4D97-AF65-F5344CB8AC3E}">
        <p14:creationId xmlns:p14="http://schemas.microsoft.com/office/powerpoint/2010/main" val="118957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Pivot Tables (continued)</a:t>
            </a:r>
            <a:endParaRPr lang="en-GB" dirty="0">
              <a:solidFill>
                <a:schemeClr val="accent1"/>
              </a:solidFill>
            </a:endParaRPr>
          </a:p>
        </p:txBody>
      </p:sp>
      <p:sp>
        <p:nvSpPr>
          <p:cNvPr id="3" name="Content Placeholder 2"/>
          <p:cNvSpPr>
            <a:spLocks noGrp="1"/>
          </p:cNvSpPr>
          <p:nvPr>
            <p:ph sz="quarter" idx="15"/>
          </p:nvPr>
        </p:nvSpPr>
        <p:spPr>
          <a:xfrm>
            <a:off x="533400" y="1600200"/>
            <a:ext cx="8077200" cy="4572000"/>
          </a:xfrm>
        </p:spPr>
        <p:txBody>
          <a:bodyPr/>
          <a:lstStyle/>
          <a:p>
            <a:r>
              <a:rPr lang="en-AU" dirty="0" smtClean="0">
                <a:solidFill>
                  <a:schemeClr val="accent1"/>
                </a:solidFill>
              </a:rPr>
              <a:t>Change type of data aggregation…</a:t>
            </a:r>
          </a:p>
          <a:p>
            <a:endParaRPr lang="en-AU" sz="1400" dirty="0">
              <a:solidFill>
                <a:schemeClr val="accent1"/>
              </a:solidFill>
            </a:endParaRPr>
          </a:p>
          <a:p>
            <a:pPr marL="285750" indent="-285750">
              <a:buFont typeface="Arial" panose="020B0604020202020204" pitchFamily="34" charset="0"/>
              <a:buChar char="•"/>
            </a:pPr>
            <a:r>
              <a:rPr lang="en-AU" sz="1600" dirty="0" smtClean="0"/>
              <a:t>In “Values” section, right click on field to select “Value Field Settings…”</a:t>
            </a:r>
          </a:p>
          <a:p>
            <a:pPr marL="285750" indent="-285750">
              <a:buFont typeface="Arial" panose="020B0604020202020204" pitchFamily="34" charset="0"/>
              <a:buChar char="•"/>
            </a:pPr>
            <a:r>
              <a:rPr lang="en-AU" sz="1600" dirty="0" smtClean="0"/>
              <a:t>Select type of field summary</a:t>
            </a:r>
          </a:p>
        </p:txBody>
      </p:sp>
      <p:sp>
        <p:nvSpPr>
          <p:cNvPr id="5" name="Slide Number Placeholder 4"/>
          <p:cNvSpPr>
            <a:spLocks noGrp="1"/>
          </p:cNvSpPr>
          <p:nvPr>
            <p:ph type="sldNum" sz="quarter" idx="4"/>
          </p:nvPr>
        </p:nvSpPr>
        <p:spPr/>
        <p:txBody>
          <a:bodyPr/>
          <a:lstStyle/>
          <a:p>
            <a:fld id="{9EBD5762-3BDC-484D-9503-7EA6D5A9A8CE}" type="slidenum">
              <a:rPr lang="en-AU" smtClean="0"/>
              <a:pPr/>
              <a:t>16</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7" name="Picture 6"/>
          <p:cNvPicPr>
            <a:picLocks noChangeAspect="1"/>
          </p:cNvPicPr>
          <p:nvPr/>
        </p:nvPicPr>
        <p:blipFill>
          <a:blip r:embed="rId3"/>
          <a:stretch>
            <a:fillRect/>
          </a:stretch>
        </p:blipFill>
        <p:spPr>
          <a:xfrm>
            <a:off x="4932040" y="3356992"/>
            <a:ext cx="3028360" cy="2564835"/>
          </a:xfrm>
          <a:prstGeom prst="rect">
            <a:avLst/>
          </a:prstGeom>
        </p:spPr>
      </p:pic>
      <p:grpSp>
        <p:nvGrpSpPr>
          <p:cNvPr id="12" name="Group 11"/>
          <p:cNvGrpSpPr/>
          <p:nvPr/>
        </p:nvGrpSpPr>
        <p:grpSpPr>
          <a:xfrm>
            <a:off x="1547664" y="3573016"/>
            <a:ext cx="1965084" cy="2249645"/>
            <a:chOff x="1259632" y="3140968"/>
            <a:chExt cx="2231329" cy="2554445"/>
          </a:xfrm>
        </p:grpSpPr>
        <p:pic>
          <p:nvPicPr>
            <p:cNvPr id="10" name="Picture 9"/>
            <p:cNvPicPr>
              <a:picLocks noChangeAspect="1"/>
            </p:cNvPicPr>
            <p:nvPr/>
          </p:nvPicPr>
          <p:blipFill>
            <a:blip r:embed="rId4"/>
            <a:stretch>
              <a:fillRect/>
            </a:stretch>
          </p:blipFill>
          <p:spPr>
            <a:xfrm>
              <a:off x="1259632" y="3140968"/>
              <a:ext cx="2231329" cy="2554445"/>
            </a:xfrm>
            <a:prstGeom prst="rect">
              <a:avLst/>
            </a:prstGeom>
          </p:spPr>
        </p:pic>
        <p:sp>
          <p:nvSpPr>
            <p:cNvPr id="11" name="Rectangle 10"/>
            <p:cNvSpPr/>
            <p:nvPr/>
          </p:nvSpPr>
          <p:spPr bwMode="ltGray">
            <a:xfrm>
              <a:off x="1691681" y="5013176"/>
              <a:ext cx="1728192" cy="3600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smtClean="0">
                <a:solidFill>
                  <a:schemeClr val="bg1"/>
                </a:solidFill>
                <a:latin typeface="Georgia" pitchFamily="18" charset="0"/>
              </a:endParaRPr>
            </a:p>
          </p:txBody>
        </p:sp>
      </p:grpSp>
    </p:spTree>
    <p:extLst>
      <p:ext uri="{BB962C8B-B14F-4D97-AF65-F5344CB8AC3E}">
        <p14:creationId xmlns:p14="http://schemas.microsoft.com/office/powerpoint/2010/main" val="188867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Pivot Charts</a:t>
            </a:r>
            <a:endParaRPr lang="en-GB" dirty="0">
              <a:solidFill>
                <a:schemeClr val="accent1"/>
              </a:solidFill>
            </a:endParaRPr>
          </a:p>
        </p:txBody>
      </p:sp>
      <p:sp>
        <p:nvSpPr>
          <p:cNvPr id="3" name="Content Placeholder 2"/>
          <p:cNvSpPr>
            <a:spLocks noGrp="1"/>
          </p:cNvSpPr>
          <p:nvPr>
            <p:ph sz="quarter" idx="15"/>
          </p:nvPr>
        </p:nvSpPr>
        <p:spPr>
          <a:xfrm>
            <a:off x="533400" y="1600200"/>
            <a:ext cx="8077200" cy="1900808"/>
          </a:xfrm>
        </p:spPr>
        <p:txBody>
          <a:bodyPr/>
          <a:lstStyle/>
          <a:p>
            <a:r>
              <a:rPr lang="en-AU" dirty="0" smtClean="0">
                <a:solidFill>
                  <a:schemeClr val="accent1"/>
                </a:solidFill>
              </a:rPr>
              <a:t>Act as a normal chart although they change with the pivot table</a:t>
            </a:r>
            <a:endParaRPr lang="en-AU" sz="1400" dirty="0" smtClean="0"/>
          </a:p>
        </p:txBody>
      </p:sp>
      <p:sp>
        <p:nvSpPr>
          <p:cNvPr id="5" name="Slide Number Placeholder 4"/>
          <p:cNvSpPr>
            <a:spLocks noGrp="1"/>
          </p:cNvSpPr>
          <p:nvPr>
            <p:ph type="sldNum" sz="quarter" idx="4"/>
          </p:nvPr>
        </p:nvSpPr>
        <p:spPr/>
        <p:txBody>
          <a:bodyPr/>
          <a:lstStyle/>
          <a:p>
            <a:fld id="{9EBD5762-3BDC-484D-9503-7EA6D5A9A8CE}" type="slidenum">
              <a:rPr lang="en-AU" smtClean="0"/>
              <a:pPr/>
              <a:t>17</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grpSp>
        <p:nvGrpSpPr>
          <p:cNvPr id="9" name="Group 8"/>
          <p:cNvGrpSpPr/>
          <p:nvPr/>
        </p:nvGrpSpPr>
        <p:grpSpPr>
          <a:xfrm>
            <a:off x="1308550" y="4644672"/>
            <a:ext cx="6515100" cy="1438275"/>
            <a:chOff x="899592" y="2483628"/>
            <a:chExt cx="6515100" cy="1438275"/>
          </a:xfrm>
        </p:grpSpPr>
        <p:pic>
          <p:nvPicPr>
            <p:cNvPr id="7" name="Picture 6"/>
            <p:cNvPicPr>
              <a:picLocks noChangeAspect="1"/>
            </p:cNvPicPr>
            <p:nvPr/>
          </p:nvPicPr>
          <p:blipFill>
            <a:blip r:embed="rId3"/>
            <a:stretch>
              <a:fillRect/>
            </a:stretch>
          </p:blipFill>
          <p:spPr>
            <a:xfrm>
              <a:off x="899592" y="2483628"/>
              <a:ext cx="6515100" cy="1438275"/>
            </a:xfrm>
            <a:prstGeom prst="rect">
              <a:avLst/>
            </a:prstGeom>
          </p:spPr>
        </p:pic>
        <p:sp>
          <p:nvSpPr>
            <p:cNvPr id="8" name="Oval 7"/>
            <p:cNvSpPr/>
            <p:nvPr/>
          </p:nvSpPr>
          <p:spPr bwMode="ltGray">
            <a:xfrm>
              <a:off x="4283968" y="2847360"/>
              <a:ext cx="936104" cy="86409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err="1" smtClean="0">
                <a:solidFill>
                  <a:schemeClr val="bg1"/>
                </a:solidFill>
                <a:latin typeface="Georgia" pitchFamily="18" charset="0"/>
              </a:endParaRPr>
            </a:p>
          </p:txBody>
        </p:sp>
      </p:grpSp>
      <p:graphicFrame>
        <p:nvGraphicFramePr>
          <p:cNvPr id="12" name="Table 11"/>
          <p:cNvGraphicFramePr>
            <a:graphicFrameLocks noGrp="1"/>
          </p:cNvGraphicFramePr>
          <p:nvPr>
            <p:extLst>
              <p:ext uri="{D42A27DB-BD31-4B8C-83A1-F6EECF244321}">
                <p14:modId xmlns:p14="http://schemas.microsoft.com/office/powerpoint/2010/main" val="2031982915"/>
              </p:ext>
            </p:extLst>
          </p:nvPr>
        </p:nvGraphicFramePr>
        <p:xfrm>
          <a:off x="533400" y="2018905"/>
          <a:ext cx="8077200" cy="2396400"/>
        </p:xfrm>
        <a:graphic>
          <a:graphicData uri="http://schemas.openxmlformats.org/drawingml/2006/table">
            <a:tbl>
              <a:tblPr firstRow="1" bandRow="1">
                <a:tableStyleId>{5C22544A-7EE6-4342-B048-85BDC9FD1C3A}</a:tableStyleId>
              </a:tblPr>
              <a:tblGrid>
                <a:gridCol w="1462513"/>
                <a:gridCol w="6614687"/>
              </a:tblGrid>
              <a:tr h="242377">
                <a:tc>
                  <a:txBody>
                    <a:bodyPr/>
                    <a:lstStyle/>
                    <a:p>
                      <a:r>
                        <a:rPr lang="en-AU" sz="1200" dirty="0" smtClean="0"/>
                        <a:t>Chart Types</a:t>
                      </a:r>
                      <a:endParaRPr lang="en-AU" sz="1200" dirty="0"/>
                    </a:p>
                  </a:txBody>
                  <a:tcPr anchor="ctr"/>
                </a:tc>
                <a:tc>
                  <a:txBody>
                    <a:bodyPr/>
                    <a:lstStyle/>
                    <a:p>
                      <a:r>
                        <a:rPr lang="en-AU" sz="1200" dirty="0" smtClean="0"/>
                        <a:t>Possible Use</a:t>
                      </a:r>
                      <a:endParaRPr lang="en-AU" sz="1200" dirty="0"/>
                    </a:p>
                  </a:txBody>
                  <a:tcPr anchor="ctr"/>
                </a:tc>
              </a:tr>
              <a:tr h="242377">
                <a:tc>
                  <a:txBody>
                    <a:bodyPr/>
                    <a:lstStyle/>
                    <a:p>
                      <a:pPr marL="0" algn="l" defTabSz="914400" rtl="0" eaLnBrk="1" fontAlgn="b" latinLnBrk="0" hangingPunct="1"/>
                      <a:r>
                        <a:rPr lang="en-AU" sz="1100" b="1" kern="1200" dirty="0">
                          <a:solidFill>
                            <a:schemeClr val="dk1"/>
                          </a:solidFill>
                          <a:latin typeface="+mn-lt"/>
                          <a:ea typeface="+mn-ea"/>
                          <a:cs typeface="+mn-cs"/>
                        </a:rPr>
                        <a:t>Column or Bar</a:t>
                      </a:r>
                    </a:p>
                  </a:txBody>
                  <a:tcPr marL="72000" marR="72000" marT="72000" marB="72000" anchor="ctr"/>
                </a:tc>
                <a:tc>
                  <a:txBody>
                    <a:bodyPr/>
                    <a:lstStyle/>
                    <a:p>
                      <a:pPr marL="0" algn="l" defTabSz="914400" rtl="0" eaLnBrk="1" fontAlgn="b" latinLnBrk="0" hangingPunct="1"/>
                      <a:r>
                        <a:rPr lang="en-AU" sz="900" kern="1200" dirty="0">
                          <a:solidFill>
                            <a:schemeClr val="dk1"/>
                          </a:solidFill>
                          <a:latin typeface="+mn-lt"/>
                          <a:ea typeface="+mn-ea"/>
                          <a:cs typeface="+mn-cs"/>
                        </a:rPr>
                        <a:t>These chart type are used to compare values across categories. For example, they could compare the populations of different countries.</a:t>
                      </a:r>
                    </a:p>
                  </a:txBody>
                  <a:tcPr marL="72000" marR="72000" marT="72000" marB="72000" anchor="ctr"/>
                </a:tc>
              </a:tr>
              <a:tr h="242377">
                <a:tc>
                  <a:txBody>
                    <a:bodyPr/>
                    <a:lstStyle/>
                    <a:p>
                      <a:pPr marL="0" algn="l" defTabSz="914400" rtl="0" eaLnBrk="1" fontAlgn="b" latinLnBrk="0" hangingPunct="1"/>
                      <a:r>
                        <a:rPr lang="en-AU" sz="1100" b="1" kern="1200" dirty="0">
                          <a:solidFill>
                            <a:schemeClr val="dk1"/>
                          </a:solidFill>
                          <a:latin typeface="+mn-lt"/>
                          <a:ea typeface="+mn-ea"/>
                          <a:cs typeface="+mn-cs"/>
                        </a:rPr>
                        <a:t>Line or Area</a:t>
                      </a:r>
                    </a:p>
                  </a:txBody>
                  <a:tcPr marL="72000" marR="72000" marT="72000" marB="72000" anchor="ctr"/>
                </a:tc>
                <a:tc>
                  <a:txBody>
                    <a:bodyPr/>
                    <a:lstStyle/>
                    <a:p>
                      <a:pPr marL="0" algn="l" defTabSz="914400" rtl="0" eaLnBrk="1" fontAlgn="b" latinLnBrk="0" hangingPunct="1"/>
                      <a:r>
                        <a:rPr lang="en-AU" sz="900" kern="1200" dirty="0">
                          <a:solidFill>
                            <a:schemeClr val="dk1"/>
                          </a:solidFill>
                          <a:latin typeface="+mn-lt"/>
                          <a:ea typeface="+mn-ea"/>
                          <a:cs typeface="+mn-cs"/>
                        </a:rPr>
                        <a:t>Lines are perfect for showing trends such as sales or employment figures. An area chart is basically a line chart with the area below the line filled in.</a:t>
                      </a:r>
                    </a:p>
                  </a:txBody>
                  <a:tcPr marL="72000" marR="72000" marT="72000" marB="72000" anchor="ctr"/>
                </a:tc>
              </a:tr>
              <a:tr h="270399">
                <a:tc>
                  <a:txBody>
                    <a:bodyPr/>
                    <a:lstStyle/>
                    <a:p>
                      <a:pPr marL="0" algn="l" defTabSz="914400" rtl="0" eaLnBrk="1" fontAlgn="b" latinLnBrk="0" hangingPunct="1"/>
                      <a:r>
                        <a:rPr lang="en-AU" sz="1100" b="1" kern="1200" dirty="0">
                          <a:solidFill>
                            <a:schemeClr val="dk1"/>
                          </a:solidFill>
                          <a:latin typeface="+mn-lt"/>
                          <a:ea typeface="+mn-ea"/>
                          <a:cs typeface="+mn-cs"/>
                        </a:rPr>
                        <a:t>Surface</a:t>
                      </a:r>
                    </a:p>
                  </a:txBody>
                  <a:tcPr marL="72000" marR="72000" marT="72000" marB="72000" anchor="ctr"/>
                </a:tc>
                <a:tc>
                  <a:txBody>
                    <a:bodyPr/>
                    <a:lstStyle/>
                    <a:p>
                      <a:pPr marL="0" algn="l" defTabSz="914400" rtl="0" eaLnBrk="1" fontAlgn="b" latinLnBrk="0" hangingPunct="1"/>
                      <a:r>
                        <a:rPr lang="en-AU" sz="900" kern="1200" dirty="0">
                          <a:solidFill>
                            <a:schemeClr val="dk1"/>
                          </a:solidFill>
                          <a:latin typeface="+mn-lt"/>
                          <a:ea typeface="+mn-ea"/>
                          <a:cs typeface="+mn-cs"/>
                        </a:rPr>
                        <a:t>The surface chart plots trends in two dimensions. You could use this to plot departmental sales figures over time. The chart then shows you the trends between departments, as well as the sales trends over time.</a:t>
                      </a:r>
                    </a:p>
                  </a:txBody>
                  <a:tcPr marL="72000" marR="72000" marT="72000" marB="72000" anchor="ctr"/>
                </a:tc>
              </a:tr>
              <a:tr h="242377">
                <a:tc>
                  <a:txBody>
                    <a:bodyPr/>
                    <a:lstStyle/>
                    <a:p>
                      <a:pPr marL="0" algn="l" defTabSz="914400" rtl="0" eaLnBrk="1" fontAlgn="b" latinLnBrk="0" hangingPunct="1"/>
                      <a:r>
                        <a:rPr lang="en-AU" sz="1100" b="1" kern="1200" dirty="0">
                          <a:solidFill>
                            <a:schemeClr val="dk1"/>
                          </a:solidFill>
                          <a:latin typeface="+mn-lt"/>
                          <a:ea typeface="+mn-ea"/>
                          <a:cs typeface="+mn-cs"/>
                        </a:rPr>
                        <a:t>Pie</a:t>
                      </a:r>
                    </a:p>
                  </a:txBody>
                  <a:tcPr marL="72000" marR="72000" marT="72000" marB="72000" anchor="ctr"/>
                </a:tc>
                <a:tc>
                  <a:txBody>
                    <a:bodyPr/>
                    <a:lstStyle/>
                    <a:p>
                      <a:pPr marL="0" algn="l" defTabSz="914400" rtl="0" eaLnBrk="1" fontAlgn="b" latinLnBrk="0" hangingPunct="1"/>
                      <a:r>
                        <a:rPr lang="en-AU" sz="900" kern="1200" dirty="0">
                          <a:solidFill>
                            <a:schemeClr val="dk1"/>
                          </a:solidFill>
                          <a:latin typeface="+mn-lt"/>
                          <a:ea typeface="+mn-ea"/>
                          <a:cs typeface="+mn-cs"/>
                        </a:rPr>
                        <a:t>Shows proportion, such as the sales figures from different departments that make up a total.</a:t>
                      </a:r>
                    </a:p>
                  </a:txBody>
                  <a:tcPr marL="72000" marR="72000" marT="72000" marB="72000" anchor="ctr"/>
                </a:tc>
              </a:tr>
              <a:tr h="360046">
                <a:tc>
                  <a:txBody>
                    <a:bodyPr/>
                    <a:lstStyle/>
                    <a:p>
                      <a:pPr marL="0" algn="l" defTabSz="914400" rtl="0" eaLnBrk="1" fontAlgn="b" latinLnBrk="0" hangingPunct="1"/>
                      <a:r>
                        <a:rPr lang="en-AU" sz="1100" b="1" kern="1200" dirty="0">
                          <a:solidFill>
                            <a:schemeClr val="dk1"/>
                          </a:solidFill>
                          <a:latin typeface="+mn-lt"/>
                          <a:ea typeface="+mn-ea"/>
                          <a:cs typeface="+mn-cs"/>
                        </a:rPr>
                        <a:t>Scatter and Bubble</a:t>
                      </a:r>
                    </a:p>
                  </a:txBody>
                  <a:tcPr marL="72000" marR="72000" marT="72000" marB="72000" anchor="ctr"/>
                </a:tc>
                <a:tc>
                  <a:txBody>
                    <a:bodyPr/>
                    <a:lstStyle/>
                    <a:p>
                      <a:pPr marL="0" algn="l" defTabSz="914400" rtl="0" eaLnBrk="1" fontAlgn="b" latinLnBrk="0" hangingPunct="1"/>
                      <a:r>
                        <a:rPr lang="en-AU" sz="900" kern="1200" dirty="0">
                          <a:solidFill>
                            <a:schemeClr val="dk1"/>
                          </a:solidFill>
                          <a:latin typeface="+mn-lt"/>
                          <a:ea typeface="+mn-ea"/>
                          <a:cs typeface="+mn-cs"/>
                        </a:rPr>
                        <a:t>Scatter diagrams are used to display the relationship between two variables. For example, you could research the age and value of a series of cars, and plot the values you find. You could also investigate the height and weight relationship of a group of people. The bubble chart is a scatter chart with a third set of values that determine the size of the bubble marker.</a:t>
                      </a:r>
                    </a:p>
                  </a:txBody>
                  <a:tcPr marL="72000" marR="72000" marT="72000" marB="72000" anchor="ctr"/>
                </a:tc>
              </a:tr>
            </a:tbl>
          </a:graphicData>
        </a:graphic>
      </p:graphicFrame>
    </p:spTree>
    <p:extLst>
      <p:ext uri="{BB962C8B-B14F-4D97-AF65-F5344CB8AC3E}">
        <p14:creationId xmlns:p14="http://schemas.microsoft.com/office/powerpoint/2010/main" val="131345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Workbook/sheet layout</a:t>
            </a:r>
            <a:endParaRPr lang="en-GB" dirty="0">
              <a:solidFill>
                <a:schemeClr val="accent1"/>
              </a:solidFill>
            </a:endParaRPr>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sz="1600" dirty="0" smtClean="0"/>
              <a:t>Make it clean</a:t>
            </a:r>
          </a:p>
          <a:p>
            <a:pPr marL="342900" indent="-342900">
              <a:buFont typeface="Arial" panose="020B0604020202020204" pitchFamily="34" charset="0"/>
              <a:buChar char="•"/>
            </a:pPr>
            <a:r>
              <a:rPr lang="en-GB" sz="1600" dirty="0" smtClean="0"/>
              <a:t>Don’t make someone else think</a:t>
            </a:r>
          </a:p>
          <a:p>
            <a:pPr marL="342900" indent="-342900">
              <a:buFont typeface="Arial" panose="020B0604020202020204" pitchFamily="34" charset="0"/>
              <a:buChar char="•"/>
            </a:pPr>
            <a:r>
              <a:rPr lang="en-GB" sz="1600" dirty="0" smtClean="0"/>
              <a:t>Section breaks</a:t>
            </a:r>
          </a:p>
          <a:p>
            <a:pPr marL="342900" indent="-342900">
              <a:buFont typeface="Arial" panose="020B0604020202020204" pitchFamily="34" charset="0"/>
              <a:buChar char="•"/>
            </a:pPr>
            <a:r>
              <a:rPr lang="en-GB" sz="1600" dirty="0" smtClean="0"/>
              <a:t>Formatting across multiple sheets</a:t>
            </a:r>
          </a:p>
          <a:p>
            <a:pPr marL="342900" indent="-342900">
              <a:buFont typeface="Arial" panose="020B0604020202020204" pitchFamily="34" charset="0"/>
              <a:buChar char="•"/>
            </a:pPr>
            <a:r>
              <a:rPr lang="en-GB" sz="1600" dirty="0" smtClean="0"/>
              <a:t>Totals at the top of the data not the bottom</a:t>
            </a:r>
          </a:p>
          <a:p>
            <a:pPr marL="342900" indent="-342900">
              <a:buFont typeface="Arial" panose="020B0604020202020204" pitchFamily="34" charset="0"/>
              <a:buChar char="•"/>
            </a:pPr>
            <a:r>
              <a:rPr lang="en-GB" sz="1600" dirty="0" smtClean="0"/>
              <a:t>Consistency</a:t>
            </a:r>
            <a:endParaRPr lang="en-GB" sz="16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18</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88111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Other hints</a:t>
            </a:r>
            <a:endParaRPr lang="en-GB" dirty="0">
              <a:solidFill>
                <a:schemeClr val="accent1"/>
              </a:solidFill>
            </a:endParaRPr>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sz="1600" dirty="0" smtClean="0"/>
              <a:t>Google is always great for any problem you may be having</a:t>
            </a:r>
          </a:p>
          <a:p>
            <a:pPr marL="342900" indent="-342900">
              <a:buFont typeface="Arial" panose="020B0604020202020204" pitchFamily="34" charset="0"/>
              <a:buChar char="•"/>
            </a:pPr>
            <a:endParaRPr lang="en-GB" sz="1600" dirty="0" smtClean="0"/>
          </a:p>
          <a:p>
            <a:pPr marL="342900" indent="-342900">
              <a:buFont typeface="Arial" panose="020B0604020202020204" pitchFamily="34" charset="0"/>
              <a:buChar char="•"/>
            </a:pPr>
            <a:r>
              <a:rPr lang="en-GB" sz="1600" dirty="0" smtClean="0"/>
              <a:t>Excel help can be used to understand formulae</a:t>
            </a:r>
          </a:p>
          <a:p>
            <a:pPr marL="342900" indent="-342900">
              <a:buFont typeface="Arial" panose="020B0604020202020204" pitchFamily="34" charset="0"/>
              <a:buChar char="•"/>
            </a:pPr>
            <a:endParaRPr lang="en-GB" sz="1600" dirty="0"/>
          </a:p>
          <a:p>
            <a:pPr marL="342900" indent="-342900">
              <a:buFont typeface="Arial" panose="020B0604020202020204" pitchFamily="34" charset="0"/>
              <a:buChar char="•"/>
            </a:pPr>
            <a:r>
              <a:rPr lang="en-GB" sz="1600" dirty="0" smtClean="0"/>
              <a:t>If you think there is a better or quicker way to do something, you’re probably right</a:t>
            </a:r>
          </a:p>
          <a:p>
            <a:pPr marL="342900" indent="-342900">
              <a:buFont typeface="Arial" panose="020B0604020202020204" pitchFamily="34" charset="0"/>
              <a:buChar char="•"/>
            </a:pPr>
            <a:endParaRPr lang="en-GB" sz="1600" dirty="0" smtClean="0"/>
          </a:p>
          <a:p>
            <a:pPr marL="342900" indent="-342900">
              <a:buFont typeface="Arial" panose="020B0604020202020204" pitchFamily="34" charset="0"/>
              <a:buChar char="•"/>
            </a:pPr>
            <a:r>
              <a:rPr lang="en-GB" sz="1600" dirty="0" smtClean="0"/>
              <a:t>Don’t be afraid to ask for help</a:t>
            </a:r>
          </a:p>
        </p:txBody>
      </p:sp>
      <p:sp>
        <p:nvSpPr>
          <p:cNvPr id="5" name="Slide Number Placeholder 4"/>
          <p:cNvSpPr>
            <a:spLocks noGrp="1"/>
          </p:cNvSpPr>
          <p:nvPr>
            <p:ph type="sldNum" sz="quarter" idx="4"/>
          </p:nvPr>
        </p:nvSpPr>
        <p:spPr/>
        <p:txBody>
          <a:bodyPr/>
          <a:lstStyle/>
          <a:p>
            <a:fld id="{9EBD5762-3BDC-484D-9503-7EA6D5A9A8CE}" type="slidenum">
              <a:rPr lang="en-AU" smtClean="0"/>
              <a:pPr/>
              <a:t>19</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6118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Introduction</a:t>
            </a:r>
            <a:endParaRPr lang="en-GB" dirty="0">
              <a:solidFill>
                <a:schemeClr val="accent1"/>
              </a:solidFill>
            </a:endParaRPr>
          </a:p>
        </p:txBody>
      </p:sp>
      <p:sp>
        <p:nvSpPr>
          <p:cNvPr id="3" name="Content Placeholder 2"/>
          <p:cNvSpPr>
            <a:spLocks noGrp="1"/>
          </p:cNvSpPr>
          <p:nvPr>
            <p:ph sz="quarter" idx="15"/>
          </p:nvPr>
        </p:nvSpPr>
        <p:spPr>
          <a:xfrm>
            <a:off x="539552" y="1484784"/>
            <a:ext cx="8077200" cy="4419600"/>
          </a:xfrm>
        </p:spPr>
        <p:txBody>
          <a:bodyPr/>
          <a:lstStyle/>
          <a:p>
            <a:r>
              <a:rPr lang="en-GB" dirty="0" smtClean="0">
                <a:solidFill>
                  <a:schemeClr val="accent1"/>
                </a:solidFill>
              </a:rPr>
              <a:t>Agenda</a:t>
            </a:r>
          </a:p>
          <a:p>
            <a:pPr marL="342900" indent="-342900">
              <a:buFont typeface="Arial" panose="020B0604020202020204" pitchFamily="34" charset="0"/>
              <a:buChar char="•"/>
            </a:pPr>
            <a:r>
              <a:rPr lang="en-GB" sz="1600" dirty="0" smtClean="0"/>
              <a:t>Introductions</a:t>
            </a:r>
          </a:p>
          <a:p>
            <a:pPr marL="342900" indent="-342900">
              <a:buFont typeface="Arial" panose="020B0604020202020204" pitchFamily="34" charset="0"/>
              <a:buChar char="•"/>
            </a:pPr>
            <a:r>
              <a:rPr lang="en-GB" sz="1600" dirty="0" smtClean="0"/>
              <a:t>Shortcuts and navigation of the worksheet</a:t>
            </a:r>
          </a:p>
          <a:p>
            <a:pPr marL="342900" indent="-342900">
              <a:buFont typeface="Arial" panose="020B0604020202020204" pitchFamily="34" charset="0"/>
              <a:buChar char="•"/>
            </a:pPr>
            <a:r>
              <a:rPr lang="en-GB" sz="1600" dirty="0" smtClean="0"/>
              <a:t>Formatting and data checking</a:t>
            </a:r>
          </a:p>
          <a:p>
            <a:pPr marL="342900" indent="-342900">
              <a:buFont typeface="Arial" panose="020B0604020202020204" pitchFamily="34" charset="0"/>
              <a:buChar char="•"/>
            </a:pPr>
            <a:r>
              <a:rPr lang="en-GB" sz="1600" dirty="0" err="1" smtClean="0"/>
              <a:t>Sumifs</a:t>
            </a:r>
            <a:r>
              <a:rPr lang="en-GB" sz="1600" dirty="0" smtClean="0"/>
              <a:t>, </a:t>
            </a:r>
            <a:r>
              <a:rPr lang="en-GB" sz="1600" dirty="0" err="1" smtClean="0"/>
              <a:t>countifs</a:t>
            </a:r>
            <a:r>
              <a:rPr lang="en-GB" sz="1600" dirty="0" smtClean="0"/>
              <a:t>, logical arguments</a:t>
            </a:r>
          </a:p>
          <a:p>
            <a:pPr marL="342900" indent="-342900">
              <a:buFont typeface="Arial" panose="020B0604020202020204" pitchFamily="34" charset="0"/>
              <a:buChar char="•"/>
            </a:pPr>
            <a:r>
              <a:rPr lang="en-GB" sz="1600" dirty="0" smtClean="0"/>
              <a:t>How to use offsets</a:t>
            </a:r>
          </a:p>
          <a:p>
            <a:pPr marL="342900" indent="-342900">
              <a:buFont typeface="Arial" panose="020B0604020202020204" pitchFamily="34" charset="0"/>
              <a:buChar char="•"/>
            </a:pPr>
            <a:r>
              <a:rPr lang="en-GB" sz="1600" dirty="0" smtClean="0"/>
              <a:t>Index, matches</a:t>
            </a:r>
          </a:p>
          <a:p>
            <a:pPr marL="342900" indent="-342900">
              <a:buFont typeface="Arial" panose="020B0604020202020204" pitchFamily="34" charset="0"/>
              <a:buChar char="•"/>
            </a:pPr>
            <a:r>
              <a:rPr lang="en-GB" sz="1600" dirty="0" smtClean="0"/>
              <a:t>Pivot Tables</a:t>
            </a:r>
          </a:p>
          <a:p>
            <a:pPr marL="342900" indent="-342900">
              <a:buFont typeface="Arial" panose="020B0604020202020204" pitchFamily="34" charset="0"/>
              <a:buChar char="•"/>
            </a:pPr>
            <a:r>
              <a:rPr lang="en-GB" sz="1600" dirty="0" smtClean="0"/>
              <a:t>Pivot Charts</a:t>
            </a:r>
          </a:p>
          <a:p>
            <a:pPr marL="342900" indent="-342900">
              <a:buFont typeface="Arial" panose="020B0604020202020204" pitchFamily="34" charset="0"/>
              <a:buChar char="•"/>
            </a:pPr>
            <a:r>
              <a:rPr lang="en-GB" sz="1600" dirty="0" smtClean="0"/>
              <a:t>Best practice spread sheeting</a:t>
            </a:r>
          </a:p>
          <a:p>
            <a:pPr marL="342900" indent="-342900">
              <a:buFont typeface="Arial" panose="020B0604020202020204" pitchFamily="34" charset="0"/>
              <a:buChar char="•"/>
            </a:pPr>
            <a:r>
              <a:rPr lang="en-GB" sz="1600" dirty="0" smtClean="0"/>
              <a:t>Questions</a:t>
            </a:r>
          </a:p>
          <a:p>
            <a:pPr marL="342900" indent="-342900">
              <a:buFont typeface="Arial" panose="020B0604020202020204" pitchFamily="34" charset="0"/>
              <a:buChar char="•"/>
            </a:pPr>
            <a:endParaRPr lang="en-GB" dirty="0" smtClean="0">
              <a:solidFill>
                <a:schemeClr val="accent1"/>
              </a:solidFill>
            </a:endParaRPr>
          </a:p>
          <a:p>
            <a:pPr marL="342900" indent="-342900">
              <a:buFont typeface="Arial" panose="020B0604020202020204" pitchFamily="34" charset="0"/>
              <a:buChar char="•"/>
            </a:pPr>
            <a:endParaRPr lang="en-GB" dirty="0" smtClean="0">
              <a:solidFill>
                <a:schemeClr val="accent1"/>
              </a:solidFill>
            </a:endParaRPr>
          </a:p>
          <a:p>
            <a:pPr marL="342900" indent="-342900">
              <a:buFont typeface="Arial" panose="020B0604020202020204" pitchFamily="34" charset="0"/>
              <a:buChar char="•"/>
            </a:pPr>
            <a:endParaRPr lang="en-GB" dirty="0" smtClean="0">
              <a:solidFill>
                <a:schemeClr val="accent1"/>
              </a:solidFill>
            </a:endParaRPr>
          </a:p>
          <a:p>
            <a:pPr marL="342900" indent="-342900">
              <a:buFont typeface="Arial" panose="020B0604020202020204" pitchFamily="34" charset="0"/>
              <a:buChar char="•"/>
            </a:pPr>
            <a:endParaRPr lang="en-GB" dirty="0" smtClean="0">
              <a:solidFill>
                <a:schemeClr val="accent1"/>
              </a:solidFill>
            </a:endParaRPr>
          </a:p>
          <a:p>
            <a:pPr marL="342900" indent="-342900">
              <a:buFont typeface="Arial" panose="020B0604020202020204" pitchFamily="34" charset="0"/>
              <a:buChar char="•"/>
            </a:pPr>
            <a:endParaRPr lang="en-GB" dirty="0">
              <a:solidFill>
                <a:schemeClr val="accent1"/>
              </a:solidFill>
            </a:endParaRPr>
          </a:p>
        </p:txBody>
      </p:sp>
      <p:sp>
        <p:nvSpPr>
          <p:cNvPr id="5" name="Slide Number Placeholder 4"/>
          <p:cNvSpPr>
            <a:spLocks noGrp="1"/>
          </p:cNvSpPr>
          <p:nvPr>
            <p:ph type="sldNum" sz="quarter" idx="4"/>
          </p:nvPr>
        </p:nvSpPr>
        <p:spPr/>
        <p:txBody>
          <a:bodyPr/>
          <a:lstStyle/>
          <a:p>
            <a:fld id="{9EBD5762-3BDC-484D-9503-7EA6D5A9A8CE}" type="slidenum">
              <a:rPr lang="en-AU" smtClean="0"/>
              <a:pPr/>
              <a:t>2</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373408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Keyboard shortcuts</a:t>
            </a:r>
            <a:endParaRPr lang="en-GB" dirty="0">
              <a:solidFill>
                <a:schemeClr val="accent1"/>
              </a:solidFill>
            </a:endParaRPr>
          </a:p>
        </p:txBody>
      </p:sp>
      <p:sp>
        <p:nvSpPr>
          <p:cNvPr id="5" name="Slide Number Placeholder 4"/>
          <p:cNvSpPr>
            <a:spLocks noGrp="1"/>
          </p:cNvSpPr>
          <p:nvPr>
            <p:ph type="sldNum" sz="quarter" idx="4"/>
          </p:nvPr>
        </p:nvSpPr>
        <p:spPr/>
        <p:txBody>
          <a:bodyPr/>
          <a:lstStyle/>
          <a:p>
            <a:fld id="{9EBD5762-3BDC-484D-9503-7EA6D5A9A8CE}" type="slidenum">
              <a:rPr lang="en-AU" smtClean="0"/>
              <a:pPr/>
              <a:t>3</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1944534379"/>
              </p:ext>
            </p:extLst>
          </p:nvPr>
        </p:nvGraphicFramePr>
        <p:xfrm>
          <a:off x="533400" y="1222632"/>
          <a:ext cx="2880320" cy="1600200"/>
        </p:xfrm>
        <a:graphic>
          <a:graphicData uri="http://schemas.openxmlformats.org/drawingml/2006/table">
            <a:tbl>
              <a:tblPr firstRow="1" bandRow="1">
                <a:tableStyleId>{073A0DAA-6AF3-43AB-8588-CEC1D06C72B9}</a:tableStyleId>
              </a:tblPr>
              <a:tblGrid>
                <a:gridCol w="792088"/>
                <a:gridCol w="2088232"/>
              </a:tblGrid>
              <a:tr h="164590">
                <a:tc gridSpan="2">
                  <a:txBody>
                    <a:bodyPr/>
                    <a:lstStyle/>
                    <a:p>
                      <a:r>
                        <a:rPr lang="en-AU" sz="900" dirty="0" smtClean="0"/>
                        <a:t>Moving Around</a:t>
                      </a:r>
                      <a:endParaRPr lang="en-AU" sz="900" dirty="0"/>
                    </a:p>
                  </a:txBody>
                  <a:tcPr/>
                </a:tc>
                <a:tc hMerge="1">
                  <a:txBody>
                    <a:bodyPr/>
                    <a:lstStyle/>
                    <a:p>
                      <a:endParaRPr lang="en-AU" sz="1050" dirty="0"/>
                    </a:p>
                  </a:txBody>
                  <a:tcPr/>
                </a:tc>
              </a:tr>
              <a:tr h="164590">
                <a:tc>
                  <a:txBody>
                    <a:bodyPr/>
                    <a:lstStyle/>
                    <a:p>
                      <a:r>
                        <a:rPr lang="en-AU" sz="900" dirty="0" smtClean="0"/>
                        <a:t>Ctrl Home</a:t>
                      </a:r>
                      <a:endParaRPr lang="en-AU" sz="900" dirty="0"/>
                    </a:p>
                  </a:txBody>
                  <a:tcPr/>
                </a:tc>
                <a:tc>
                  <a:txBody>
                    <a:bodyPr/>
                    <a:lstStyle/>
                    <a:p>
                      <a:r>
                        <a:rPr lang="en-AU" sz="900" dirty="0" smtClean="0"/>
                        <a:t>Go to top of worksheet</a:t>
                      </a:r>
                      <a:endParaRPr lang="en-AU" sz="900" dirty="0"/>
                    </a:p>
                  </a:txBody>
                  <a:tcPr/>
                </a:tc>
              </a:tr>
              <a:tr h="164590">
                <a:tc>
                  <a:txBody>
                    <a:bodyPr/>
                    <a:lstStyle/>
                    <a:p>
                      <a:r>
                        <a:rPr lang="en-AU" sz="900" dirty="0" smtClean="0"/>
                        <a:t>Ctrl End</a:t>
                      </a:r>
                      <a:endParaRPr lang="en-AU" sz="900" dirty="0"/>
                    </a:p>
                  </a:txBody>
                  <a:tcPr/>
                </a:tc>
                <a:tc>
                  <a:txBody>
                    <a:bodyPr/>
                    <a:lstStyle/>
                    <a:p>
                      <a:r>
                        <a:rPr lang="en-AU" sz="900" dirty="0" smtClean="0"/>
                        <a:t>Go to end of worksheet</a:t>
                      </a:r>
                      <a:endParaRPr lang="en-AU" sz="900" dirty="0"/>
                    </a:p>
                  </a:txBody>
                  <a:tcPr/>
                </a:tc>
              </a:tr>
              <a:tr h="164590">
                <a:tc>
                  <a:txBody>
                    <a:bodyPr/>
                    <a:lstStyle/>
                    <a:p>
                      <a:r>
                        <a:rPr lang="en-AU" sz="900" dirty="0" smtClean="0"/>
                        <a:t>Ctrl </a:t>
                      </a:r>
                      <a:r>
                        <a:rPr lang="en-AU" sz="900" dirty="0" smtClean="0">
                          <a:sym typeface="Wingdings" panose="05000000000000000000" pitchFamily="2" charset="2"/>
                        </a:rPr>
                        <a:t></a:t>
                      </a:r>
                      <a:endParaRPr lang="en-AU" sz="900" dirty="0"/>
                    </a:p>
                  </a:txBody>
                  <a:tcPr/>
                </a:tc>
                <a:tc>
                  <a:txBody>
                    <a:bodyPr/>
                    <a:lstStyle/>
                    <a:p>
                      <a:r>
                        <a:rPr lang="en-AU" sz="900" dirty="0" smtClean="0"/>
                        <a:t>Accelerate down to end</a:t>
                      </a:r>
                      <a:endParaRPr lang="en-AU" sz="900" dirty="0"/>
                    </a:p>
                  </a:txBody>
                  <a:tcPr/>
                </a:tc>
              </a:tr>
              <a:tr h="164590">
                <a:tc>
                  <a:txBody>
                    <a:bodyPr/>
                    <a:lstStyle/>
                    <a:p>
                      <a:r>
                        <a:rPr lang="en-AU" sz="900" dirty="0" smtClean="0"/>
                        <a:t>Ctrl </a:t>
                      </a:r>
                      <a:r>
                        <a:rPr lang="en-AU" sz="900" dirty="0" err="1" smtClean="0"/>
                        <a:t>PgDn</a:t>
                      </a:r>
                      <a:endParaRPr lang="en-AU" sz="900" dirty="0"/>
                    </a:p>
                  </a:txBody>
                  <a:tcPr/>
                </a:tc>
                <a:tc>
                  <a:txBody>
                    <a:bodyPr/>
                    <a:lstStyle/>
                    <a:p>
                      <a:r>
                        <a:rPr lang="en-AU" sz="900" dirty="0" smtClean="0"/>
                        <a:t>Go to next worksheet (Right)</a:t>
                      </a:r>
                      <a:endParaRPr lang="en-AU" sz="900" dirty="0"/>
                    </a:p>
                  </a:txBody>
                  <a:tcPr/>
                </a:tc>
              </a:tr>
              <a:tr h="164590">
                <a:tc>
                  <a:txBody>
                    <a:bodyPr/>
                    <a:lstStyle/>
                    <a:p>
                      <a:r>
                        <a:rPr lang="en-AU" sz="900" dirty="0" smtClean="0"/>
                        <a:t>Ctrl </a:t>
                      </a:r>
                      <a:r>
                        <a:rPr lang="en-AU" sz="900" dirty="0" err="1" smtClean="0"/>
                        <a:t>PgUp</a:t>
                      </a:r>
                      <a:endParaRPr lang="en-AU" sz="900" dirty="0"/>
                    </a:p>
                  </a:txBody>
                  <a:tcPr/>
                </a:tc>
                <a:tc>
                  <a:txBody>
                    <a:bodyPr/>
                    <a:lstStyle/>
                    <a:p>
                      <a:r>
                        <a:rPr lang="en-AU" sz="900" dirty="0" smtClean="0"/>
                        <a:t>Go to previous worksheet (Left)</a:t>
                      </a:r>
                      <a:endParaRPr lang="en-AU" sz="900" dirty="0"/>
                    </a:p>
                  </a:txBody>
                  <a:tcPr/>
                </a:tc>
              </a:tr>
              <a:tr h="164590">
                <a:tc>
                  <a:txBody>
                    <a:bodyPr/>
                    <a:lstStyle/>
                    <a:p>
                      <a:r>
                        <a:rPr lang="en-AU" sz="900" dirty="0" smtClean="0"/>
                        <a:t>Ctrl Tab</a:t>
                      </a:r>
                      <a:endParaRPr lang="en-AU" sz="900" dirty="0"/>
                    </a:p>
                  </a:txBody>
                  <a:tcPr/>
                </a:tc>
                <a:tc>
                  <a:txBody>
                    <a:bodyPr/>
                    <a:lstStyle/>
                    <a:p>
                      <a:r>
                        <a:rPr lang="en-AU" sz="900" dirty="0" smtClean="0"/>
                        <a:t>Flip between Excel workbooks</a:t>
                      </a:r>
                      <a:endParaRPr lang="en-AU" sz="9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16723639"/>
              </p:ext>
            </p:extLst>
          </p:nvPr>
        </p:nvGraphicFramePr>
        <p:xfrm>
          <a:off x="3468290" y="1222632"/>
          <a:ext cx="3384376" cy="1600200"/>
        </p:xfrm>
        <a:graphic>
          <a:graphicData uri="http://schemas.openxmlformats.org/drawingml/2006/table">
            <a:tbl>
              <a:tblPr firstRow="1" bandRow="1">
                <a:tableStyleId>{5C22544A-7EE6-4342-B048-85BDC9FD1C3A}</a:tableStyleId>
              </a:tblPr>
              <a:tblGrid>
                <a:gridCol w="1152128"/>
                <a:gridCol w="2232248"/>
              </a:tblGrid>
              <a:tr h="187836">
                <a:tc gridSpan="2">
                  <a:txBody>
                    <a:bodyPr/>
                    <a:lstStyle/>
                    <a:p>
                      <a:r>
                        <a:rPr lang="en-AU" sz="900" dirty="0" smtClean="0"/>
                        <a:t>Selecting</a:t>
                      </a:r>
                      <a:endParaRPr lang="en-AU" sz="900" dirty="0"/>
                    </a:p>
                  </a:txBody>
                  <a:tcPr/>
                </a:tc>
                <a:tc hMerge="1">
                  <a:txBody>
                    <a:bodyPr/>
                    <a:lstStyle/>
                    <a:p>
                      <a:endParaRPr lang="en-AU" sz="1050" dirty="0"/>
                    </a:p>
                  </a:txBody>
                  <a:tcPr/>
                </a:tc>
              </a:tr>
              <a:tr h="144016">
                <a:tc>
                  <a:txBody>
                    <a:bodyPr/>
                    <a:lstStyle/>
                    <a:p>
                      <a:r>
                        <a:rPr lang="en-AU" sz="900" dirty="0" smtClean="0"/>
                        <a:t>Shift </a:t>
                      </a:r>
                      <a:r>
                        <a:rPr lang="en-AU" sz="900" dirty="0" smtClean="0">
                          <a:sym typeface="Wingdings" panose="05000000000000000000" pitchFamily="2" charset="2"/>
                        </a:rPr>
                        <a:t></a:t>
                      </a:r>
                      <a:endParaRPr lang="en-AU" sz="900" dirty="0"/>
                    </a:p>
                  </a:txBody>
                  <a:tcPr/>
                </a:tc>
                <a:tc>
                  <a:txBody>
                    <a:bodyPr/>
                    <a:lstStyle/>
                    <a:p>
                      <a:r>
                        <a:rPr lang="en-AU" sz="900" dirty="0" smtClean="0"/>
                        <a:t>Highlight in direction</a:t>
                      </a:r>
                      <a:r>
                        <a:rPr lang="en-AU" sz="900" baseline="0" dirty="0" smtClean="0"/>
                        <a:t> of arrow</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Shift Ctrl</a:t>
                      </a:r>
                      <a:r>
                        <a:rPr lang="en-AU" sz="900" baseline="0" dirty="0" smtClean="0"/>
                        <a:t> </a:t>
                      </a:r>
                      <a:r>
                        <a:rPr lang="en-AU" sz="900" dirty="0" smtClean="0">
                          <a:sym typeface="Wingdings" panose="05000000000000000000" pitchFamily="2" charset="2"/>
                        </a:rPr>
                        <a:t></a:t>
                      </a:r>
                      <a:endParaRPr lang="en-AU" sz="900" dirty="0" smtClean="0"/>
                    </a:p>
                  </a:txBody>
                  <a:tcPr/>
                </a:tc>
                <a:tc>
                  <a:txBody>
                    <a:bodyPr/>
                    <a:lstStyle/>
                    <a:p>
                      <a:r>
                        <a:rPr lang="en-AU" sz="900" dirty="0" smtClean="0"/>
                        <a:t>Highlight</a:t>
                      </a:r>
                      <a:r>
                        <a:rPr lang="en-AU" sz="900" baseline="0" dirty="0" smtClean="0"/>
                        <a:t> everything until the end</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Shift </a:t>
                      </a:r>
                      <a:r>
                        <a:rPr lang="en-AU" sz="900" dirty="0" smtClean="0">
                          <a:sym typeface="Wingdings" panose="05000000000000000000" pitchFamily="2" charset="2"/>
                        </a:rPr>
                        <a:t>Ctrl</a:t>
                      </a:r>
                      <a:r>
                        <a:rPr lang="en-AU" sz="900" baseline="0" dirty="0" smtClean="0">
                          <a:sym typeface="Wingdings" panose="05000000000000000000" pitchFamily="2" charset="2"/>
                        </a:rPr>
                        <a:t> *</a:t>
                      </a:r>
                      <a:endParaRPr lang="en-AU" sz="900" dirty="0" smtClean="0"/>
                    </a:p>
                  </a:txBody>
                  <a:tcPr/>
                </a:tc>
                <a:tc>
                  <a:txBody>
                    <a:bodyPr/>
                    <a:lstStyle/>
                    <a:p>
                      <a:r>
                        <a:rPr lang="en-AU" sz="900" dirty="0" smtClean="0"/>
                        <a:t>Selects</a:t>
                      </a:r>
                      <a:r>
                        <a:rPr lang="en-AU" sz="900" baseline="0" dirty="0" smtClean="0"/>
                        <a:t> a contiguous area</a:t>
                      </a:r>
                      <a:endParaRPr lang="en-AU" sz="900" dirty="0"/>
                    </a:p>
                  </a:txBody>
                  <a:tcPr/>
                </a:tc>
              </a:tr>
              <a:tr h="144016">
                <a:tc>
                  <a:txBody>
                    <a:bodyPr/>
                    <a:lstStyle/>
                    <a:p>
                      <a:r>
                        <a:rPr lang="en-AU" sz="900" dirty="0" smtClean="0"/>
                        <a:t>Ctrl A</a:t>
                      </a:r>
                      <a:endParaRPr lang="en-AU"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Selects</a:t>
                      </a:r>
                      <a:r>
                        <a:rPr lang="en-AU" sz="900" baseline="0" dirty="0" smtClean="0"/>
                        <a:t> a contiguous area</a:t>
                      </a:r>
                      <a:endParaRPr lang="en-AU" sz="900" dirty="0" smtClean="0"/>
                    </a:p>
                  </a:txBody>
                  <a:tcPr/>
                </a:tc>
              </a:tr>
              <a:tr h="144016">
                <a:tc>
                  <a:txBody>
                    <a:bodyPr/>
                    <a:lstStyle/>
                    <a:p>
                      <a:r>
                        <a:rPr lang="en-AU" sz="900" dirty="0" smtClean="0"/>
                        <a:t>Shift</a:t>
                      </a:r>
                      <a:r>
                        <a:rPr lang="en-AU" sz="900" baseline="0" dirty="0" smtClean="0"/>
                        <a:t> Spacebar</a:t>
                      </a:r>
                      <a:endParaRPr lang="en-AU" sz="900" dirty="0"/>
                    </a:p>
                  </a:txBody>
                  <a:tcPr/>
                </a:tc>
                <a:tc>
                  <a:txBody>
                    <a:bodyPr/>
                    <a:lstStyle/>
                    <a:p>
                      <a:r>
                        <a:rPr lang="en-AU" sz="900" dirty="0" smtClean="0"/>
                        <a:t>Selects</a:t>
                      </a:r>
                      <a:r>
                        <a:rPr lang="en-AU" sz="900" baseline="0" dirty="0" smtClean="0"/>
                        <a:t> an entire ROW</a:t>
                      </a:r>
                      <a:endParaRPr lang="en-AU" sz="900" dirty="0"/>
                    </a:p>
                  </a:txBody>
                  <a:tcPr/>
                </a:tc>
              </a:tr>
              <a:tr h="144016">
                <a:tc>
                  <a:txBody>
                    <a:bodyPr/>
                    <a:lstStyle/>
                    <a:p>
                      <a:r>
                        <a:rPr lang="en-AU" sz="900" dirty="0" smtClean="0"/>
                        <a:t>Ctrl Spacebar</a:t>
                      </a:r>
                      <a:endParaRPr lang="en-AU" sz="900" dirty="0"/>
                    </a:p>
                  </a:txBody>
                  <a:tcPr/>
                </a:tc>
                <a:tc>
                  <a:txBody>
                    <a:bodyPr/>
                    <a:lstStyle/>
                    <a:p>
                      <a:r>
                        <a:rPr lang="en-AU" sz="900" dirty="0" smtClean="0"/>
                        <a:t>Selects</a:t>
                      </a:r>
                      <a:r>
                        <a:rPr lang="en-AU" sz="900" baseline="0" dirty="0" smtClean="0"/>
                        <a:t> an entire COLUMN</a:t>
                      </a:r>
                      <a:endParaRPr lang="en-AU" sz="9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88589715"/>
              </p:ext>
            </p:extLst>
          </p:nvPr>
        </p:nvGraphicFramePr>
        <p:xfrm>
          <a:off x="533400" y="2886713"/>
          <a:ext cx="2526432" cy="2057400"/>
        </p:xfrm>
        <a:graphic>
          <a:graphicData uri="http://schemas.openxmlformats.org/drawingml/2006/table">
            <a:tbl>
              <a:tblPr firstRow="1" bandRow="1">
                <a:tableStyleId>{F5AB1C69-6EDB-4FF4-983F-18BD219EF322}</a:tableStyleId>
              </a:tblPr>
              <a:tblGrid>
                <a:gridCol w="870248"/>
                <a:gridCol w="1656184"/>
              </a:tblGrid>
              <a:tr h="192021">
                <a:tc gridSpan="2">
                  <a:txBody>
                    <a:bodyPr/>
                    <a:lstStyle/>
                    <a:p>
                      <a:r>
                        <a:rPr lang="en-AU" sz="900" dirty="0" smtClean="0"/>
                        <a:t>Formatting Cells</a:t>
                      </a:r>
                      <a:endParaRPr lang="en-AU" sz="900" dirty="0"/>
                    </a:p>
                  </a:txBody>
                  <a:tcPr/>
                </a:tc>
                <a:tc hMerge="1">
                  <a:txBody>
                    <a:bodyPr/>
                    <a:lstStyle/>
                    <a:p>
                      <a:endParaRPr lang="en-AU" sz="1050" dirty="0"/>
                    </a:p>
                  </a:txBody>
                  <a:tcPr/>
                </a:tc>
              </a:tr>
              <a:tr h="192021">
                <a:tc>
                  <a:txBody>
                    <a:bodyPr/>
                    <a:lstStyle/>
                    <a:p>
                      <a:r>
                        <a:rPr lang="en-AU" sz="900" dirty="0" smtClean="0"/>
                        <a:t>Ctrl 1</a:t>
                      </a:r>
                      <a:endParaRPr lang="en-AU" sz="900" dirty="0"/>
                    </a:p>
                  </a:txBody>
                  <a:tcPr/>
                </a:tc>
                <a:tc>
                  <a:txBody>
                    <a:bodyPr/>
                    <a:lstStyle/>
                    <a:p>
                      <a:r>
                        <a:rPr lang="en-AU" sz="900" dirty="0" smtClean="0"/>
                        <a:t>Format Cells</a:t>
                      </a:r>
                      <a:endParaRPr lang="en-AU" sz="900" dirty="0"/>
                    </a:p>
                  </a:txBody>
                  <a:tcPr/>
                </a:tc>
              </a:tr>
              <a:tr h="217160">
                <a:tc>
                  <a:txBody>
                    <a:bodyPr/>
                    <a:lstStyle/>
                    <a:p>
                      <a:r>
                        <a:rPr lang="en-AU" sz="900" dirty="0" smtClean="0"/>
                        <a:t>Alt O</a:t>
                      </a:r>
                      <a:r>
                        <a:rPr lang="en-AU" sz="900" baseline="0" dirty="0" smtClean="0"/>
                        <a:t> E</a:t>
                      </a:r>
                      <a:endParaRPr lang="en-AU" sz="900" dirty="0"/>
                    </a:p>
                  </a:txBody>
                  <a:tcPr/>
                </a:tc>
                <a:tc>
                  <a:txBody>
                    <a:bodyPr/>
                    <a:lstStyle/>
                    <a:p>
                      <a:r>
                        <a:rPr lang="en-AU" sz="900" dirty="0" smtClean="0"/>
                        <a:t>Format Cells</a:t>
                      </a:r>
                      <a:endParaRPr lang="en-AU" sz="900" dirty="0"/>
                    </a:p>
                  </a:txBody>
                  <a:tcPr/>
                </a:tc>
              </a:tr>
              <a:tr h="192021">
                <a:tc>
                  <a:txBody>
                    <a:bodyPr/>
                    <a:lstStyle/>
                    <a:p>
                      <a:r>
                        <a:rPr lang="en-AU" sz="900" dirty="0" smtClean="0"/>
                        <a:t>Shift Ctrl I</a:t>
                      </a:r>
                      <a:endParaRPr lang="en-AU" sz="900" dirty="0"/>
                    </a:p>
                  </a:txBody>
                  <a:tcPr/>
                </a:tc>
                <a:tc>
                  <a:txBody>
                    <a:bodyPr/>
                    <a:lstStyle/>
                    <a:p>
                      <a:r>
                        <a:rPr lang="en-AU" sz="900" dirty="0" smtClean="0"/>
                        <a:t>44</a:t>
                      </a:r>
                      <a:r>
                        <a:rPr lang="en-AU" sz="900" dirty="0" smtClean="0">
                          <a:sym typeface="Wingdings" panose="05000000000000000000" pitchFamily="2" charset="2"/>
                        </a:rPr>
                        <a:t>:00</a:t>
                      </a:r>
                      <a:endParaRPr lang="en-AU" sz="900" dirty="0"/>
                    </a:p>
                  </a:txBody>
                  <a:tcPr/>
                </a:tc>
              </a:tr>
              <a:tr h="192021">
                <a:tc>
                  <a:txBody>
                    <a:bodyPr/>
                    <a:lstStyle/>
                    <a:p>
                      <a:r>
                        <a:rPr lang="en-AU" sz="900" dirty="0" smtClean="0"/>
                        <a:t>Shift Ctrl @</a:t>
                      </a:r>
                      <a:endParaRPr lang="en-AU" sz="900" dirty="0"/>
                    </a:p>
                  </a:txBody>
                  <a:tcPr/>
                </a:tc>
                <a:tc>
                  <a:txBody>
                    <a:bodyPr/>
                    <a:lstStyle/>
                    <a:p>
                      <a:r>
                        <a:rPr lang="en-AU" sz="900" dirty="0" smtClean="0"/>
                        <a:t>12:00 AM</a:t>
                      </a:r>
                      <a:endParaRPr lang="en-AU" sz="900" dirty="0"/>
                    </a:p>
                  </a:txBody>
                  <a:tcPr/>
                </a:tc>
              </a:tr>
              <a:tr h="192021">
                <a:tc>
                  <a:txBody>
                    <a:bodyPr/>
                    <a:lstStyle/>
                    <a:p>
                      <a:r>
                        <a:rPr lang="en-AU" sz="900" dirty="0" smtClean="0"/>
                        <a:t>Shift Ctrl #</a:t>
                      </a:r>
                      <a:endParaRPr lang="en-AU" sz="900" dirty="0"/>
                    </a:p>
                  </a:txBody>
                  <a:tcPr/>
                </a:tc>
                <a:tc>
                  <a:txBody>
                    <a:bodyPr/>
                    <a:lstStyle/>
                    <a:p>
                      <a:r>
                        <a:rPr lang="en-AU" sz="900" dirty="0" smtClean="0"/>
                        <a:t>13-Feb-00</a:t>
                      </a:r>
                      <a:endParaRPr lang="en-AU" sz="900" dirty="0"/>
                    </a:p>
                  </a:txBody>
                  <a:tcPr/>
                </a:tc>
              </a:tr>
              <a:tr h="192021">
                <a:tc>
                  <a:txBody>
                    <a:bodyPr/>
                    <a:lstStyle/>
                    <a:p>
                      <a:r>
                        <a:rPr lang="en-AU" sz="900" dirty="0" smtClean="0"/>
                        <a:t>Shift Ctrl $</a:t>
                      </a:r>
                      <a:endParaRPr lang="en-AU" sz="900" dirty="0"/>
                    </a:p>
                  </a:txBody>
                  <a:tcPr/>
                </a:tc>
                <a:tc>
                  <a:txBody>
                    <a:bodyPr/>
                    <a:lstStyle/>
                    <a:p>
                      <a:r>
                        <a:rPr lang="en-AU" sz="900" dirty="0" smtClean="0"/>
                        <a:t>$44.00</a:t>
                      </a:r>
                      <a:endParaRPr lang="en-AU" sz="900" dirty="0"/>
                    </a:p>
                  </a:txBody>
                  <a:tcPr/>
                </a:tc>
              </a:tr>
              <a:tr h="192021">
                <a:tc>
                  <a:txBody>
                    <a:bodyPr/>
                    <a:lstStyle/>
                    <a:p>
                      <a:r>
                        <a:rPr lang="en-AU" sz="900" dirty="0" smtClean="0"/>
                        <a:t>Shift Ctrl %</a:t>
                      </a:r>
                      <a:endParaRPr lang="en-AU" sz="900" dirty="0"/>
                    </a:p>
                  </a:txBody>
                  <a:tcPr/>
                </a:tc>
                <a:tc>
                  <a:txBody>
                    <a:bodyPr/>
                    <a:lstStyle/>
                    <a:p>
                      <a:r>
                        <a:rPr lang="en-AU" sz="900" dirty="0" smtClean="0"/>
                        <a:t>4400%</a:t>
                      </a:r>
                      <a:endParaRPr lang="en-AU" sz="900" dirty="0"/>
                    </a:p>
                  </a:txBody>
                  <a:tcPr/>
                </a:tc>
              </a:tr>
              <a:tr h="192021">
                <a:tc>
                  <a:txBody>
                    <a:bodyPr/>
                    <a:lstStyle/>
                    <a:p>
                      <a:r>
                        <a:rPr lang="en-AU" sz="900" dirty="0" smtClean="0"/>
                        <a:t>Shift Ctrl &amp;</a:t>
                      </a:r>
                      <a:endParaRPr lang="en-AU" sz="900" dirty="0"/>
                    </a:p>
                  </a:txBody>
                  <a:tcPr/>
                </a:tc>
                <a:tc>
                  <a:txBody>
                    <a:bodyPr/>
                    <a:lstStyle/>
                    <a:p>
                      <a:r>
                        <a:rPr lang="en-AU" sz="900" dirty="0" smtClean="0"/>
                        <a:t>Borders</a:t>
                      </a:r>
                      <a:r>
                        <a:rPr lang="en-AU" sz="900" baseline="0" dirty="0" smtClean="0"/>
                        <a:t> on outside area</a:t>
                      </a:r>
                      <a:endParaRPr lang="en-AU" sz="9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31132565"/>
              </p:ext>
            </p:extLst>
          </p:nvPr>
        </p:nvGraphicFramePr>
        <p:xfrm>
          <a:off x="6127225" y="2897588"/>
          <a:ext cx="2526432" cy="2286000"/>
        </p:xfrm>
        <a:graphic>
          <a:graphicData uri="http://schemas.openxmlformats.org/drawingml/2006/table">
            <a:tbl>
              <a:tblPr firstRow="1" bandRow="1">
                <a:tableStyleId>{7DF18680-E054-41AD-8BC1-D1AEF772440D}</a:tableStyleId>
              </a:tblPr>
              <a:tblGrid>
                <a:gridCol w="870248"/>
                <a:gridCol w="1656184"/>
              </a:tblGrid>
              <a:tr h="144016">
                <a:tc gridSpan="2">
                  <a:txBody>
                    <a:bodyPr/>
                    <a:lstStyle/>
                    <a:p>
                      <a:r>
                        <a:rPr lang="en-AU" sz="900" dirty="0" smtClean="0"/>
                        <a:t>Copying and</a:t>
                      </a:r>
                      <a:r>
                        <a:rPr lang="en-AU" sz="900" baseline="0" dirty="0" smtClean="0"/>
                        <a:t> </a:t>
                      </a:r>
                      <a:r>
                        <a:rPr lang="en-AU" sz="900" dirty="0" smtClean="0"/>
                        <a:t>Pasting</a:t>
                      </a:r>
                      <a:endParaRPr lang="en-AU" sz="900" dirty="0"/>
                    </a:p>
                  </a:txBody>
                  <a:tcPr/>
                </a:tc>
                <a:tc hMerge="1">
                  <a:txBody>
                    <a:bodyPr/>
                    <a:lstStyle/>
                    <a:p>
                      <a:endParaRPr lang="en-AU" sz="1050" dirty="0"/>
                    </a:p>
                  </a:txBody>
                  <a:tcPr/>
                </a:tc>
              </a:tr>
              <a:tr h="144016">
                <a:tc>
                  <a:txBody>
                    <a:bodyPr/>
                    <a:lstStyle/>
                    <a:p>
                      <a:r>
                        <a:rPr lang="en-AU" sz="900" dirty="0" smtClean="0"/>
                        <a:t>Ctrl C</a:t>
                      </a:r>
                      <a:r>
                        <a:rPr lang="en-AU" sz="900" baseline="0" dirty="0" smtClean="0"/>
                        <a:t> or X</a:t>
                      </a:r>
                      <a:endParaRPr lang="en-AU" sz="900" dirty="0"/>
                    </a:p>
                  </a:txBody>
                  <a:tcPr/>
                </a:tc>
                <a:tc>
                  <a:txBody>
                    <a:bodyPr/>
                    <a:lstStyle/>
                    <a:p>
                      <a:r>
                        <a:rPr lang="en-AU" sz="900" dirty="0" smtClean="0"/>
                        <a:t>Copy</a:t>
                      </a:r>
                      <a:r>
                        <a:rPr lang="en-AU" sz="900" baseline="0" dirty="0" smtClean="0"/>
                        <a:t> or Cut</a:t>
                      </a:r>
                      <a:endParaRPr lang="en-AU" sz="900" dirty="0"/>
                    </a:p>
                  </a:txBody>
                  <a:tcPr/>
                </a:tc>
              </a:tr>
              <a:tr h="144016">
                <a:tc>
                  <a:txBody>
                    <a:bodyPr/>
                    <a:lstStyle/>
                    <a:p>
                      <a:r>
                        <a:rPr lang="en-AU" sz="900" dirty="0" smtClean="0"/>
                        <a:t>Ctrl V</a:t>
                      </a:r>
                      <a:endParaRPr lang="en-AU" sz="900" dirty="0"/>
                    </a:p>
                  </a:txBody>
                  <a:tcPr/>
                </a:tc>
                <a:tc>
                  <a:txBody>
                    <a:bodyPr/>
                    <a:lstStyle/>
                    <a:p>
                      <a:r>
                        <a:rPr lang="en-AU" sz="900" dirty="0" smtClean="0"/>
                        <a:t>Paste</a:t>
                      </a:r>
                      <a:endParaRPr lang="en-AU" sz="900" dirty="0"/>
                    </a:p>
                  </a:txBody>
                  <a:tcPr/>
                </a:tc>
              </a:tr>
              <a:tr h="144016">
                <a:tc>
                  <a:txBody>
                    <a:bodyPr/>
                    <a:lstStyle/>
                    <a:p>
                      <a:r>
                        <a:rPr lang="en-AU" sz="900" dirty="0" smtClean="0"/>
                        <a:t>Alt E S</a:t>
                      </a:r>
                      <a:r>
                        <a:rPr lang="en-AU" sz="900" baseline="0" dirty="0" smtClean="0"/>
                        <a:t> T</a:t>
                      </a:r>
                      <a:endParaRPr lang="en-AU" sz="900" dirty="0"/>
                    </a:p>
                  </a:txBody>
                  <a:tcPr/>
                </a:tc>
                <a:tc>
                  <a:txBody>
                    <a:bodyPr/>
                    <a:lstStyle/>
                    <a:p>
                      <a:r>
                        <a:rPr lang="en-AU" sz="900" dirty="0" smtClean="0"/>
                        <a:t>Pastes the format</a:t>
                      </a:r>
                      <a:endParaRPr lang="en-AU" sz="900" dirty="0"/>
                    </a:p>
                  </a:txBody>
                  <a:tcPr/>
                </a:tc>
              </a:tr>
              <a:tr h="144016">
                <a:tc>
                  <a:txBody>
                    <a:bodyPr/>
                    <a:lstStyle/>
                    <a:p>
                      <a:r>
                        <a:rPr lang="en-AU" sz="900" dirty="0" smtClean="0"/>
                        <a:t>Alt E S</a:t>
                      </a:r>
                      <a:r>
                        <a:rPr lang="en-AU" sz="900" baseline="0" dirty="0" smtClean="0"/>
                        <a:t> V</a:t>
                      </a:r>
                      <a:endParaRPr lang="en-AU" sz="900" dirty="0"/>
                    </a:p>
                  </a:txBody>
                  <a:tcPr/>
                </a:tc>
                <a:tc>
                  <a:txBody>
                    <a:bodyPr/>
                    <a:lstStyle/>
                    <a:p>
                      <a:r>
                        <a:rPr lang="en-AU" sz="900" dirty="0" smtClean="0"/>
                        <a:t>Pastes</a:t>
                      </a:r>
                      <a:r>
                        <a:rPr lang="en-AU" sz="900" baseline="0" dirty="0" smtClean="0"/>
                        <a:t> the values</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E S</a:t>
                      </a:r>
                      <a:r>
                        <a:rPr lang="en-AU" sz="900" baseline="0" dirty="0" smtClean="0"/>
                        <a:t> F</a:t>
                      </a:r>
                      <a:endParaRPr lang="en-AU" sz="900" dirty="0" smtClean="0"/>
                    </a:p>
                  </a:txBody>
                  <a:tcPr/>
                </a:tc>
                <a:tc>
                  <a:txBody>
                    <a:bodyPr/>
                    <a:lstStyle/>
                    <a:p>
                      <a:r>
                        <a:rPr lang="en-AU" sz="900" dirty="0" smtClean="0"/>
                        <a:t>Pastes</a:t>
                      </a:r>
                      <a:r>
                        <a:rPr lang="en-AU" sz="900" baseline="0" dirty="0" smtClean="0"/>
                        <a:t> formulas</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E S</a:t>
                      </a:r>
                      <a:r>
                        <a:rPr lang="en-AU" sz="900" baseline="0" dirty="0" smtClean="0"/>
                        <a:t> N</a:t>
                      </a:r>
                      <a:endParaRPr lang="en-AU" sz="900" dirty="0" smtClean="0"/>
                    </a:p>
                  </a:txBody>
                  <a:tcPr/>
                </a:tc>
                <a:tc>
                  <a:txBody>
                    <a:bodyPr/>
                    <a:lstStyle/>
                    <a:p>
                      <a:r>
                        <a:rPr lang="en-AU" sz="900" dirty="0" smtClean="0"/>
                        <a:t>Paste</a:t>
                      </a:r>
                      <a:r>
                        <a:rPr lang="en-AU" sz="900" baseline="0" dirty="0" smtClean="0"/>
                        <a:t> data validation</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E S</a:t>
                      </a:r>
                      <a:r>
                        <a:rPr lang="en-AU" sz="900" baseline="0" dirty="0" smtClean="0"/>
                        <a:t> M F</a:t>
                      </a:r>
                      <a:endParaRPr lang="en-AU" sz="900" dirty="0" smtClean="0"/>
                    </a:p>
                  </a:txBody>
                  <a:tcPr/>
                </a:tc>
                <a:tc>
                  <a:txBody>
                    <a:bodyPr/>
                    <a:lstStyle/>
                    <a:p>
                      <a:r>
                        <a:rPr lang="en-AU" sz="900" dirty="0" smtClean="0"/>
                        <a:t>Multiply</a:t>
                      </a:r>
                      <a:r>
                        <a:rPr lang="en-AU" sz="900" baseline="0" dirty="0" smtClean="0"/>
                        <a:t> a range</a:t>
                      </a:r>
                      <a:endParaRPr lang="en-AU" sz="900" dirty="0"/>
                    </a:p>
                  </a:txBody>
                  <a:tcPr/>
                </a:tc>
              </a:tr>
              <a:tr h="144016">
                <a:tc>
                  <a:txBody>
                    <a:bodyPr/>
                    <a:lstStyle/>
                    <a:p>
                      <a:r>
                        <a:rPr lang="en-AU" sz="900" dirty="0" smtClean="0"/>
                        <a:t>Ctrl</a:t>
                      </a:r>
                      <a:r>
                        <a:rPr lang="en-AU" sz="900" baseline="0" dirty="0" smtClean="0"/>
                        <a:t> D</a:t>
                      </a:r>
                      <a:endParaRPr lang="en-AU" sz="900" dirty="0"/>
                    </a:p>
                  </a:txBody>
                  <a:tcPr/>
                </a:tc>
                <a:tc>
                  <a:txBody>
                    <a:bodyPr/>
                    <a:lstStyle/>
                    <a:p>
                      <a:r>
                        <a:rPr lang="en-AU" sz="900" dirty="0" smtClean="0"/>
                        <a:t>Fill down</a:t>
                      </a:r>
                      <a:endParaRPr lang="en-AU" sz="900" dirty="0"/>
                    </a:p>
                  </a:txBody>
                  <a:tcPr/>
                </a:tc>
              </a:tr>
              <a:tr h="144016">
                <a:tc>
                  <a:txBody>
                    <a:bodyPr/>
                    <a:lstStyle/>
                    <a:p>
                      <a:r>
                        <a:rPr lang="en-AU" sz="900" dirty="0" smtClean="0"/>
                        <a:t>Ctrl R</a:t>
                      </a:r>
                      <a:endParaRPr lang="en-AU" sz="900" dirty="0"/>
                    </a:p>
                  </a:txBody>
                  <a:tcPr/>
                </a:tc>
                <a:tc>
                  <a:txBody>
                    <a:bodyPr/>
                    <a:lstStyle/>
                    <a:p>
                      <a:r>
                        <a:rPr lang="en-AU" sz="900" dirty="0" smtClean="0"/>
                        <a:t>Fill</a:t>
                      </a:r>
                      <a:r>
                        <a:rPr lang="en-AU" sz="900" baseline="0" dirty="0" smtClean="0"/>
                        <a:t> right</a:t>
                      </a:r>
                      <a:endParaRPr lang="en-AU" sz="90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7910997"/>
              </p:ext>
            </p:extLst>
          </p:nvPr>
        </p:nvGraphicFramePr>
        <p:xfrm>
          <a:off x="3128626" y="2886713"/>
          <a:ext cx="2911720" cy="2057400"/>
        </p:xfrm>
        <a:graphic>
          <a:graphicData uri="http://schemas.openxmlformats.org/drawingml/2006/table">
            <a:tbl>
              <a:tblPr firstRow="1" bandRow="1">
                <a:tableStyleId>{93296810-A885-4BE3-A3E7-6D5BEEA58F35}</a:tableStyleId>
              </a:tblPr>
              <a:tblGrid>
                <a:gridCol w="870248"/>
                <a:gridCol w="2041472"/>
              </a:tblGrid>
              <a:tr h="144016">
                <a:tc gridSpan="2">
                  <a:txBody>
                    <a:bodyPr/>
                    <a:lstStyle/>
                    <a:p>
                      <a:r>
                        <a:rPr lang="en-AU" sz="900" dirty="0" smtClean="0"/>
                        <a:t>Inserting,</a:t>
                      </a:r>
                      <a:r>
                        <a:rPr lang="en-AU" sz="900" baseline="0" dirty="0" smtClean="0"/>
                        <a:t> Deleting or Changing</a:t>
                      </a:r>
                      <a:endParaRPr lang="en-AU" sz="900" dirty="0"/>
                    </a:p>
                  </a:txBody>
                  <a:tcPr/>
                </a:tc>
                <a:tc hMerge="1">
                  <a:txBody>
                    <a:bodyPr/>
                    <a:lstStyle/>
                    <a:p>
                      <a:endParaRPr lang="en-AU" sz="1050" dirty="0"/>
                    </a:p>
                  </a:txBody>
                  <a:tcPr/>
                </a:tc>
              </a:tr>
              <a:tr h="144016">
                <a:tc>
                  <a:txBody>
                    <a:bodyPr/>
                    <a:lstStyle/>
                    <a:p>
                      <a:r>
                        <a:rPr lang="en-AU" sz="900" dirty="0" smtClean="0"/>
                        <a:t>Shift Ctrl +</a:t>
                      </a:r>
                      <a:endParaRPr lang="en-AU" sz="900" dirty="0"/>
                    </a:p>
                  </a:txBody>
                  <a:tcPr/>
                </a:tc>
                <a:tc>
                  <a:txBody>
                    <a:bodyPr/>
                    <a:lstStyle/>
                    <a:p>
                      <a:r>
                        <a:rPr lang="en-AU" sz="900" dirty="0" smtClean="0"/>
                        <a:t>Copy</a:t>
                      </a:r>
                      <a:r>
                        <a:rPr lang="en-AU" sz="900" baseline="0" dirty="0" smtClean="0"/>
                        <a:t> or Cut</a:t>
                      </a:r>
                      <a:endParaRPr lang="en-AU" sz="900" dirty="0"/>
                    </a:p>
                  </a:txBody>
                  <a:tcPr/>
                </a:tc>
              </a:tr>
              <a:tr h="144016">
                <a:tc>
                  <a:txBody>
                    <a:bodyPr/>
                    <a:lstStyle/>
                    <a:p>
                      <a:r>
                        <a:rPr lang="en-AU" sz="900" dirty="0" smtClean="0"/>
                        <a:t>Ctrl -</a:t>
                      </a:r>
                      <a:endParaRPr lang="en-AU" sz="900" dirty="0"/>
                    </a:p>
                  </a:txBody>
                  <a:tcPr/>
                </a:tc>
                <a:tc>
                  <a:txBody>
                    <a:bodyPr/>
                    <a:lstStyle/>
                    <a:p>
                      <a:r>
                        <a:rPr lang="en-AU" sz="900" dirty="0" smtClean="0"/>
                        <a:t>Paste</a:t>
                      </a:r>
                      <a:endParaRPr lang="en-AU" sz="900" dirty="0"/>
                    </a:p>
                  </a:txBody>
                  <a:tcPr/>
                </a:tc>
              </a:tr>
              <a:tr h="144016">
                <a:tc>
                  <a:txBody>
                    <a:bodyPr/>
                    <a:lstStyle/>
                    <a:p>
                      <a:r>
                        <a:rPr lang="en-AU" sz="900" dirty="0" smtClean="0"/>
                        <a:t>Alt E A</a:t>
                      </a:r>
                      <a:r>
                        <a:rPr lang="en-AU" sz="900" baseline="0" dirty="0" smtClean="0"/>
                        <a:t> F</a:t>
                      </a:r>
                      <a:endParaRPr lang="en-AU" sz="900" dirty="0"/>
                    </a:p>
                  </a:txBody>
                  <a:tcPr/>
                </a:tc>
                <a:tc>
                  <a:txBody>
                    <a:bodyPr/>
                    <a:lstStyle/>
                    <a:p>
                      <a:r>
                        <a:rPr lang="en-AU" sz="900" dirty="0" smtClean="0"/>
                        <a:t>Clear all formats</a:t>
                      </a:r>
                      <a:endParaRPr lang="en-AU" sz="900" dirty="0"/>
                    </a:p>
                  </a:txBody>
                  <a:tcPr/>
                </a:tc>
              </a:tr>
              <a:tr h="144016">
                <a:tc>
                  <a:txBody>
                    <a:bodyPr/>
                    <a:lstStyle/>
                    <a:p>
                      <a:r>
                        <a:rPr lang="en-AU" sz="900" dirty="0" smtClean="0"/>
                        <a:t>Alt E A</a:t>
                      </a:r>
                      <a:r>
                        <a:rPr lang="en-AU" sz="900" baseline="0" dirty="0" smtClean="0"/>
                        <a:t> </a:t>
                      </a:r>
                      <a:r>
                        <a:rPr lang="en-AU" sz="900" baseline="0" dirty="0" err="1" smtClean="0"/>
                        <a:t>A</a:t>
                      </a:r>
                      <a:endParaRPr lang="en-AU" sz="900" dirty="0"/>
                    </a:p>
                  </a:txBody>
                  <a:tcPr/>
                </a:tc>
                <a:tc>
                  <a:txBody>
                    <a:bodyPr/>
                    <a:lstStyle/>
                    <a:p>
                      <a:r>
                        <a:rPr lang="en-AU" sz="900" dirty="0" smtClean="0"/>
                        <a:t>Clear</a:t>
                      </a:r>
                      <a:r>
                        <a:rPr lang="en-AU" sz="900" baseline="0" dirty="0" smtClean="0"/>
                        <a:t> all numbers and formats</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H</a:t>
                      </a:r>
                      <a:r>
                        <a:rPr lang="en-AU" sz="900" baseline="0" dirty="0" smtClean="0"/>
                        <a:t> E</a:t>
                      </a:r>
                      <a:endParaRPr lang="en-AU" sz="900" dirty="0" smtClean="0"/>
                    </a:p>
                  </a:txBody>
                  <a:tcPr/>
                </a:tc>
                <a:tc>
                  <a:txBody>
                    <a:bodyPr/>
                    <a:lstStyle/>
                    <a:p>
                      <a:r>
                        <a:rPr lang="en-AU" sz="900" dirty="0" smtClean="0"/>
                        <a:t>Clear and see choices</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H</a:t>
                      </a:r>
                      <a:r>
                        <a:rPr lang="en-AU" sz="900" baseline="0" dirty="0" smtClean="0"/>
                        <a:t> F S</a:t>
                      </a:r>
                      <a:endParaRPr lang="en-AU" sz="900" dirty="0" smtClean="0"/>
                    </a:p>
                  </a:txBody>
                  <a:tcPr/>
                </a:tc>
                <a:tc>
                  <a:txBody>
                    <a:bodyPr/>
                    <a:lstStyle/>
                    <a:p>
                      <a:r>
                        <a:rPr lang="en-AU" sz="900" dirty="0" smtClean="0"/>
                        <a:t>Change font size</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 H</a:t>
                      </a:r>
                      <a:r>
                        <a:rPr lang="en-AU" sz="900" baseline="0" dirty="0" smtClean="0"/>
                        <a:t> O R</a:t>
                      </a:r>
                      <a:endParaRPr lang="en-AU" sz="900" dirty="0" smtClean="0"/>
                    </a:p>
                  </a:txBody>
                  <a:tcPr/>
                </a:tc>
                <a:tc>
                  <a:txBody>
                    <a:bodyPr/>
                    <a:lstStyle/>
                    <a:p>
                      <a:r>
                        <a:rPr lang="en-AU" sz="900" dirty="0" smtClean="0"/>
                        <a:t>Rename</a:t>
                      </a:r>
                      <a:r>
                        <a:rPr lang="en-AU" sz="900" baseline="0" dirty="0" smtClean="0"/>
                        <a:t> sheet</a:t>
                      </a:r>
                      <a:endParaRPr lang="en-AU" sz="900" dirty="0"/>
                    </a:p>
                  </a:txBody>
                  <a:tcPr/>
                </a:tc>
              </a:tr>
              <a:tr h="144016">
                <a:tc>
                  <a:txBody>
                    <a:bodyPr/>
                    <a:lstStyle/>
                    <a:p>
                      <a:r>
                        <a:rPr lang="en-AU" sz="900" dirty="0" smtClean="0"/>
                        <a:t>Shift</a:t>
                      </a:r>
                      <a:r>
                        <a:rPr lang="en-AU" sz="900" baseline="0" dirty="0" smtClean="0"/>
                        <a:t> Ctrl _</a:t>
                      </a:r>
                      <a:endParaRPr lang="en-AU" sz="900" dirty="0"/>
                    </a:p>
                  </a:txBody>
                  <a:tcPr/>
                </a:tc>
                <a:tc>
                  <a:txBody>
                    <a:bodyPr/>
                    <a:lstStyle/>
                    <a:p>
                      <a:r>
                        <a:rPr lang="en-AU" sz="900" dirty="0" smtClean="0"/>
                        <a:t>Remove</a:t>
                      </a:r>
                      <a:r>
                        <a:rPr lang="en-AU" sz="900" baseline="0" dirty="0" smtClean="0"/>
                        <a:t> all borders</a:t>
                      </a:r>
                      <a:endParaRPr lang="en-AU" sz="9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21724934"/>
              </p:ext>
            </p:extLst>
          </p:nvPr>
        </p:nvGraphicFramePr>
        <p:xfrm>
          <a:off x="6907237" y="1222632"/>
          <a:ext cx="1746419" cy="1600200"/>
        </p:xfrm>
        <a:graphic>
          <a:graphicData uri="http://schemas.openxmlformats.org/drawingml/2006/table">
            <a:tbl>
              <a:tblPr firstRow="1" bandRow="1">
                <a:tableStyleId>{21E4AEA4-8DFA-4A89-87EB-49C32662AFE0}</a:tableStyleId>
              </a:tblPr>
              <a:tblGrid>
                <a:gridCol w="707571"/>
                <a:gridCol w="1038848"/>
              </a:tblGrid>
              <a:tr h="187836">
                <a:tc gridSpan="2">
                  <a:txBody>
                    <a:bodyPr/>
                    <a:lstStyle/>
                    <a:p>
                      <a:r>
                        <a:rPr lang="en-AU" sz="900" dirty="0" smtClean="0"/>
                        <a:t>Setting up the</a:t>
                      </a:r>
                      <a:r>
                        <a:rPr lang="en-AU" sz="900" baseline="0" dirty="0" smtClean="0"/>
                        <a:t> workbook</a:t>
                      </a:r>
                      <a:endParaRPr lang="en-AU" sz="900" dirty="0"/>
                    </a:p>
                  </a:txBody>
                  <a:tcPr/>
                </a:tc>
                <a:tc hMerge="1">
                  <a:txBody>
                    <a:bodyPr/>
                    <a:lstStyle/>
                    <a:p>
                      <a:endParaRPr lang="en-AU" sz="1050" dirty="0"/>
                    </a:p>
                  </a:txBody>
                  <a:tcPr/>
                </a:tc>
              </a:tr>
              <a:tr h="144016">
                <a:tc>
                  <a:txBody>
                    <a:bodyPr/>
                    <a:lstStyle/>
                    <a:p>
                      <a:r>
                        <a:rPr lang="en-AU" sz="900" dirty="0" smtClean="0"/>
                        <a:t>Ctrl N</a:t>
                      </a:r>
                      <a:endParaRPr lang="en-AU" sz="900" dirty="0"/>
                    </a:p>
                  </a:txBody>
                  <a:tcPr/>
                </a:tc>
                <a:tc>
                  <a:txBody>
                    <a:bodyPr/>
                    <a:lstStyle/>
                    <a:p>
                      <a:r>
                        <a:rPr lang="en-AU" sz="900" dirty="0" smtClean="0"/>
                        <a:t>New Workbook</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Ctrl W</a:t>
                      </a:r>
                    </a:p>
                  </a:txBody>
                  <a:tcPr/>
                </a:tc>
                <a:tc>
                  <a:txBody>
                    <a:bodyPr/>
                    <a:lstStyle/>
                    <a:p>
                      <a:r>
                        <a:rPr lang="en-AU" sz="900" dirty="0" smtClean="0"/>
                        <a:t>Close Workbook</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Ctrl</a:t>
                      </a:r>
                      <a:r>
                        <a:rPr lang="en-AU" sz="900" baseline="0" dirty="0" smtClean="0"/>
                        <a:t> S</a:t>
                      </a:r>
                      <a:endParaRPr lang="en-AU" sz="900" dirty="0" smtClean="0"/>
                    </a:p>
                  </a:txBody>
                  <a:tcPr/>
                </a:tc>
                <a:tc>
                  <a:txBody>
                    <a:bodyPr/>
                    <a:lstStyle/>
                    <a:p>
                      <a:r>
                        <a:rPr lang="en-AU" sz="900" dirty="0" smtClean="0"/>
                        <a:t>Save</a:t>
                      </a:r>
                      <a:endParaRPr lang="en-AU" sz="900" dirty="0"/>
                    </a:p>
                  </a:txBody>
                  <a:tcPr/>
                </a:tc>
              </a:tr>
              <a:tr h="144016">
                <a:tc>
                  <a:txBody>
                    <a:bodyPr/>
                    <a:lstStyle/>
                    <a:p>
                      <a:r>
                        <a:rPr lang="en-AU" sz="900" dirty="0" smtClean="0"/>
                        <a:t>Alt</a:t>
                      </a:r>
                      <a:r>
                        <a:rPr lang="en-AU" sz="900" baseline="0" dirty="0" smtClean="0"/>
                        <a:t> F A</a:t>
                      </a:r>
                      <a:endParaRPr lang="en-AU"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Save As</a:t>
                      </a:r>
                    </a:p>
                  </a:txBody>
                  <a:tcPr/>
                </a:tc>
              </a:tr>
              <a:tr h="144016">
                <a:tc>
                  <a:txBody>
                    <a:bodyPr/>
                    <a:lstStyle/>
                    <a:p>
                      <a:r>
                        <a:rPr lang="en-AU" sz="900" dirty="0" smtClean="0"/>
                        <a:t>Alt</a:t>
                      </a:r>
                      <a:r>
                        <a:rPr lang="en-AU" sz="900" baseline="0" dirty="0" smtClean="0"/>
                        <a:t> P S P</a:t>
                      </a:r>
                      <a:endParaRPr lang="en-AU" sz="900" dirty="0"/>
                    </a:p>
                  </a:txBody>
                  <a:tcPr/>
                </a:tc>
                <a:tc>
                  <a:txBody>
                    <a:bodyPr/>
                    <a:lstStyle/>
                    <a:p>
                      <a:r>
                        <a:rPr lang="en-AU" sz="900" dirty="0" smtClean="0"/>
                        <a:t>Page</a:t>
                      </a:r>
                      <a:r>
                        <a:rPr lang="en-AU" sz="900" baseline="0" dirty="0" smtClean="0"/>
                        <a:t> Setup</a:t>
                      </a:r>
                      <a:endParaRPr lang="en-AU" sz="900" dirty="0"/>
                    </a:p>
                  </a:txBody>
                  <a:tcPr/>
                </a:tc>
              </a:tr>
              <a:tr h="144016">
                <a:tc>
                  <a:txBody>
                    <a:bodyPr/>
                    <a:lstStyle/>
                    <a:p>
                      <a:r>
                        <a:rPr lang="en-AU" sz="900" dirty="0" smtClean="0"/>
                        <a:t>Ctrl P</a:t>
                      </a:r>
                      <a:endParaRPr lang="en-AU" sz="900" dirty="0"/>
                    </a:p>
                  </a:txBody>
                  <a:tcPr/>
                </a:tc>
                <a:tc>
                  <a:txBody>
                    <a:bodyPr/>
                    <a:lstStyle/>
                    <a:p>
                      <a:r>
                        <a:rPr lang="en-AU" sz="900" dirty="0" smtClean="0"/>
                        <a:t>Print</a:t>
                      </a:r>
                      <a:endParaRPr lang="en-AU" sz="9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60671480"/>
              </p:ext>
            </p:extLst>
          </p:nvPr>
        </p:nvGraphicFramePr>
        <p:xfrm>
          <a:off x="533400" y="5007994"/>
          <a:ext cx="2808312" cy="1371600"/>
        </p:xfrm>
        <a:graphic>
          <a:graphicData uri="http://schemas.openxmlformats.org/drawingml/2006/table">
            <a:tbl>
              <a:tblPr firstRow="1" bandRow="1">
                <a:tableStyleId>{00A15C55-8517-42AA-B614-E9B94910E393}</a:tableStyleId>
              </a:tblPr>
              <a:tblGrid>
                <a:gridCol w="1137802"/>
                <a:gridCol w="1670510"/>
              </a:tblGrid>
              <a:tr h="0">
                <a:tc gridSpan="2">
                  <a:txBody>
                    <a:bodyPr/>
                    <a:lstStyle/>
                    <a:p>
                      <a:r>
                        <a:rPr lang="en-AU" sz="900" dirty="0" smtClean="0"/>
                        <a:t>Undoing and Adjusting</a:t>
                      </a:r>
                      <a:endParaRPr lang="en-AU" sz="900" dirty="0"/>
                    </a:p>
                  </a:txBody>
                  <a:tcPr/>
                </a:tc>
                <a:tc hMerge="1">
                  <a:txBody>
                    <a:bodyPr/>
                    <a:lstStyle/>
                    <a:p>
                      <a:endParaRPr lang="en-AU" sz="1050" dirty="0"/>
                    </a:p>
                  </a:txBody>
                  <a:tcPr/>
                </a:tc>
              </a:tr>
              <a:tr h="0">
                <a:tc>
                  <a:txBody>
                    <a:bodyPr/>
                    <a:lstStyle/>
                    <a:p>
                      <a:r>
                        <a:rPr lang="en-AU" sz="900" dirty="0" smtClean="0"/>
                        <a:t>Ctrl Z</a:t>
                      </a:r>
                      <a:endParaRPr lang="en-AU" sz="900" dirty="0"/>
                    </a:p>
                  </a:txBody>
                  <a:tcPr/>
                </a:tc>
                <a:tc>
                  <a:txBody>
                    <a:bodyPr/>
                    <a:lstStyle/>
                    <a:p>
                      <a:r>
                        <a:rPr lang="en-AU" sz="900" dirty="0" smtClean="0"/>
                        <a:t>Undo</a:t>
                      </a:r>
                      <a:endParaRPr lang="en-AU" sz="900" dirty="0"/>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Ctrl Y</a:t>
                      </a:r>
                    </a:p>
                  </a:txBody>
                  <a:tcPr/>
                </a:tc>
                <a:tc>
                  <a:txBody>
                    <a:bodyPr/>
                    <a:lstStyle/>
                    <a:p>
                      <a:r>
                        <a:rPr lang="en-AU" sz="900" dirty="0" smtClean="0"/>
                        <a:t>Repeat</a:t>
                      </a:r>
                      <a:endParaRPr lang="en-AU" sz="900" dirty="0"/>
                    </a:p>
                  </a:txBody>
                  <a:tcPr/>
                </a:tc>
              </a:tr>
              <a:tr h="0">
                <a:tc>
                  <a:txBody>
                    <a:bodyPr/>
                    <a:lstStyle/>
                    <a:p>
                      <a:r>
                        <a:rPr lang="en-AU" sz="900" dirty="0" smtClean="0"/>
                        <a:t>Alt</a:t>
                      </a:r>
                      <a:r>
                        <a:rPr lang="en-AU" sz="900" baseline="0" dirty="0" smtClean="0"/>
                        <a:t> O R E</a:t>
                      </a:r>
                      <a:endParaRPr lang="en-AU"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Change</a:t>
                      </a:r>
                      <a:r>
                        <a:rPr lang="en-AU" sz="900" baseline="0" dirty="0" smtClean="0"/>
                        <a:t> row Height</a:t>
                      </a:r>
                      <a:endParaRPr lang="en-AU" sz="900" dirty="0" smtClean="0"/>
                    </a:p>
                  </a:txBody>
                  <a:tcPr/>
                </a:tc>
              </a:tr>
              <a:tr h="0">
                <a:tc>
                  <a:txBody>
                    <a:bodyPr/>
                    <a:lstStyle/>
                    <a:p>
                      <a:r>
                        <a:rPr lang="en-AU" sz="900" dirty="0" smtClean="0"/>
                        <a:t>Alt</a:t>
                      </a:r>
                      <a:r>
                        <a:rPr lang="en-AU" sz="900" baseline="0" dirty="0" smtClean="0"/>
                        <a:t> O C W</a:t>
                      </a:r>
                      <a:endParaRPr lang="en-AU" sz="900" dirty="0"/>
                    </a:p>
                  </a:txBody>
                  <a:tcPr/>
                </a:tc>
                <a:tc>
                  <a:txBody>
                    <a:bodyPr/>
                    <a:lstStyle/>
                    <a:p>
                      <a:r>
                        <a:rPr lang="en-AU" sz="900" dirty="0" smtClean="0"/>
                        <a:t>Change</a:t>
                      </a:r>
                      <a:r>
                        <a:rPr lang="en-AU" sz="900" baseline="0" dirty="0" smtClean="0"/>
                        <a:t> column width</a:t>
                      </a:r>
                      <a:endParaRPr lang="en-AU" sz="900" dirty="0"/>
                    </a:p>
                  </a:txBody>
                  <a:tcPr/>
                </a:tc>
              </a:tr>
              <a:tr h="0">
                <a:tc>
                  <a:txBody>
                    <a:bodyPr/>
                    <a:lstStyle/>
                    <a:p>
                      <a:r>
                        <a:rPr lang="en-AU" sz="900" dirty="0" smtClean="0"/>
                        <a:t>Alt</a:t>
                      </a:r>
                      <a:r>
                        <a:rPr lang="en-AU" sz="900" baseline="0" dirty="0" smtClean="0"/>
                        <a:t> O C A</a:t>
                      </a:r>
                      <a:endParaRPr lang="en-AU" sz="900" dirty="0"/>
                    </a:p>
                  </a:txBody>
                  <a:tcPr/>
                </a:tc>
                <a:tc>
                  <a:txBody>
                    <a:bodyPr/>
                    <a:lstStyle/>
                    <a:p>
                      <a:r>
                        <a:rPr lang="en-AU" sz="900" dirty="0" smtClean="0"/>
                        <a:t>Auto</a:t>
                      </a:r>
                      <a:r>
                        <a:rPr lang="en-AU" sz="900" baseline="0" dirty="0" smtClean="0"/>
                        <a:t> adjust column width</a:t>
                      </a:r>
                      <a:endParaRPr lang="en-AU" sz="9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93782630"/>
              </p:ext>
            </p:extLst>
          </p:nvPr>
        </p:nvGraphicFramePr>
        <p:xfrm>
          <a:off x="3420864" y="5007994"/>
          <a:ext cx="2619482" cy="1371600"/>
        </p:xfrm>
        <a:graphic>
          <a:graphicData uri="http://schemas.openxmlformats.org/drawingml/2006/table">
            <a:tbl>
              <a:tblPr firstRow="1" bandRow="1">
                <a:tableStyleId>{69012ECD-51FC-41F1-AA8D-1B2483CD663E}</a:tableStyleId>
              </a:tblPr>
              <a:tblGrid>
                <a:gridCol w="902454"/>
                <a:gridCol w="1717028"/>
              </a:tblGrid>
              <a:tr h="187836">
                <a:tc gridSpan="2">
                  <a:txBody>
                    <a:bodyPr/>
                    <a:lstStyle/>
                    <a:p>
                      <a:r>
                        <a:rPr lang="en-AU" sz="900" dirty="0" smtClean="0"/>
                        <a:t>Additional Shortcuts</a:t>
                      </a:r>
                      <a:endParaRPr lang="en-AU" sz="900" dirty="0"/>
                    </a:p>
                  </a:txBody>
                  <a:tcPr/>
                </a:tc>
                <a:tc hMerge="1">
                  <a:txBody>
                    <a:bodyPr/>
                    <a:lstStyle/>
                    <a:p>
                      <a:endParaRPr lang="en-AU" sz="1050" dirty="0"/>
                    </a:p>
                  </a:txBody>
                  <a:tcPr/>
                </a:tc>
              </a:tr>
              <a:tr h="144016">
                <a:tc>
                  <a:txBody>
                    <a:bodyPr/>
                    <a:lstStyle/>
                    <a:p>
                      <a:r>
                        <a:rPr lang="en-AU" sz="900" dirty="0" smtClean="0"/>
                        <a:t>Alt</a:t>
                      </a:r>
                      <a:r>
                        <a:rPr lang="en-AU" sz="900" baseline="0" dirty="0" smtClean="0"/>
                        <a:t> W Q</a:t>
                      </a:r>
                      <a:endParaRPr lang="en-AU" sz="900" dirty="0"/>
                    </a:p>
                  </a:txBody>
                  <a:tcPr/>
                </a:tc>
                <a:tc>
                  <a:txBody>
                    <a:bodyPr/>
                    <a:lstStyle/>
                    <a:p>
                      <a:r>
                        <a:rPr lang="en-AU" sz="900" dirty="0" smtClean="0"/>
                        <a:t>Zoom</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Ctrl F</a:t>
                      </a:r>
                    </a:p>
                  </a:txBody>
                  <a:tcPr/>
                </a:tc>
                <a:tc>
                  <a:txBody>
                    <a:bodyPr/>
                    <a:lstStyle/>
                    <a:p>
                      <a:r>
                        <a:rPr lang="en-AU" sz="900" dirty="0" smtClean="0"/>
                        <a:t>Find</a:t>
                      </a:r>
                      <a:endParaRPr lang="en-AU" sz="900" dirty="0"/>
                    </a:p>
                  </a:txBody>
                  <a:tcPr/>
                </a:tc>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Alt</a:t>
                      </a:r>
                      <a:r>
                        <a:rPr lang="en-AU" sz="900" baseline="0" dirty="0" smtClean="0"/>
                        <a:t> I N D</a:t>
                      </a:r>
                      <a:endParaRPr lang="en-AU" sz="900" dirty="0" smtClean="0"/>
                    </a:p>
                  </a:txBody>
                  <a:tcPr/>
                </a:tc>
                <a:tc>
                  <a:txBody>
                    <a:bodyPr/>
                    <a:lstStyle/>
                    <a:p>
                      <a:r>
                        <a:rPr lang="en-AU" sz="900" dirty="0" smtClean="0"/>
                        <a:t>Name</a:t>
                      </a:r>
                      <a:r>
                        <a:rPr lang="en-AU" sz="900" baseline="0" dirty="0" smtClean="0"/>
                        <a:t> manager</a:t>
                      </a:r>
                      <a:endParaRPr lang="en-AU" sz="900" dirty="0"/>
                    </a:p>
                  </a:txBody>
                  <a:tcPr/>
                </a:tc>
              </a:tr>
              <a:tr h="144016">
                <a:tc>
                  <a:txBody>
                    <a:bodyPr/>
                    <a:lstStyle/>
                    <a:p>
                      <a:r>
                        <a:rPr lang="en-AU" sz="900" dirty="0" smtClean="0"/>
                        <a:t>Alt</a:t>
                      </a:r>
                      <a:r>
                        <a:rPr lang="en-AU" sz="900" baseline="0" dirty="0" smtClean="0"/>
                        <a:t> M </a:t>
                      </a:r>
                      <a:r>
                        <a:rPr lang="en-AU" sz="900" baseline="0" dirty="0" err="1" smtClean="0"/>
                        <a:t>M</a:t>
                      </a:r>
                      <a:r>
                        <a:rPr lang="en-AU" sz="900" baseline="0" dirty="0" smtClean="0"/>
                        <a:t> D</a:t>
                      </a:r>
                      <a:endParaRPr lang="en-AU"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smtClean="0"/>
                        <a:t>Name</a:t>
                      </a:r>
                      <a:r>
                        <a:rPr lang="en-AU" sz="900" baseline="0" dirty="0" smtClean="0"/>
                        <a:t> a selected rage</a:t>
                      </a:r>
                      <a:endParaRPr lang="en-AU" sz="900" dirty="0" smtClean="0"/>
                    </a:p>
                  </a:txBody>
                  <a:tcPr/>
                </a:tc>
              </a:tr>
              <a:tr h="144016">
                <a:tc>
                  <a:txBody>
                    <a:bodyPr/>
                    <a:lstStyle/>
                    <a:p>
                      <a:r>
                        <a:rPr lang="en-AU" sz="900" dirty="0" smtClean="0"/>
                        <a:t>Alt</a:t>
                      </a:r>
                      <a:r>
                        <a:rPr lang="en-AU" sz="900" baseline="0" dirty="0" smtClean="0"/>
                        <a:t> H</a:t>
                      </a:r>
                      <a:endParaRPr lang="en-AU" sz="900" dirty="0"/>
                    </a:p>
                  </a:txBody>
                  <a:tcPr/>
                </a:tc>
                <a:tc>
                  <a:txBody>
                    <a:bodyPr/>
                    <a:lstStyle/>
                    <a:p>
                      <a:r>
                        <a:rPr lang="en-AU" sz="900" dirty="0" smtClean="0"/>
                        <a:t>Create</a:t>
                      </a:r>
                      <a:r>
                        <a:rPr lang="en-AU" sz="900" baseline="0" dirty="0" smtClean="0"/>
                        <a:t> a link</a:t>
                      </a:r>
                      <a:endParaRPr lang="en-AU" sz="9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51179854"/>
              </p:ext>
            </p:extLst>
          </p:nvPr>
        </p:nvGraphicFramePr>
        <p:xfrm>
          <a:off x="6127224" y="5282314"/>
          <a:ext cx="2526431" cy="822960"/>
        </p:xfrm>
        <a:graphic>
          <a:graphicData uri="http://schemas.openxmlformats.org/drawingml/2006/table">
            <a:tbl>
              <a:tblPr firstRow="1" bandRow="1">
                <a:tableStyleId>{69012ECD-51FC-41F1-AA8D-1B2483CD663E}</a:tableStyleId>
              </a:tblPr>
              <a:tblGrid>
                <a:gridCol w="522459"/>
                <a:gridCol w="2003972"/>
              </a:tblGrid>
              <a:tr h="187836">
                <a:tc gridSpan="2">
                  <a:txBody>
                    <a:bodyPr/>
                    <a:lstStyle/>
                    <a:p>
                      <a:r>
                        <a:rPr lang="en-AU" sz="900" dirty="0" smtClean="0"/>
                        <a:t>Additional Shortcuts</a:t>
                      </a:r>
                      <a:endParaRPr lang="en-AU" sz="900" dirty="0"/>
                    </a:p>
                  </a:txBody>
                  <a:tcPr/>
                </a:tc>
                <a:tc hMerge="1">
                  <a:txBody>
                    <a:bodyPr/>
                    <a:lstStyle/>
                    <a:p>
                      <a:endParaRPr lang="en-AU" sz="1050" dirty="0"/>
                    </a:p>
                  </a:txBody>
                  <a:tcPr/>
                </a:tc>
              </a:tr>
              <a:tr h="144016">
                <a:tc>
                  <a:txBody>
                    <a:bodyPr/>
                    <a:lstStyle/>
                    <a:p>
                      <a:r>
                        <a:rPr lang="en-AU" sz="900" dirty="0" smtClean="0"/>
                        <a:t>F4</a:t>
                      </a:r>
                      <a:endParaRPr lang="en-AU" sz="900" dirty="0"/>
                    </a:p>
                  </a:txBody>
                  <a:tcPr/>
                </a:tc>
                <a:tc>
                  <a:txBody>
                    <a:bodyPr/>
                    <a:lstStyle/>
                    <a:p>
                      <a:r>
                        <a:rPr lang="en-AU" sz="900" dirty="0" smtClean="0"/>
                        <a:t>Anchors a formula reference</a:t>
                      </a:r>
                      <a:r>
                        <a:rPr lang="en-AU" sz="900" baseline="0" dirty="0" smtClean="0"/>
                        <a:t> when in edit mode</a:t>
                      </a:r>
                    </a:p>
                  </a:txBody>
                  <a:tcPr/>
                </a:tc>
              </a:tr>
              <a:tr h="144016">
                <a:tc>
                  <a:txBody>
                    <a:bodyPr/>
                    <a:lstStyle/>
                    <a:p>
                      <a:r>
                        <a:rPr lang="en-AU" sz="900" dirty="0" smtClean="0"/>
                        <a:t>Alt</a:t>
                      </a:r>
                      <a:r>
                        <a:rPr lang="en-AU" sz="900" baseline="0" dirty="0" smtClean="0"/>
                        <a:t> =</a:t>
                      </a:r>
                      <a:endParaRPr lang="en-AU" sz="900" dirty="0"/>
                    </a:p>
                  </a:txBody>
                  <a:tcPr/>
                </a:tc>
                <a:tc>
                  <a:txBody>
                    <a:bodyPr/>
                    <a:lstStyle/>
                    <a:p>
                      <a:r>
                        <a:rPr lang="en-AU" sz="900" dirty="0" smtClean="0"/>
                        <a:t>Auto Sum</a:t>
                      </a:r>
                      <a:endParaRPr lang="en-AU" sz="900" dirty="0"/>
                    </a:p>
                  </a:txBody>
                  <a:tcPr/>
                </a:tc>
              </a:tr>
            </a:tbl>
          </a:graphicData>
        </a:graphic>
      </p:graphicFrame>
    </p:spTree>
    <p:extLst>
      <p:ext uri="{BB962C8B-B14F-4D97-AF65-F5344CB8AC3E}">
        <p14:creationId xmlns:p14="http://schemas.microsoft.com/office/powerpoint/2010/main" val="3657896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Simple functions</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dirty="0" smtClean="0">
                <a:solidFill>
                  <a:schemeClr val="accent1"/>
                </a:solidFill>
              </a:rPr>
              <a:t>Sum, Average, Product</a:t>
            </a:r>
          </a:p>
          <a:p>
            <a:pPr marL="342900" indent="-342900">
              <a:buFont typeface="Arial" panose="020B0604020202020204" pitchFamily="34" charset="0"/>
              <a:buChar char="•"/>
            </a:pPr>
            <a:r>
              <a:rPr lang="en-GB" sz="1600" dirty="0" smtClean="0"/>
              <a:t>Self explanatory, perform a basic calculation based on the array entered</a:t>
            </a:r>
            <a:endParaRPr lang="en-GB" sz="1400" dirty="0" smtClean="0"/>
          </a:p>
          <a:p>
            <a:r>
              <a:rPr lang="en-GB" dirty="0" smtClean="0">
                <a:solidFill>
                  <a:schemeClr val="accent1"/>
                </a:solidFill>
              </a:rPr>
              <a:t>Count and </a:t>
            </a:r>
            <a:r>
              <a:rPr lang="en-GB" dirty="0" err="1" smtClean="0">
                <a:solidFill>
                  <a:schemeClr val="accent1"/>
                </a:solidFill>
              </a:rPr>
              <a:t>CountA</a:t>
            </a:r>
            <a:endParaRPr lang="en-GB" dirty="0" smtClean="0">
              <a:solidFill>
                <a:schemeClr val="accent1"/>
              </a:solidFill>
            </a:endParaRPr>
          </a:p>
          <a:p>
            <a:pPr marL="342900" indent="-342900">
              <a:buFont typeface="Arial" panose="020B0604020202020204" pitchFamily="34" charset="0"/>
              <a:buChar char="•"/>
            </a:pPr>
            <a:r>
              <a:rPr lang="en-GB" sz="1600" b="1" dirty="0" err="1" smtClean="0"/>
              <a:t>CountA</a:t>
            </a:r>
            <a:r>
              <a:rPr lang="en-GB" sz="1600" dirty="0" smtClean="0"/>
              <a:t> Returns the number of cells which are </a:t>
            </a:r>
            <a:r>
              <a:rPr lang="en-GB" sz="1600" b="1" dirty="0" smtClean="0"/>
              <a:t>not empty</a:t>
            </a:r>
          </a:p>
          <a:p>
            <a:pPr marL="342900" indent="-342900">
              <a:buFont typeface="Arial" panose="020B0604020202020204" pitchFamily="34" charset="0"/>
              <a:buChar char="•"/>
            </a:pPr>
            <a:r>
              <a:rPr lang="en-GB" sz="1600" b="1" dirty="0" smtClean="0"/>
              <a:t>COUNT</a:t>
            </a:r>
            <a:r>
              <a:rPr lang="en-GB" sz="1600" dirty="0" smtClean="0"/>
              <a:t> returns the number of cells which contain a </a:t>
            </a:r>
            <a:r>
              <a:rPr lang="en-GB" sz="1600" b="1" dirty="0" smtClean="0"/>
              <a:t>number </a:t>
            </a:r>
            <a:r>
              <a:rPr lang="en-GB" sz="1600" dirty="0" smtClean="0"/>
              <a:t>(not text or other things)</a:t>
            </a:r>
            <a:endParaRPr lang="en-GB" sz="1600" b="1" dirty="0" smtClean="0"/>
          </a:p>
          <a:p>
            <a:r>
              <a:rPr lang="en-GB" dirty="0" smtClean="0">
                <a:solidFill>
                  <a:schemeClr val="accent1"/>
                </a:solidFill>
              </a:rPr>
              <a:t>Max, Min</a:t>
            </a:r>
          </a:p>
          <a:p>
            <a:pPr marL="342900" indent="-342900">
              <a:buFont typeface="Arial" panose="020B0604020202020204" pitchFamily="34" charset="0"/>
              <a:buChar char="•"/>
            </a:pPr>
            <a:r>
              <a:rPr lang="en-GB" sz="1600" dirty="0" smtClean="0"/>
              <a:t>Returns the maximum and minimum values in an array</a:t>
            </a:r>
          </a:p>
        </p:txBody>
      </p:sp>
      <p:sp>
        <p:nvSpPr>
          <p:cNvPr id="5" name="Slide Number Placeholder 4"/>
          <p:cNvSpPr>
            <a:spLocks noGrp="1"/>
          </p:cNvSpPr>
          <p:nvPr>
            <p:ph type="sldNum" sz="quarter" idx="4"/>
          </p:nvPr>
        </p:nvSpPr>
        <p:spPr/>
        <p:txBody>
          <a:bodyPr/>
          <a:lstStyle/>
          <a:p>
            <a:fld id="{9EBD5762-3BDC-484D-9503-7EA6D5A9A8CE}" type="slidenum">
              <a:rPr lang="en-AU" smtClean="0"/>
              <a:pPr/>
              <a:t>4</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3316587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Conditional formatting</a:t>
            </a:r>
            <a:endParaRPr lang="en-GB" dirty="0">
              <a:solidFill>
                <a:schemeClr val="accent1"/>
              </a:solidFill>
            </a:endParaRPr>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sz="1600" dirty="0" smtClean="0"/>
              <a:t>Ribbon -&gt; Data -&gt; Data Validation (Alt + H + L)</a:t>
            </a:r>
          </a:p>
          <a:p>
            <a:pPr marL="342900" indent="-342900">
              <a:buFont typeface="Arial" panose="020B0604020202020204" pitchFamily="34" charset="0"/>
              <a:buChar char="•"/>
            </a:pPr>
            <a:r>
              <a:rPr lang="en-GB" sz="1600" dirty="0" smtClean="0"/>
              <a:t>Allows presentation of data in a meaningful way</a:t>
            </a:r>
          </a:p>
          <a:p>
            <a:pPr marL="342900" indent="-342900">
              <a:buFont typeface="Arial" panose="020B0604020202020204" pitchFamily="34" charset="0"/>
              <a:buChar char="•"/>
            </a:pPr>
            <a:r>
              <a:rPr lang="en-GB" sz="1600" dirty="0" smtClean="0"/>
              <a:t>Can quickly help understand a data set</a:t>
            </a:r>
            <a:endParaRPr lang="en-GB" sz="16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5</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448" y="3413304"/>
            <a:ext cx="2852361" cy="2787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574" y="3187055"/>
            <a:ext cx="8572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726" y="4123159"/>
            <a:ext cx="8572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8566" y="5013176"/>
            <a:ext cx="8572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4349130" y="4624300"/>
            <a:ext cx="1230982" cy="17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80978" y="3413304"/>
            <a:ext cx="2599134" cy="102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980978" y="5127160"/>
            <a:ext cx="2599134" cy="6060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81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Sumif, countif etc</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sz="1600" dirty="0" smtClean="0"/>
              <a:t>Simple functions which rely on logic</a:t>
            </a:r>
          </a:p>
          <a:p>
            <a:r>
              <a:rPr lang="en-GB" dirty="0" smtClean="0">
                <a:solidFill>
                  <a:schemeClr val="accent1"/>
                </a:solidFill>
              </a:rPr>
              <a:t>SUMIF(range, criteria, sum range)</a:t>
            </a:r>
          </a:p>
          <a:p>
            <a:pPr marL="342900" indent="-342900">
              <a:buFont typeface="Arial" panose="020B0604020202020204" pitchFamily="34" charset="0"/>
              <a:buChar char="•"/>
            </a:pPr>
            <a:r>
              <a:rPr lang="en-GB" sz="1600" dirty="0" smtClean="0"/>
              <a:t>Used to calculate the total of a set of numbers based on </a:t>
            </a:r>
            <a:r>
              <a:rPr lang="en-GB" sz="1600" b="1" dirty="0" smtClean="0"/>
              <a:t>one given </a:t>
            </a:r>
            <a:r>
              <a:rPr lang="en-GB" sz="1600" dirty="0" smtClean="0"/>
              <a:t>criteria</a:t>
            </a:r>
          </a:p>
          <a:p>
            <a:pPr marL="342900" indent="-342900">
              <a:buFont typeface="Arial" panose="020B0604020202020204" pitchFamily="34" charset="0"/>
              <a:buChar char="•"/>
            </a:pPr>
            <a:r>
              <a:rPr lang="en-GB" sz="1600" dirty="0" smtClean="0"/>
              <a:t>Criteria can be based on the data or external to the sum range</a:t>
            </a:r>
            <a:endParaRPr lang="en-GB" sz="1400" dirty="0" smtClean="0"/>
          </a:p>
          <a:p>
            <a:r>
              <a:rPr lang="en-GB" dirty="0" smtClean="0">
                <a:solidFill>
                  <a:schemeClr val="accent1"/>
                </a:solidFill>
              </a:rPr>
              <a:t>SUMIFS(sum range, range 1, criteria 1, </a:t>
            </a:r>
            <a:r>
              <a:rPr lang="en-GB" dirty="0">
                <a:solidFill>
                  <a:schemeClr val="accent1"/>
                </a:solidFill>
              </a:rPr>
              <a:t>range </a:t>
            </a:r>
            <a:r>
              <a:rPr lang="en-GB" dirty="0" smtClean="0">
                <a:solidFill>
                  <a:schemeClr val="accent1"/>
                </a:solidFill>
              </a:rPr>
              <a:t>2, </a:t>
            </a:r>
            <a:r>
              <a:rPr lang="en-GB" dirty="0">
                <a:solidFill>
                  <a:schemeClr val="accent1"/>
                </a:solidFill>
              </a:rPr>
              <a:t>criteria </a:t>
            </a:r>
            <a:r>
              <a:rPr lang="en-GB" dirty="0" smtClean="0">
                <a:solidFill>
                  <a:schemeClr val="accent1"/>
                </a:solidFill>
              </a:rPr>
              <a:t>2, …)</a:t>
            </a:r>
            <a:endParaRPr lang="en-GB" dirty="0">
              <a:solidFill>
                <a:schemeClr val="accent1"/>
              </a:solidFill>
            </a:endParaRPr>
          </a:p>
          <a:p>
            <a:pPr marL="342900" indent="-342900">
              <a:buFont typeface="Arial" panose="020B0604020202020204" pitchFamily="34" charset="0"/>
              <a:buChar char="•"/>
            </a:pPr>
            <a:r>
              <a:rPr lang="en-GB" sz="1600" dirty="0"/>
              <a:t>Used to calculate the total of a set of numbers based on </a:t>
            </a:r>
            <a:r>
              <a:rPr lang="en-GB" sz="1600" b="1" dirty="0" smtClean="0"/>
              <a:t>multiple</a:t>
            </a:r>
            <a:r>
              <a:rPr lang="en-GB" sz="1600" dirty="0" smtClean="0"/>
              <a:t> criteria</a:t>
            </a:r>
          </a:p>
          <a:p>
            <a:r>
              <a:rPr lang="en-GB" dirty="0" smtClean="0">
                <a:solidFill>
                  <a:schemeClr val="accent1"/>
                </a:solidFill>
              </a:rPr>
              <a:t>COUNTIF(range, criteria)</a:t>
            </a:r>
          </a:p>
          <a:p>
            <a:pPr marL="342900" indent="-342900">
              <a:buFont typeface="Arial" panose="020B0604020202020204" pitchFamily="34" charset="0"/>
              <a:buChar char="•"/>
            </a:pPr>
            <a:r>
              <a:rPr lang="en-GB" sz="1600" dirty="0" smtClean="0"/>
              <a:t>Counts how many of the values in the given range meet one criteria</a:t>
            </a:r>
          </a:p>
          <a:p>
            <a:r>
              <a:rPr lang="en-GB" dirty="0" smtClean="0">
                <a:solidFill>
                  <a:schemeClr val="accent1"/>
                </a:solidFill>
              </a:rPr>
              <a:t>AVERAGEIF(range, criteria, average range)</a:t>
            </a:r>
          </a:p>
          <a:p>
            <a:pPr marL="285750" indent="-285750">
              <a:buFont typeface="Arial" panose="020B0604020202020204" pitchFamily="34" charset="0"/>
              <a:buChar char="•"/>
            </a:pPr>
            <a:r>
              <a:rPr lang="en-GB" sz="1600" dirty="0" smtClean="0"/>
              <a:t>Works in the same way as SUMIF, but returns the average instead of the sum</a:t>
            </a:r>
            <a:endParaRPr lang="en-GB" sz="1600" dirty="0"/>
          </a:p>
          <a:p>
            <a:pPr marL="342900" indent="-342900">
              <a:buFont typeface="Arial" panose="020B0604020202020204" pitchFamily="34" charset="0"/>
              <a:buChar char="•"/>
            </a:pPr>
            <a:endParaRPr lang="en-GB" sz="14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6</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337565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59" y="697826"/>
            <a:ext cx="8077200" cy="914400"/>
          </a:xfrm>
        </p:spPr>
        <p:txBody>
          <a:bodyPr/>
          <a:lstStyle/>
          <a:p>
            <a:r>
              <a:rPr lang="en-GB" dirty="0" smtClean="0">
                <a:solidFill>
                  <a:schemeClr val="accent1"/>
                </a:solidFill>
              </a:rPr>
              <a:t>Filtering data</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sz="1600" dirty="0" smtClean="0"/>
              <a:t>A useful way to quickly understand the data in a column</a:t>
            </a:r>
          </a:p>
          <a:p>
            <a:r>
              <a:rPr lang="en-GB" sz="1600" dirty="0" smtClean="0"/>
              <a:t>Can be used to hide rows based on the desired value in a column</a:t>
            </a:r>
          </a:p>
          <a:p>
            <a:r>
              <a:rPr lang="en-GB" sz="1600" dirty="0" smtClean="0"/>
              <a:t>To apply a filter:</a:t>
            </a:r>
          </a:p>
          <a:p>
            <a:pPr marL="457200" indent="-457200">
              <a:buFont typeface="+mj-lt"/>
              <a:buAutoNum type="arabicPeriod"/>
            </a:pPr>
            <a:r>
              <a:rPr lang="en-GB" sz="1600" dirty="0" smtClean="0"/>
              <a:t>Select the table headings</a:t>
            </a:r>
          </a:p>
          <a:p>
            <a:pPr marL="457200" indent="-457200">
              <a:buFont typeface="+mj-lt"/>
              <a:buAutoNum type="arabicPeriod"/>
            </a:pPr>
            <a:r>
              <a:rPr lang="en-GB" sz="1600" dirty="0" smtClean="0"/>
              <a:t>Data </a:t>
            </a:r>
            <a:r>
              <a:rPr lang="en-GB" sz="1600" dirty="0" smtClean="0">
                <a:sym typeface="Wingdings" panose="05000000000000000000" pitchFamily="2" charset="2"/>
              </a:rPr>
              <a:t>-&gt; Filter (</a:t>
            </a:r>
            <a:r>
              <a:rPr lang="en-GB" sz="1600" dirty="0" err="1" smtClean="0">
                <a:sym typeface="Wingdings" panose="05000000000000000000" pitchFamily="2" charset="2"/>
              </a:rPr>
              <a:t>Alt+A+T</a:t>
            </a:r>
            <a:r>
              <a:rPr lang="en-GB" sz="1600" dirty="0" smtClean="0">
                <a:sym typeface="Wingdings" panose="05000000000000000000" pitchFamily="2" charset="2"/>
              </a:rPr>
              <a:t>)</a:t>
            </a:r>
          </a:p>
          <a:p>
            <a:pPr marL="457200" indent="-457200">
              <a:buFont typeface="+mj-lt"/>
              <a:buAutoNum type="arabicPeriod"/>
            </a:pPr>
            <a:r>
              <a:rPr lang="en-GB" sz="1600" dirty="0" smtClean="0">
                <a:sym typeface="Wingdings" panose="05000000000000000000" pitchFamily="2" charset="2"/>
              </a:rPr>
              <a:t>Use the drop down menu now </a:t>
            </a:r>
            <a:br>
              <a:rPr lang="en-GB" sz="1600" dirty="0" smtClean="0">
                <a:sym typeface="Wingdings" panose="05000000000000000000" pitchFamily="2" charset="2"/>
              </a:rPr>
            </a:br>
            <a:r>
              <a:rPr lang="en-GB" sz="1600" dirty="0" smtClean="0">
                <a:sym typeface="Wingdings" panose="05000000000000000000" pitchFamily="2" charset="2"/>
              </a:rPr>
              <a:t>on the column headings selected</a:t>
            </a:r>
          </a:p>
          <a:p>
            <a:pPr marL="457200" indent="-457200">
              <a:buFont typeface="+mj-lt"/>
              <a:buAutoNum type="arabicPeriod"/>
            </a:pPr>
            <a:r>
              <a:rPr lang="en-GB" sz="1600" dirty="0" smtClean="0">
                <a:sym typeface="Wingdings" panose="05000000000000000000" pitchFamily="2" charset="2"/>
              </a:rPr>
              <a:t>Practice on the Index, Match </a:t>
            </a:r>
            <a:br>
              <a:rPr lang="en-GB" sz="1600" dirty="0" smtClean="0">
                <a:sym typeface="Wingdings" panose="05000000000000000000" pitchFamily="2" charset="2"/>
              </a:rPr>
            </a:br>
            <a:r>
              <a:rPr lang="en-GB" sz="1600" dirty="0" smtClean="0">
                <a:sym typeface="Wingdings" panose="05000000000000000000" pitchFamily="2" charset="2"/>
              </a:rPr>
              <a:t>example</a:t>
            </a:r>
            <a:endParaRPr lang="en-GB" sz="16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7</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90813"/>
            <a:ext cx="37433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08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1"/>
                </a:solidFill>
              </a:rPr>
              <a:t>Data Validation</a:t>
            </a:r>
            <a:br>
              <a:rPr lang="en-AU" dirty="0" smtClean="0">
                <a:solidFill>
                  <a:schemeClr val="accent1"/>
                </a:solidFill>
              </a:rPr>
            </a:br>
            <a:endParaRPr lang="en-AU" dirty="0">
              <a:solidFill>
                <a:schemeClr val="accent1"/>
              </a:solidFill>
            </a:endParaRPr>
          </a:p>
        </p:txBody>
      </p:sp>
      <p:sp>
        <p:nvSpPr>
          <p:cNvPr id="5" name="Slide Number Placeholder 4"/>
          <p:cNvSpPr>
            <a:spLocks noGrp="1"/>
          </p:cNvSpPr>
          <p:nvPr>
            <p:ph type="sldNum" sz="quarter" idx="4"/>
          </p:nvPr>
        </p:nvSpPr>
        <p:spPr/>
        <p:txBody>
          <a:bodyPr/>
          <a:lstStyle/>
          <a:p>
            <a:fld id="{9EBD5762-3BDC-484D-9503-7EA6D5A9A8CE}" type="slidenum">
              <a:rPr lang="en-AU" smtClean="0"/>
              <a:pPr/>
              <a:t>8</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pic>
        <p:nvPicPr>
          <p:cNvPr id="1026" name="Picture 2"/>
          <p:cNvPicPr>
            <a:picLocks noGrp="1" noChangeAspect="1" noChangeArrowheads="1"/>
          </p:cNvPicPr>
          <p:nvPr>
            <p:ph sz="quarter" idx="15"/>
          </p:nvPr>
        </p:nvPicPr>
        <p:blipFill rotWithShape="1">
          <a:blip r:embed="rId2">
            <a:extLst>
              <a:ext uri="{28A0092B-C50C-407E-A947-70E740481C1C}">
                <a14:useLocalDpi xmlns:a14="http://schemas.microsoft.com/office/drawing/2010/main" val="0"/>
              </a:ext>
            </a:extLst>
          </a:blip>
          <a:srcRect l="20629" t="2430" r="42380" b="79310"/>
          <a:stretch/>
        </p:blipFill>
        <p:spPr bwMode="auto">
          <a:xfrm>
            <a:off x="3851920" y="1303987"/>
            <a:ext cx="4641908" cy="1288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533400" y="1556792"/>
            <a:ext cx="8077200" cy="44196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en-GB" sz="1600" dirty="0" smtClean="0"/>
              <a:t>Data validation is a good</a:t>
            </a:r>
          </a:p>
          <a:p>
            <a:r>
              <a:rPr lang="en-GB" sz="1600" dirty="0" smtClean="0"/>
              <a:t>tool which can be used to </a:t>
            </a:r>
          </a:p>
          <a:p>
            <a:r>
              <a:rPr lang="en-GB" sz="1600" dirty="0" smtClean="0"/>
              <a:t>restrict which values can be entered in to a cell.</a:t>
            </a:r>
          </a:p>
          <a:p>
            <a:endParaRPr lang="en-GB" sz="1600" dirty="0"/>
          </a:p>
          <a:p>
            <a:r>
              <a:rPr lang="en-GB" sz="1600" dirty="0" smtClean="0"/>
              <a:t>Restricting values that can be entered make it a lot easier to control inputs in to a model.</a:t>
            </a:r>
          </a:p>
          <a:p>
            <a:pPr marL="457200" indent="-457200">
              <a:buAutoNum type="arabicPeriod"/>
            </a:pPr>
            <a:r>
              <a:rPr lang="en-GB" sz="1600" dirty="0" smtClean="0"/>
              <a:t>Click Data (or Alt -&gt; A)</a:t>
            </a:r>
          </a:p>
          <a:p>
            <a:pPr marL="457200" indent="-457200">
              <a:buAutoNum type="arabicPeriod"/>
            </a:pPr>
            <a:r>
              <a:rPr lang="en-GB" sz="1600" dirty="0" smtClean="0"/>
              <a:t>Click Data Validation (Alt -&gt; A -&gt; V-&gt; V)</a:t>
            </a:r>
          </a:p>
          <a:p>
            <a:pPr marL="457200" indent="-457200">
              <a:buAutoNum type="arabicPeriod"/>
            </a:pPr>
            <a:r>
              <a:rPr lang="en-GB" sz="1600" dirty="0" smtClean="0"/>
              <a:t>From here you can select which restrictions you would like to add to a cell (only positive, only integers, only a range)</a:t>
            </a:r>
          </a:p>
          <a:p>
            <a:pPr marL="457200" indent="-457200">
              <a:buAutoNum type="arabicPeriod"/>
            </a:pPr>
            <a:endParaRPr lang="en-GB" dirty="0" smtClean="0"/>
          </a:p>
          <a:p>
            <a:endParaRPr lang="en-GB" dirty="0" smtClean="0"/>
          </a:p>
        </p:txBody>
      </p:sp>
    </p:spTree>
    <p:extLst>
      <p:ext uri="{BB962C8B-B14F-4D97-AF65-F5344CB8AC3E}">
        <p14:creationId xmlns:p14="http://schemas.microsoft.com/office/powerpoint/2010/main" val="3756677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Logic functions</a:t>
            </a:r>
            <a:endParaRPr lang="en-GB" dirty="0">
              <a:solidFill>
                <a:schemeClr val="accent1"/>
              </a:solidFill>
            </a:endParaRPr>
          </a:p>
        </p:txBody>
      </p:sp>
      <p:sp>
        <p:nvSpPr>
          <p:cNvPr id="3" name="Content Placeholder 2"/>
          <p:cNvSpPr>
            <a:spLocks noGrp="1"/>
          </p:cNvSpPr>
          <p:nvPr>
            <p:ph sz="quarter" idx="15"/>
          </p:nvPr>
        </p:nvSpPr>
        <p:spPr/>
        <p:txBody>
          <a:bodyPr/>
          <a:lstStyle/>
          <a:p>
            <a:r>
              <a:rPr lang="en-GB" dirty="0" smtClean="0">
                <a:solidFill>
                  <a:schemeClr val="accent1"/>
                </a:solidFill>
              </a:rPr>
              <a:t>IF(logical test, value if true, value if false)</a:t>
            </a:r>
          </a:p>
          <a:p>
            <a:pPr marL="342900" indent="-342900">
              <a:buFont typeface="Arial" panose="020B0604020202020204" pitchFamily="34" charset="0"/>
              <a:buChar char="•"/>
            </a:pPr>
            <a:r>
              <a:rPr lang="en-GB" sz="1600" dirty="0" smtClean="0"/>
              <a:t>Allows the value in one cell to be based on the value in another</a:t>
            </a:r>
          </a:p>
          <a:p>
            <a:pPr marL="342900" indent="-342900">
              <a:buFont typeface="Arial" panose="020B0604020202020204" pitchFamily="34" charset="0"/>
              <a:buChar char="•"/>
            </a:pPr>
            <a:r>
              <a:rPr lang="en-GB" sz="1600" dirty="0" smtClean="0"/>
              <a:t>Logical tests are something which will return TRUE or FALSE</a:t>
            </a:r>
          </a:p>
          <a:p>
            <a:r>
              <a:rPr lang="en-GB" dirty="0" smtClean="0">
                <a:solidFill>
                  <a:schemeClr val="accent1"/>
                </a:solidFill>
              </a:rPr>
              <a:t>AND(logical test 1, logical test 2, …)</a:t>
            </a:r>
          </a:p>
          <a:p>
            <a:pPr marL="342900" indent="-342900">
              <a:buFont typeface="Arial" panose="020B0604020202020204" pitchFamily="34" charset="0"/>
              <a:buChar char="•"/>
            </a:pPr>
            <a:r>
              <a:rPr lang="en-GB" sz="1600" dirty="0" smtClean="0"/>
              <a:t>Will return TRUE </a:t>
            </a:r>
            <a:r>
              <a:rPr lang="en-GB" sz="1600" b="1" dirty="0" smtClean="0"/>
              <a:t>only if all</a:t>
            </a:r>
            <a:r>
              <a:rPr lang="en-GB" sz="1600" dirty="0" smtClean="0"/>
              <a:t> the logical tests return a TRUE value</a:t>
            </a:r>
          </a:p>
          <a:p>
            <a:r>
              <a:rPr lang="en-GB" dirty="0" smtClean="0">
                <a:solidFill>
                  <a:schemeClr val="accent1"/>
                </a:solidFill>
              </a:rPr>
              <a:t>OR(logical </a:t>
            </a:r>
            <a:r>
              <a:rPr lang="en-GB" dirty="0">
                <a:solidFill>
                  <a:schemeClr val="accent1"/>
                </a:solidFill>
              </a:rPr>
              <a:t>test 1, logical test 2, …)</a:t>
            </a:r>
          </a:p>
          <a:p>
            <a:pPr marL="342900" indent="-342900">
              <a:buFont typeface="Arial" panose="020B0604020202020204" pitchFamily="34" charset="0"/>
              <a:buChar char="•"/>
            </a:pPr>
            <a:r>
              <a:rPr lang="en-GB" sz="1600" dirty="0"/>
              <a:t>Will return TRUE </a:t>
            </a:r>
            <a:r>
              <a:rPr lang="en-GB" sz="1600" b="1" dirty="0" smtClean="0"/>
              <a:t>if any of</a:t>
            </a:r>
            <a:r>
              <a:rPr lang="en-GB" sz="1600" dirty="0" smtClean="0"/>
              <a:t> </a:t>
            </a:r>
            <a:r>
              <a:rPr lang="en-GB" sz="1600" dirty="0"/>
              <a:t>the logical tests return a TRUE value</a:t>
            </a:r>
          </a:p>
          <a:p>
            <a:r>
              <a:rPr lang="en-GB" dirty="0" smtClean="0">
                <a:solidFill>
                  <a:schemeClr val="accent1"/>
                </a:solidFill>
              </a:rPr>
              <a:t>IFERROR(value, value_if_error)</a:t>
            </a:r>
          </a:p>
          <a:p>
            <a:pPr marL="285750" indent="-285750">
              <a:buFont typeface="Arial" panose="020B0604020202020204" pitchFamily="34" charset="0"/>
              <a:buChar char="•"/>
            </a:pPr>
            <a:r>
              <a:rPr lang="en-GB" sz="1600" dirty="0" smtClean="0"/>
              <a:t>Returns the “value_if_error” entered if the value is an error</a:t>
            </a:r>
            <a:endParaRPr lang="en-GB" sz="1600" dirty="0"/>
          </a:p>
          <a:p>
            <a:pPr marL="342900" indent="-342900">
              <a:buFont typeface="Arial" panose="020B0604020202020204" pitchFamily="34" charset="0"/>
              <a:buChar char="•"/>
            </a:pPr>
            <a:endParaRPr lang="en-GB" sz="1400" dirty="0"/>
          </a:p>
        </p:txBody>
      </p:sp>
      <p:sp>
        <p:nvSpPr>
          <p:cNvPr id="5" name="Slide Number Placeholder 4"/>
          <p:cNvSpPr>
            <a:spLocks noGrp="1"/>
          </p:cNvSpPr>
          <p:nvPr>
            <p:ph type="sldNum" sz="quarter" idx="4"/>
          </p:nvPr>
        </p:nvSpPr>
        <p:spPr/>
        <p:txBody>
          <a:bodyPr/>
          <a:lstStyle/>
          <a:p>
            <a:fld id="{9EBD5762-3BDC-484D-9503-7EA6D5A9A8CE}" type="slidenum">
              <a:rPr lang="en-AU" smtClean="0"/>
              <a:pPr/>
              <a:t>9</a:t>
            </a:fld>
            <a:endParaRPr lang="en-AU" dirty="0"/>
          </a:p>
        </p:txBody>
      </p:sp>
      <p:sp>
        <p:nvSpPr>
          <p:cNvPr id="6" name="Date Placeholder 5"/>
          <p:cNvSpPr>
            <a:spLocks noGrp="1"/>
          </p:cNvSpPr>
          <p:nvPr>
            <p:ph type="dt" sz="half" idx="2"/>
          </p:nvPr>
        </p:nvSpPr>
        <p:spPr/>
        <p:txBody>
          <a:bodyPr/>
          <a:lstStyle/>
          <a:p>
            <a:r>
              <a:rPr lang="en-US" dirty="0" smtClean="0"/>
              <a:t>October 2016 </a:t>
            </a:r>
            <a:endParaRPr lang="en-AU" dirty="0"/>
          </a:p>
        </p:txBody>
      </p:sp>
    </p:spTree>
    <p:extLst>
      <p:ext uri="{BB962C8B-B14F-4D97-AF65-F5344CB8AC3E}">
        <p14:creationId xmlns:p14="http://schemas.microsoft.com/office/powerpoint/2010/main" val="3538734217"/>
      </p:ext>
    </p:extLst>
  </p:cSld>
  <p:clrMapOvr>
    <a:masterClrMapping/>
  </p:clrMapOvr>
</p:sld>
</file>

<file path=ppt/theme/theme1.xml><?xml version="1.0" encoding="utf-8"?>
<a:theme xmlns:a="http://schemas.openxmlformats.org/drawingml/2006/main" name="blank">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3168</TotalTime>
  <Words>2074</Words>
  <Application>Microsoft Office PowerPoint</Application>
  <PresentationFormat>On-screen Show (4:3)</PresentationFormat>
  <Paragraphs>369</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Georgia</vt:lpstr>
      <vt:lpstr>Wingdings</vt:lpstr>
      <vt:lpstr>blank</vt:lpstr>
      <vt:lpstr>Excel training</vt:lpstr>
      <vt:lpstr>Introduction</vt:lpstr>
      <vt:lpstr>Keyboard shortcuts</vt:lpstr>
      <vt:lpstr>Simple functions</vt:lpstr>
      <vt:lpstr>Conditional formatting</vt:lpstr>
      <vt:lpstr>Sumif, countif etc</vt:lpstr>
      <vt:lpstr>Filtering data</vt:lpstr>
      <vt:lpstr>Data Validation </vt:lpstr>
      <vt:lpstr>Logic functions</vt:lpstr>
      <vt:lpstr>Offset</vt:lpstr>
      <vt:lpstr>Offset</vt:lpstr>
      <vt:lpstr>Index</vt:lpstr>
      <vt:lpstr>Match</vt:lpstr>
      <vt:lpstr>Pivot Tables</vt:lpstr>
      <vt:lpstr>Pivot Tables (continued)</vt:lpstr>
      <vt:lpstr>Pivot Tables (continued)</vt:lpstr>
      <vt:lpstr>Pivot Charts</vt:lpstr>
      <vt:lpstr>Workbook/sheet layout</vt:lpstr>
      <vt:lpstr>Other hints</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 Excel training</dc:title>
  <dc:creator>James P Richardson</dc:creator>
  <cp:lastModifiedBy>Kate McCambridge</cp:lastModifiedBy>
  <cp:revision>66</cp:revision>
  <dcterms:created xsi:type="dcterms:W3CDTF">2014-09-20T01:27:04Z</dcterms:created>
  <dcterms:modified xsi:type="dcterms:W3CDTF">2017-03-06T04:40:07Z</dcterms:modified>
</cp:coreProperties>
</file>