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438" r:id="rId2"/>
    <p:sldId id="2376" r:id="rId3"/>
    <p:sldId id="2375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C62CD8A7-DCA4-0D42-B7C1-017B89882C7E}">
          <p14:sldIdLst>
            <p14:sldId id="438"/>
          </p14:sldIdLst>
        </p14:section>
        <p14:section name="RESULTADOS" id="{A275ECD8-EB5F-8B40-958C-F385C6572F3A}">
          <p14:sldIdLst>
            <p14:sldId id="2376"/>
          </p14:sldIdLst>
        </p14:section>
        <p14:section name="FIM" id="{5FF77589-8F56-B84E-8639-B45A83A3ABEF}">
          <p14:sldIdLst>
            <p14:sldId id="2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llely Ríos" initials="NR" lastIdx="2" clrIdx="0">
    <p:extLst>
      <p:ext uri="{19B8F6BF-5375-455C-9EA6-DF929625EA0E}">
        <p15:presenceInfo xmlns:p15="http://schemas.microsoft.com/office/powerpoint/2012/main" userId="c750f15a8de2a2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E1B"/>
    <a:srgbClr val="B48319"/>
    <a:srgbClr val="2E1476"/>
    <a:srgbClr val="3B1699"/>
    <a:srgbClr val="2E1776"/>
    <a:srgbClr val="2F1479"/>
    <a:srgbClr val="2C1673"/>
    <a:srgbClr val="14202F"/>
    <a:srgbClr val="FFCD08"/>
    <a:srgbClr val="29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270"/>
  </p:normalViewPr>
  <p:slideViewPr>
    <p:cSldViewPr snapToGrid="0" snapToObjects="1">
      <p:cViewPr varScale="1">
        <p:scale>
          <a:sx n="103" d="100"/>
          <a:sy n="103" d="100"/>
        </p:scale>
        <p:origin x="138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Perillo" userId="f8242ad4-af69-4206-b397-ae46dc96ea9d" providerId="ADAL" clId="{C0A50DB9-D7F0-4C9D-8E32-D35503AA2029}"/>
    <pc:docChg chg="modSld">
      <pc:chgData name="Gabriel Perillo" userId="f8242ad4-af69-4206-b397-ae46dc96ea9d" providerId="ADAL" clId="{C0A50DB9-D7F0-4C9D-8E32-D35503AA2029}" dt="2024-06-17T14:43:34.418" v="1" actId="478"/>
      <pc:docMkLst>
        <pc:docMk/>
      </pc:docMkLst>
      <pc:sldChg chg="delSp modSp mod">
        <pc:chgData name="Gabriel Perillo" userId="f8242ad4-af69-4206-b397-ae46dc96ea9d" providerId="ADAL" clId="{C0A50DB9-D7F0-4C9D-8E32-D35503AA2029}" dt="2024-06-17T14:43:34.418" v="1" actId="478"/>
        <pc:sldMkLst>
          <pc:docMk/>
          <pc:sldMk cId="4069045532" sldId="2376"/>
        </pc:sldMkLst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9" creationId="{254F0BD6-C40C-5292-0912-3B0421AA1A6C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0" creationId="{CA5C7B99-6926-F4CC-7467-2D87404DEA62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1" creationId="{1F269151-910D-B7DD-82C0-621CEBAA3F0C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2" creationId="{B7EA1BDE-EE79-1233-0DC6-F72CCCC5FFEF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3" creationId="{975A1085-3F5F-3507-5F7C-590409B588D2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5" creationId="{611F0546-8652-3054-5870-B7EAB490A532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7" creationId="{31335241-9206-C295-AD76-528DACB21917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20" creationId="{D5F4D444-F5F5-3B4D-67AA-85904B961314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21" creationId="{A1832E4C-F738-605D-56C8-9802A681D296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28" creationId="{4BF5EFB9-2589-4F5C-EC4B-35EFDF54542B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31" creationId="{AD230789-FDCC-20F6-63D6-DA90AC94CC53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33" creationId="{881A9E9F-3B04-563E-71BC-60A34098FD8B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34" creationId="{3EE953D9-4BBB-665C-F271-214E4E89E991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37" creationId="{C9A2244F-D4F8-9417-2DF4-36C8B6BD64AC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38" creationId="{F2C9869F-3669-9206-7EA8-C6DA316B8AED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39" creationId="{F9EC4745-BE6E-708D-8B5C-887848FC73BC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69" creationId="{F849F270-5C19-7E01-5450-BB32135A8DCD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70" creationId="{8975643A-1735-4599-BCD2-2D689AACA3FA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73" creationId="{BCDE06AD-1D5B-AEFC-449B-4B7477CD053B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97" creationId="{AA093EDB-DFD7-B605-B85F-5D19CC1498DA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11" creationId="{E5EA9E19-2BE6-E18E-945D-345F091DC435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12" creationId="{8CE59166-7403-2306-2CB0-035FA01949F1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13" creationId="{25EE21ED-421E-B01A-F29C-79C94CBC4C5F}"/>
          </ac:spMkLst>
        </pc:spChg>
        <pc:spChg chg="del mod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17" creationId="{2FE1DA96-F3D4-AE94-D4BD-BA6C14BA886C}"/>
          </ac:spMkLst>
        </pc:spChg>
        <pc:spChg chg="del">
          <ac:chgData name="Gabriel Perillo" userId="f8242ad4-af69-4206-b397-ae46dc96ea9d" providerId="ADAL" clId="{C0A50DB9-D7F0-4C9D-8E32-D35503AA2029}" dt="2024-06-17T14:43:34.418" v="1" actId="478"/>
          <ac:spMkLst>
            <pc:docMk/>
            <pc:sldMk cId="4069045532" sldId="2376"/>
            <ac:spMk id="118" creationId="{63EA114A-2056-06A2-3E72-63698686167F}"/>
          </ac:spMkLst>
        </pc:sp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2" creationId="{D6BA04B4-B901-2ACA-15B7-1F77198EB507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5" creationId="{5B4EEFF1-43F3-FBC8-DABA-C535C8745285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6" creationId="{301D98D3-03F0-037E-B224-E9241380C3C5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7" creationId="{986DC7EE-B5EE-6BBE-337C-A19833678520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26" creationId="{1F79F573-54D3-429A-562C-7C023BF3C40E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14" creationId="{F8C92CED-FC7E-B4EE-C583-7E888A19E51B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15" creationId="{53F901B2-6FF1-9CA6-2322-FC9B54DD7867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34" creationId="{391E9B8B-EEBD-85CB-428B-3767543C700D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42" creationId="{61B4A527-1EA4-1DBA-D9A2-3B7549B336E3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46" creationId="{FF0E7009-ECD9-3461-B1C3-868487594EA9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48" creationId="{F70BD476-24A5-8A6C-4B4D-FFA658725B79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50" creationId="{B7C04E57-501C-3057-9A91-BD726CA7A4C2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52" creationId="{4652C8F5-624B-4682-51C0-42061E73DC21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56" creationId="{502ED912-5F47-7CD9-1518-96C960111AF9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58" creationId="{11FC42FA-B15D-1FBD-0384-EDC4C80B98E4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60" creationId="{EBBAF513-F1C9-FC16-F0B9-F1A963E4315A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62" creationId="{AA1CBFE8-84AB-C528-E6FB-25A8891F658E}"/>
          </ac:picMkLst>
        </pc:picChg>
        <pc:picChg chg="del">
          <ac:chgData name="Gabriel Perillo" userId="f8242ad4-af69-4206-b397-ae46dc96ea9d" providerId="ADAL" clId="{C0A50DB9-D7F0-4C9D-8E32-D35503AA2029}" dt="2024-06-17T14:43:34.418" v="1" actId="478"/>
          <ac:picMkLst>
            <pc:docMk/>
            <pc:sldMk cId="4069045532" sldId="2376"/>
            <ac:picMk id="1068" creationId="{EA70A83A-7783-E674-E6D1-6AFCB4436B12}"/>
          </ac:picMkLst>
        </pc:pic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42" creationId="{0691DFDA-F244-649C-A7F4-545C86676FF5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43" creationId="{CA3A23E7-0FEF-9210-5E9A-0F25A6A7D8D3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51" creationId="{C2C0288A-CE5B-BF6E-7D7C-5CA1EF7430AC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60" creationId="{FCC57F77-6D01-133C-3171-8680C94B396F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64" creationId="{C72AF1A6-903E-5D79-8AF1-B11F1549E942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75" creationId="{3A7170A2-086F-2F4C-142D-D98134EE9D57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82" creationId="{6F293C5E-25BA-5FE1-F782-C7E6B72EA683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88" creationId="{9A758C20-DB1E-1559-B9C5-18B2DBF0883E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98" creationId="{A5CD4C5D-FE4E-A31B-FB4E-C0D0983FE1DF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103" creationId="{C2DEE5E7-4B95-3BB3-BFF7-40AB00CAF716}"/>
          </ac:cxnSpMkLst>
        </pc:cxnChg>
        <pc:cxnChg chg="del">
          <ac:chgData name="Gabriel Perillo" userId="f8242ad4-af69-4206-b397-ae46dc96ea9d" providerId="ADAL" clId="{C0A50DB9-D7F0-4C9D-8E32-D35503AA2029}" dt="2024-06-17T14:43:34.418" v="1" actId="478"/>
          <ac:cxnSpMkLst>
            <pc:docMk/>
            <pc:sldMk cId="4069045532" sldId="2376"/>
            <ac:cxnSpMk id="108" creationId="{60CA2589-9329-CD15-F080-9AD2DC6AFDA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E1A84-949D-3741-B775-AEC8AABA1326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0727D-F3BF-3240-BC20-73BFDD6365D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0727D-F3BF-3240-BC20-73BFDD636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0727D-F3BF-3240-BC20-73BFDD636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46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0727D-F3BF-3240-BC20-73BFDD636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3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460182" y="1485186"/>
            <a:ext cx="6223637" cy="3188971"/>
          </a:xfrm>
          <a:prstGeom prst="rect">
            <a:avLst/>
          </a:prstGeom>
        </p:spPr>
        <p:txBody>
          <a:bodyPr/>
          <a:lstStyle>
            <a:lvl1pPr marL="263180" indent="-263180">
              <a:lnSpc>
                <a:spcPct val="120000"/>
              </a:lnSpc>
              <a:spcBef>
                <a:spcPts val="2400"/>
              </a:spcBef>
              <a:defRPr sz="2325"/>
            </a:lvl1pPr>
            <a:lvl2pPr marL="458442" indent="-263180">
              <a:lnSpc>
                <a:spcPct val="120000"/>
              </a:lnSpc>
              <a:spcBef>
                <a:spcPts val="2400"/>
              </a:spcBef>
              <a:defRPr sz="2325"/>
            </a:lvl2pPr>
            <a:lvl3pPr marL="653705" indent="-263180">
              <a:lnSpc>
                <a:spcPct val="120000"/>
              </a:lnSpc>
              <a:spcBef>
                <a:spcPts val="2400"/>
              </a:spcBef>
              <a:defRPr sz="2325"/>
            </a:lvl3pPr>
            <a:lvl4pPr marL="848967" indent="-263180">
              <a:lnSpc>
                <a:spcPct val="120000"/>
              </a:lnSpc>
              <a:spcBef>
                <a:spcPts val="2400"/>
              </a:spcBef>
              <a:defRPr sz="2325"/>
            </a:lvl4pPr>
            <a:lvl5pPr marL="1044230" indent="-263180">
              <a:lnSpc>
                <a:spcPct val="120000"/>
              </a:lnSpc>
              <a:spcBef>
                <a:spcPts val="2400"/>
              </a:spcBef>
              <a:defRPr sz="2325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132791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1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6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1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58C0-870B-9E41-BD25-BB8AA6398FDC}" type="datetimeFigureOut">
              <a:rPr lang="en-US" smtClean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B613-DDF7-A94C-9E8F-E7738DC83B7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0BCB5B95-511D-A14B-AAD5-614C2D7EFA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2153" y="4701140"/>
            <a:ext cx="1916917" cy="29935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6CBACB3-3589-E543-A757-959D30077642}"/>
              </a:ext>
            </a:extLst>
          </p:cNvPr>
          <p:cNvSpPr txBox="1"/>
          <p:nvPr/>
        </p:nvSpPr>
        <p:spPr>
          <a:xfrm>
            <a:off x="174930" y="4699530"/>
            <a:ext cx="3788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25000"/>
                  </a:schemeClr>
                </a:solidFill>
                <a:latin typeface="Avenir Next Condensed" panose="020B0506020202020204" pitchFamily="34" charset="0"/>
              </a:rPr>
              <a:t>MOVING YOUR BUSINESS FORWARD</a:t>
            </a:r>
          </a:p>
        </p:txBody>
      </p:sp>
      <p:pic>
        <p:nvPicPr>
          <p:cNvPr id="3" name="Imagem 2" descr="Desenho de rosto de pessoa&#10;&#10;Descrição gerada automaticamente com confiança baixa">
            <a:extLst>
              <a:ext uri="{FF2B5EF4-FFF2-40B4-BE49-F238E27FC236}">
                <a16:creationId xmlns:a16="http://schemas.microsoft.com/office/drawing/2014/main" id="{C09D09D2-098E-D844-A49B-83EC08E3F0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5" t="9499" r="4046" b="6378"/>
          <a:stretch/>
        </p:blipFill>
        <p:spPr>
          <a:xfrm>
            <a:off x="-99517" y="0"/>
            <a:ext cx="9343034" cy="45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709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m 34" descr="Uma imagem contendo Forma&#10;&#10;Descrição gerada automaticamente">
            <a:extLst>
              <a:ext uri="{FF2B5EF4-FFF2-40B4-BE49-F238E27FC236}">
                <a16:creationId xmlns:a16="http://schemas.microsoft.com/office/drawing/2014/main" id="{90D76C90-07AC-BF44-ABF9-6CC50255A8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2153" y="4701140"/>
            <a:ext cx="1916917" cy="2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4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rosto de pessoa&#10;&#10;Descrição gerada automaticamente com confiança baixa">
            <a:extLst>
              <a:ext uri="{FF2B5EF4-FFF2-40B4-BE49-F238E27FC236}">
                <a16:creationId xmlns:a16="http://schemas.microsoft.com/office/drawing/2014/main" id="{C09D09D2-098E-D844-A49B-83EC08E3F0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275" t="9499" r="4046" b="6378"/>
          <a:stretch/>
        </p:blipFill>
        <p:spPr>
          <a:xfrm>
            <a:off x="-99517" y="0"/>
            <a:ext cx="9343034" cy="4527597"/>
          </a:xfrm>
          <a:prstGeom prst="rect">
            <a:avLst/>
          </a:prstGeom>
        </p:spPr>
      </p:pic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0BCB5B95-511D-A14B-AAD5-614C2D7EFAB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2153" y="4701140"/>
            <a:ext cx="1916917" cy="29935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6CBACB3-3589-E543-A757-959D30077642}"/>
              </a:ext>
            </a:extLst>
          </p:cNvPr>
          <p:cNvSpPr txBox="1"/>
          <p:nvPr/>
        </p:nvSpPr>
        <p:spPr>
          <a:xfrm>
            <a:off x="174930" y="4699530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25000"/>
                  </a:schemeClr>
                </a:solidFill>
                <a:latin typeface="Avenir Next Condensed" panose="020B0506020202020204" pitchFamily="34" charset="0"/>
              </a:rPr>
              <a:t>THANKS!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2871EE-56EA-DB5F-7165-C246E27D5890}"/>
              </a:ext>
            </a:extLst>
          </p:cNvPr>
          <p:cNvSpPr txBox="1"/>
          <p:nvPr/>
        </p:nvSpPr>
        <p:spPr>
          <a:xfrm>
            <a:off x="2276443" y="4772627"/>
            <a:ext cx="37898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>
                <a:solidFill>
                  <a:schemeClr val="bg2">
                    <a:lumMod val="25000"/>
                  </a:schemeClr>
                </a:solidFill>
                <a:latin typeface="Avenir Next Condensed" panose="020B0506020202020204" pitchFamily="34" charset="0"/>
              </a:rPr>
              <a:t>Argentina | Brasil | Chile | </a:t>
            </a:r>
            <a:r>
              <a:rPr lang="pt-BR" sz="1050" dirty="0" err="1">
                <a:solidFill>
                  <a:schemeClr val="bg2">
                    <a:lumMod val="25000"/>
                  </a:schemeClr>
                </a:solidFill>
                <a:latin typeface="Avenir Next Condensed" panose="020B0506020202020204" pitchFamily="34" charset="0"/>
              </a:rPr>
              <a:t>Colombia</a:t>
            </a:r>
            <a:r>
              <a:rPr lang="pt-BR" sz="1050" dirty="0">
                <a:solidFill>
                  <a:schemeClr val="bg2">
                    <a:lumMod val="25000"/>
                  </a:schemeClr>
                </a:solidFill>
                <a:latin typeface="Avenir Next Condensed" panose="020B0506020202020204" pitchFamily="34" charset="0"/>
              </a:rPr>
              <a:t> | Ecuador | Mexico | Peru | Uruguay | USA</a:t>
            </a:r>
          </a:p>
        </p:txBody>
      </p:sp>
    </p:spTree>
    <p:extLst>
      <p:ext uri="{BB962C8B-B14F-4D97-AF65-F5344CB8AC3E}">
        <p14:creationId xmlns:p14="http://schemas.microsoft.com/office/powerpoint/2010/main" val="41337122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98360</TotalTime>
  <Words>26</Words>
  <Application>Microsoft Office PowerPoint</Application>
  <PresentationFormat>Apresentação na tela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Avenir Next Condensed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Oliveira</dc:creator>
  <cp:lastModifiedBy>Gabriel Perillo</cp:lastModifiedBy>
  <cp:revision>519</cp:revision>
  <cp:lastPrinted>2018-04-04T20:44:27Z</cp:lastPrinted>
  <dcterms:created xsi:type="dcterms:W3CDTF">2016-01-20T19:56:15Z</dcterms:created>
  <dcterms:modified xsi:type="dcterms:W3CDTF">2024-06-17T14:43:36Z</dcterms:modified>
</cp:coreProperties>
</file>