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29"/>
  </p:notesMasterIdLst>
  <p:handoutMasterIdLst>
    <p:handoutMasterId r:id="rId30"/>
  </p:handoutMasterIdLst>
  <p:sldIdLst>
    <p:sldId id="369" r:id="rId2"/>
    <p:sldId id="370" r:id="rId3"/>
    <p:sldId id="371" r:id="rId4"/>
    <p:sldId id="339" r:id="rId5"/>
    <p:sldId id="372" r:id="rId6"/>
    <p:sldId id="373" r:id="rId7"/>
    <p:sldId id="374" r:id="rId8"/>
    <p:sldId id="375" r:id="rId9"/>
    <p:sldId id="340" r:id="rId10"/>
    <p:sldId id="361" r:id="rId11"/>
    <p:sldId id="376" r:id="rId12"/>
    <p:sldId id="362" r:id="rId13"/>
    <p:sldId id="364" r:id="rId14"/>
    <p:sldId id="365" r:id="rId15"/>
    <p:sldId id="367" r:id="rId16"/>
    <p:sldId id="377" r:id="rId17"/>
    <p:sldId id="368" r:id="rId18"/>
    <p:sldId id="378" r:id="rId19"/>
    <p:sldId id="379" r:id="rId20"/>
    <p:sldId id="342" r:id="rId21"/>
    <p:sldId id="380" r:id="rId22"/>
    <p:sldId id="343" r:id="rId23"/>
    <p:sldId id="381" r:id="rId24"/>
    <p:sldId id="382" r:id="rId25"/>
    <p:sldId id="358" r:id="rId26"/>
    <p:sldId id="359" r:id="rId27"/>
    <p:sldId id="383"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9pPr>
  </p:defaultTextStyle>
  <p:modifyVerifier cryptProviderType="rsaAES" cryptAlgorithmClass="hash" cryptAlgorithmType="typeAny" cryptAlgorithmSid="14" spinCount="100000" saltData="aGuA8eqfMGuvs3a2mXgs3Q==" hashData="xW9W87KwC8qRQC+3NxLCgzGK0SmqVwFt9BqOxhiBpQ/IGVKOLG5Fe88CzrKxcFZ4ucdbcj/SMQZrbUgPshJYA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clrMru>
    <a:srgbClr val="000000"/>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66"/>
    <p:restoredTop sz="94694"/>
  </p:normalViewPr>
  <p:slideViewPr>
    <p:cSldViewPr>
      <p:cViewPr varScale="1">
        <p:scale>
          <a:sx n="121" d="100"/>
          <a:sy n="121" d="100"/>
        </p:scale>
        <p:origin x="155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ouryieh, John" userId="750b175b-ccfd-40c6-b5a5-c4ec40e258d0" providerId="ADAL" clId="{D60A977C-9CF9-034C-9645-725395DB679A}"/>
    <pc:docChg chg="modSld">
      <pc:chgData name="Khouryieh, John" userId="750b175b-ccfd-40c6-b5a5-c4ec40e258d0" providerId="ADAL" clId="{D60A977C-9CF9-034C-9645-725395DB679A}" dt="2022-05-03T16:57:17.058" v="1" actId="1076"/>
      <pc:docMkLst>
        <pc:docMk/>
      </pc:docMkLst>
      <pc:sldChg chg="modSp mod">
        <pc:chgData name="Khouryieh, John" userId="750b175b-ccfd-40c6-b5a5-c4ec40e258d0" providerId="ADAL" clId="{D60A977C-9CF9-034C-9645-725395DB679A}" dt="2022-05-03T16:57:17.058" v="1" actId="1076"/>
        <pc:sldMkLst>
          <pc:docMk/>
          <pc:sldMk cId="0" sldId="369"/>
        </pc:sldMkLst>
        <pc:spChg chg="mod">
          <ac:chgData name="Khouryieh, John" userId="750b175b-ccfd-40c6-b5a5-c4ec40e258d0" providerId="ADAL" clId="{D60A977C-9CF9-034C-9645-725395DB679A}" dt="2022-05-03T16:57:13.329" v="0" actId="20577"/>
          <ac:spMkLst>
            <pc:docMk/>
            <pc:sldMk cId="0" sldId="369"/>
            <ac:spMk id="2" creationId="{88E3DF0E-54C2-417A-8E36-E1AEA395EC21}"/>
          </ac:spMkLst>
        </pc:spChg>
        <pc:spChg chg="mod">
          <ac:chgData name="Khouryieh, John" userId="750b175b-ccfd-40c6-b5a5-c4ec40e258d0" providerId="ADAL" clId="{D60A977C-9CF9-034C-9645-725395DB679A}" dt="2022-05-03T16:57:17.058" v="1" actId="1076"/>
          <ac:spMkLst>
            <pc:docMk/>
            <pc:sldMk cId="0" sldId="369"/>
            <ac:spMk id="3" creationId="{43F55CCE-47C7-4D68-B70A-2FB4235370C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7FBF85-CF50-46C4-B9B4-D8727DC069D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ahoma"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C6E7166A-3C23-4CB5-A1D0-209188D2E41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Tahoma" charset="0"/>
                <a:ea typeface="ＭＳ Ｐゴシック" charset="-128"/>
              </a:defRPr>
            </a:lvl1pPr>
          </a:lstStyle>
          <a:p>
            <a:pPr>
              <a:defRPr/>
            </a:pPr>
            <a:fld id="{D085A2B2-315A-4875-81F4-D8ACBC2B5F6D}" type="datetime1">
              <a:rPr lang="en-US" altLang="x-none"/>
              <a:pPr>
                <a:defRPr/>
              </a:pPr>
              <a:t>5/3/22</a:t>
            </a:fld>
            <a:endParaRPr lang="en-US" altLang="x-none"/>
          </a:p>
        </p:txBody>
      </p:sp>
      <p:sp>
        <p:nvSpPr>
          <p:cNvPr id="4" name="Footer Placeholder 3">
            <a:extLst>
              <a:ext uri="{FF2B5EF4-FFF2-40B4-BE49-F238E27FC236}">
                <a16:creationId xmlns:a16="http://schemas.microsoft.com/office/drawing/2014/main" id="{19A2E249-4AAC-45FB-B822-B16648FD69C4}"/>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ahoma" charset="0"/>
                <a:ea typeface="ＭＳ Ｐゴシック" charset="-128"/>
                <a:cs typeface="ＭＳ Ｐゴシック" charset="-128"/>
              </a:defRPr>
            </a:lvl1pPr>
          </a:lstStyle>
          <a:p>
            <a:pPr>
              <a:defRPr/>
            </a:pPr>
            <a:r>
              <a:rPr lang="en-US"/>
              <a:t>Dr. Khouryieh</a:t>
            </a:r>
          </a:p>
        </p:txBody>
      </p:sp>
      <p:sp>
        <p:nvSpPr>
          <p:cNvPr id="5" name="Slide Number Placeholder 4">
            <a:extLst>
              <a:ext uri="{FF2B5EF4-FFF2-40B4-BE49-F238E27FC236}">
                <a16:creationId xmlns:a16="http://schemas.microsoft.com/office/drawing/2014/main" id="{F4A78A07-143C-488F-A694-70A466EE6637}"/>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44456CC-FCA4-4683-95C2-0F9422BE507E}"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E111B1E-0A14-48F9-8739-BE4D4446478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128"/>
                <a:cs typeface="ＭＳ Ｐゴシック" charset="-128"/>
              </a:defRPr>
            </a:lvl1pPr>
          </a:lstStyle>
          <a:p>
            <a:pPr>
              <a:defRPr/>
            </a:pPr>
            <a:endParaRPr lang="en-US"/>
          </a:p>
        </p:txBody>
      </p:sp>
      <p:sp>
        <p:nvSpPr>
          <p:cNvPr id="11267" name="Rectangle 3">
            <a:extLst>
              <a:ext uri="{FF2B5EF4-FFF2-40B4-BE49-F238E27FC236}">
                <a16:creationId xmlns:a16="http://schemas.microsoft.com/office/drawing/2014/main" id="{771D5994-CF48-4D5E-846B-6EDDC02D410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cs typeface="ＭＳ Ｐゴシック" charset="-128"/>
              </a:defRPr>
            </a:lvl1pPr>
          </a:lstStyle>
          <a:p>
            <a:pPr>
              <a:defRPr/>
            </a:pPr>
            <a:fld id="{380E4D12-19A6-46BC-8AE5-88F58C904E98}" type="datetime1">
              <a:rPr lang="en-US"/>
              <a:pPr>
                <a:defRPr/>
              </a:pPr>
              <a:t>5/3/22</a:t>
            </a:fld>
            <a:endParaRPr lang="en-US"/>
          </a:p>
        </p:txBody>
      </p:sp>
      <p:sp>
        <p:nvSpPr>
          <p:cNvPr id="13316" name="Rectangle 4">
            <a:extLst>
              <a:ext uri="{FF2B5EF4-FFF2-40B4-BE49-F238E27FC236}">
                <a16:creationId xmlns:a16="http://schemas.microsoft.com/office/drawing/2014/main" id="{76823879-33E0-4F1D-B81E-ECB47D77CB3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51D3A86C-BAD7-4BE9-AC92-462D32E0F2C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a16="http://schemas.microsoft.com/office/drawing/2014/main" id="{942239B0-D145-4FC1-81DF-24D93F88416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128"/>
                <a:cs typeface="+mn-cs"/>
              </a:defRPr>
            </a:lvl1pPr>
          </a:lstStyle>
          <a:p>
            <a:pPr>
              <a:defRPr/>
            </a:pPr>
            <a:r>
              <a:rPr lang="en-US"/>
              <a:t>Dr. Khouryieh</a:t>
            </a:r>
          </a:p>
        </p:txBody>
      </p:sp>
      <p:sp>
        <p:nvSpPr>
          <p:cNvPr id="11271" name="Rectangle 7">
            <a:extLst>
              <a:ext uri="{FF2B5EF4-FFF2-40B4-BE49-F238E27FC236}">
                <a16:creationId xmlns:a16="http://schemas.microsoft.com/office/drawing/2014/main" id="{943C63BD-FA35-4CFC-B8B2-03110940E2B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10063308-4356-4F86-AF8E-367CCD47809D}"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521F85C1-5A1F-44D4-AD97-13E77BEB5BFA}"/>
              </a:ext>
            </a:extLst>
          </p:cNvPr>
          <p:cNvSpPr>
            <a:spLocks noGrp="1" noRot="1" noChangeAspect="1" noTextEdit="1"/>
          </p:cNvSpPr>
          <p:nvPr>
            <p:ph type="sldImg"/>
          </p:nvPr>
        </p:nvSpPr>
        <p:spPr>
          <a:ln/>
        </p:spPr>
      </p:sp>
      <p:sp>
        <p:nvSpPr>
          <p:cNvPr id="16386" name="Notes Placeholder 2">
            <a:extLst>
              <a:ext uri="{FF2B5EF4-FFF2-40B4-BE49-F238E27FC236}">
                <a16:creationId xmlns:a16="http://schemas.microsoft.com/office/drawing/2014/main" id="{B3D7DC51-3635-4D2E-9686-D324C855DD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6387" name="Footer Placeholder 3">
            <a:extLst>
              <a:ext uri="{FF2B5EF4-FFF2-40B4-BE49-F238E27FC236}">
                <a16:creationId xmlns:a16="http://schemas.microsoft.com/office/drawing/2014/main" id="{136C6CFA-5557-4F64-B1C0-AA0856B5747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742950" indent="-285750">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r>
              <a:rPr lang="en-US" altLang="en-US">
                <a:latin typeface="Arial" panose="020B0604020202020204" pitchFamily="34" charset="0"/>
              </a:rPr>
              <a:t>Dr. Khouryieh</a:t>
            </a:r>
          </a:p>
        </p:txBody>
      </p:sp>
      <p:sp>
        <p:nvSpPr>
          <p:cNvPr id="16388" name="Slide Number Placeholder 4">
            <a:extLst>
              <a:ext uri="{FF2B5EF4-FFF2-40B4-BE49-F238E27FC236}">
                <a16:creationId xmlns:a16="http://schemas.microsoft.com/office/drawing/2014/main" id="{A2A61CCB-E8D1-4ABE-8301-F51646E058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742950" indent="-285750">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fld id="{8183BE35-09D2-4CB8-A759-EDC33AE0B208}"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16389" name="Date Placeholder 5">
            <a:extLst>
              <a:ext uri="{FF2B5EF4-FFF2-40B4-BE49-F238E27FC236}">
                <a16:creationId xmlns:a16="http://schemas.microsoft.com/office/drawing/2014/main" id="{61914B0D-247A-4335-801E-4F2C4758C24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742950" indent="-285750">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fld id="{6B609C02-0154-487C-A25E-BC64CC25161D}" type="datetime1">
              <a:rPr lang="en-US" altLang="en-US" smtClean="0">
                <a:latin typeface="Arial" panose="020B0604020202020204" pitchFamily="34" charset="0"/>
              </a:rPr>
              <a:pPr/>
              <a:t>5/3/22</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AEF9D1DC-1CB3-4BDC-BB56-E0FE86B2152D}"/>
              </a:ext>
            </a:extLst>
          </p:cNvPr>
          <p:cNvSpPr>
            <a:spLocks noGrp="1" noRot="1" noChangeAspect="1" noTextEdit="1"/>
          </p:cNvSpPr>
          <p:nvPr>
            <p:ph type="sldImg"/>
          </p:nvPr>
        </p:nvSpPr>
        <p:spPr>
          <a:ln/>
        </p:spPr>
      </p:sp>
      <p:sp>
        <p:nvSpPr>
          <p:cNvPr id="38914" name="Notes Placeholder 2">
            <a:extLst>
              <a:ext uri="{FF2B5EF4-FFF2-40B4-BE49-F238E27FC236}">
                <a16:creationId xmlns:a16="http://schemas.microsoft.com/office/drawing/2014/main" id="{20B5A565-DDC1-4D2E-BA3D-D2C3CB1F61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8915" name="Footer Placeholder 3">
            <a:extLst>
              <a:ext uri="{FF2B5EF4-FFF2-40B4-BE49-F238E27FC236}">
                <a16:creationId xmlns:a16="http://schemas.microsoft.com/office/drawing/2014/main" id="{077DF770-7604-4CF8-8CEC-6B1E2CD1C68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742950" indent="-285750">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r>
              <a:rPr lang="en-US" altLang="en-US">
                <a:latin typeface="Arial" panose="020B0604020202020204" pitchFamily="34" charset="0"/>
              </a:rPr>
              <a:t>Dr. Khouryieh</a:t>
            </a:r>
          </a:p>
        </p:txBody>
      </p:sp>
      <p:sp>
        <p:nvSpPr>
          <p:cNvPr id="38916" name="Slide Number Placeholder 4">
            <a:extLst>
              <a:ext uri="{FF2B5EF4-FFF2-40B4-BE49-F238E27FC236}">
                <a16:creationId xmlns:a16="http://schemas.microsoft.com/office/drawing/2014/main" id="{E48C25E4-CF2B-4679-96FF-57CEC85919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742950" indent="-285750">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fld id="{20DDDB5F-E85C-4E3A-85F3-422B35F55F7F}" type="slidenum">
              <a:rPr lang="en-US" altLang="en-US">
                <a:latin typeface="Arial" panose="020B0604020202020204" pitchFamily="34" charset="0"/>
              </a:rPr>
              <a:pPr/>
              <a:t>22</a:t>
            </a:fld>
            <a:endParaRPr lang="en-US" altLang="en-US">
              <a:latin typeface="Arial" panose="020B0604020202020204" pitchFamily="34" charset="0"/>
            </a:endParaRPr>
          </a:p>
        </p:txBody>
      </p:sp>
      <p:sp>
        <p:nvSpPr>
          <p:cNvPr id="38917" name="Date Placeholder 1">
            <a:extLst>
              <a:ext uri="{FF2B5EF4-FFF2-40B4-BE49-F238E27FC236}">
                <a16:creationId xmlns:a16="http://schemas.microsoft.com/office/drawing/2014/main" id="{269DE471-E358-4F05-9B0B-E79414897E5A}"/>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ＭＳ Ｐゴシック" panose="020B0600070205080204" pitchFamily="34" charset="-128"/>
              </a:defRPr>
            </a:lvl1pPr>
            <a:lvl2pPr marL="742950" indent="-285750">
              <a:defRPr>
                <a:solidFill>
                  <a:schemeClr val="tx1"/>
                </a:solidFill>
                <a:latin typeface="Tahoma" panose="020B0604030504040204" pitchFamily="34" charset="0"/>
                <a:ea typeface="ＭＳ Ｐゴシック" panose="020B0600070205080204" pitchFamily="34" charset="-128"/>
              </a:defRPr>
            </a:lvl2pPr>
            <a:lvl3pPr marL="1143000" indent="-228600">
              <a:defRPr>
                <a:solidFill>
                  <a:schemeClr val="tx1"/>
                </a:solidFill>
                <a:latin typeface="Tahoma" panose="020B0604030504040204" pitchFamily="34" charset="0"/>
                <a:ea typeface="ＭＳ Ｐゴシック" panose="020B0600070205080204" pitchFamily="34" charset="-128"/>
              </a:defRPr>
            </a:lvl3pPr>
            <a:lvl4pPr marL="1600200" indent="-228600">
              <a:defRPr>
                <a:solidFill>
                  <a:schemeClr val="tx1"/>
                </a:solidFill>
                <a:latin typeface="Tahoma" panose="020B0604030504040204" pitchFamily="34" charset="0"/>
                <a:ea typeface="ＭＳ Ｐゴシック" panose="020B0600070205080204" pitchFamily="34" charset="-128"/>
              </a:defRPr>
            </a:lvl4pPr>
            <a:lvl5pPr marL="2057400" indent="-228600">
              <a:defRPr>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ＭＳ Ｐゴシック" panose="020B0600070205080204" pitchFamily="34" charset="-128"/>
              </a:defRPr>
            </a:lvl9pPr>
          </a:lstStyle>
          <a:p>
            <a:fld id="{D853781F-1B5E-443A-84EC-8D47B19149C9}" type="datetime1">
              <a:rPr lang="en-US" altLang="en-US" smtClean="0">
                <a:latin typeface="Arial" panose="020B0604020202020204" pitchFamily="34" charset="0"/>
              </a:rPr>
              <a:pPr/>
              <a:t>5/3/22</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E1D97B8-69E4-427B-B31D-5FCA53ABCFEF}"/>
              </a:ext>
            </a:extLst>
          </p:cNvPr>
          <p:cNvGrpSpPr>
            <a:grpSpLocks/>
          </p:cNvGrpSpPr>
          <p:nvPr/>
        </p:nvGrpSpPr>
        <p:grpSpPr bwMode="auto">
          <a:xfrm>
            <a:off x="3800475" y="1789113"/>
            <a:ext cx="5340350" cy="5056187"/>
            <a:chOff x="2394" y="1127"/>
            <a:chExt cx="3364" cy="3185"/>
          </a:xfrm>
        </p:grpSpPr>
        <p:sp>
          <p:nvSpPr>
            <p:cNvPr id="5" name="Rectangle 3">
              <a:extLst>
                <a:ext uri="{FF2B5EF4-FFF2-40B4-BE49-F238E27FC236}">
                  <a16:creationId xmlns:a16="http://schemas.microsoft.com/office/drawing/2014/main" id="{0768D71E-0A92-4652-B97F-CDAEE2D5B5B0}"/>
                </a:ext>
              </a:extLst>
            </p:cNvPr>
            <p:cNvSpPr>
              <a:spLocks noChangeArrowheads="1"/>
            </p:cNvSpPr>
            <p:nvPr/>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6" name="Oval 4">
              <a:extLst>
                <a:ext uri="{FF2B5EF4-FFF2-40B4-BE49-F238E27FC236}">
                  <a16:creationId xmlns:a16="http://schemas.microsoft.com/office/drawing/2014/main" id="{D5174439-F79B-45BB-93E5-0737B2506F96}"/>
                </a:ext>
              </a:extLst>
            </p:cNvPr>
            <p:cNvSpPr>
              <a:spLocks noChangeArrowheads="1"/>
            </p:cNvSpPr>
            <p:nvPr/>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en-US">
                <a:latin typeface="Tahoma" charset="0"/>
                <a:ea typeface="ＭＳ Ｐゴシック" charset="-128"/>
                <a:cs typeface="ＭＳ Ｐゴシック" charset="-128"/>
              </a:endParaRPr>
            </a:p>
          </p:txBody>
        </p:sp>
        <p:sp>
          <p:nvSpPr>
            <p:cNvPr id="7" name="Rectangle 5">
              <a:extLst>
                <a:ext uri="{FF2B5EF4-FFF2-40B4-BE49-F238E27FC236}">
                  <a16:creationId xmlns:a16="http://schemas.microsoft.com/office/drawing/2014/main" id="{98F7FC09-AC5A-447C-ACDC-792D23765BA1}"/>
                </a:ext>
              </a:extLst>
            </p:cNvPr>
            <p:cNvSpPr>
              <a:spLocks noChangeArrowheads="1"/>
            </p:cNvSpPr>
            <p:nvPr/>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 name="Freeform 6">
              <a:extLst>
                <a:ext uri="{FF2B5EF4-FFF2-40B4-BE49-F238E27FC236}">
                  <a16:creationId xmlns:a16="http://schemas.microsoft.com/office/drawing/2014/main" id="{6E4C3629-7714-4BEB-9787-124F570DB8CB}"/>
                </a:ext>
              </a:extLst>
            </p:cNvPr>
            <p:cNvSpPr>
              <a:spLocks noEditPoints="1"/>
            </p:cNvSpPr>
            <p:nvPr/>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9" name="Rectangle 7">
              <a:extLst>
                <a:ext uri="{FF2B5EF4-FFF2-40B4-BE49-F238E27FC236}">
                  <a16:creationId xmlns:a16="http://schemas.microsoft.com/office/drawing/2014/main" id="{E1BB2244-9F3D-47FA-A00C-F4DA16B95A55}"/>
                </a:ext>
              </a:extLst>
            </p:cNvPr>
            <p:cNvSpPr>
              <a:spLocks noChangeArrowheads="1"/>
            </p:cNvSpPr>
            <p:nvPr/>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10" name="Rectangle 8">
              <a:extLst>
                <a:ext uri="{FF2B5EF4-FFF2-40B4-BE49-F238E27FC236}">
                  <a16:creationId xmlns:a16="http://schemas.microsoft.com/office/drawing/2014/main" id="{5F9F5422-11BB-43FA-B9C3-9C433C6320E2}"/>
                </a:ext>
              </a:extLst>
            </p:cNvPr>
            <p:cNvSpPr>
              <a:spLocks noChangeArrowheads="1"/>
            </p:cNvSpPr>
            <p:nvPr/>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11" name="Rectangle 9">
              <a:extLst>
                <a:ext uri="{FF2B5EF4-FFF2-40B4-BE49-F238E27FC236}">
                  <a16:creationId xmlns:a16="http://schemas.microsoft.com/office/drawing/2014/main" id="{37534869-4FCB-4B0E-A671-D20BE328017F}"/>
                </a:ext>
              </a:extLst>
            </p:cNvPr>
            <p:cNvSpPr>
              <a:spLocks noChangeArrowheads="1"/>
            </p:cNvSpPr>
            <p:nvPr/>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12" name="Rectangle 10">
              <a:extLst>
                <a:ext uri="{FF2B5EF4-FFF2-40B4-BE49-F238E27FC236}">
                  <a16:creationId xmlns:a16="http://schemas.microsoft.com/office/drawing/2014/main" id="{39AB9269-67F9-43D7-935A-C674021E456D}"/>
                </a:ext>
              </a:extLst>
            </p:cNvPr>
            <p:cNvSpPr>
              <a:spLocks noChangeArrowheads="1"/>
            </p:cNvSpPr>
            <p:nvPr/>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13" name="Rectangle 11">
              <a:extLst>
                <a:ext uri="{FF2B5EF4-FFF2-40B4-BE49-F238E27FC236}">
                  <a16:creationId xmlns:a16="http://schemas.microsoft.com/office/drawing/2014/main" id="{D5ADEB7F-F224-455C-93BF-563A30A04CA0}"/>
                </a:ext>
              </a:extLst>
            </p:cNvPr>
            <p:cNvSpPr>
              <a:spLocks noChangeArrowheads="1"/>
            </p:cNvSpPr>
            <p:nvPr/>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14" name="Freeform 12">
              <a:extLst>
                <a:ext uri="{FF2B5EF4-FFF2-40B4-BE49-F238E27FC236}">
                  <a16:creationId xmlns:a16="http://schemas.microsoft.com/office/drawing/2014/main" id="{B5DFBFB3-34AB-45C3-9AA7-383B9B2264A3}"/>
                </a:ext>
              </a:extLst>
            </p:cNvPr>
            <p:cNvSpPr>
              <a:spLocks/>
            </p:cNvSpPr>
            <p:nvPr/>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15" name="Freeform 13">
              <a:extLst>
                <a:ext uri="{FF2B5EF4-FFF2-40B4-BE49-F238E27FC236}">
                  <a16:creationId xmlns:a16="http://schemas.microsoft.com/office/drawing/2014/main" id="{957D3C8B-6A0C-4DD4-9151-5808BC685FCC}"/>
                </a:ext>
              </a:extLst>
            </p:cNvPr>
            <p:cNvSpPr>
              <a:spLocks/>
            </p:cNvSpPr>
            <p:nvPr/>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16" name="Freeform 14">
              <a:extLst>
                <a:ext uri="{FF2B5EF4-FFF2-40B4-BE49-F238E27FC236}">
                  <a16:creationId xmlns:a16="http://schemas.microsoft.com/office/drawing/2014/main" id="{7D1A2AB5-6DBD-4D3E-AE46-A66315C36A96}"/>
                </a:ext>
              </a:extLst>
            </p:cNvPr>
            <p:cNvSpPr>
              <a:spLocks/>
            </p:cNvSpPr>
            <p:nvPr/>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17" name="Freeform 15">
              <a:extLst>
                <a:ext uri="{FF2B5EF4-FFF2-40B4-BE49-F238E27FC236}">
                  <a16:creationId xmlns:a16="http://schemas.microsoft.com/office/drawing/2014/main" id="{2C1C8505-8460-4D50-981A-13414C18D52E}"/>
                </a:ext>
              </a:extLst>
            </p:cNvPr>
            <p:cNvSpPr>
              <a:spLocks/>
            </p:cNvSpPr>
            <p:nvPr/>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18" name="Freeform 16">
              <a:extLst>
                <a:ext uri="{FF2B5EF4-FFF2-40B4-BE49-F238E27FC236}">
                  <a16:creationId xmlns:a16="http://schemas.microsoft.com/office/drawing/2014/main" id="{24748D2D-3D74-4B7A-9DCB-CF7677C10AB6}"/>
                </a:ext>
              </a:extLst>
            </p:cNvPr>
            <p:cNvSpPr>
              <a:spLocks/>
            </p:cNvSpPr>
            <p:nvPr/>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19" name="Freeform 17">
              <a:extLst>
                <a:ext uri="{FF2B5EF4-FFF2-40B4-BE49-F238E27FC236}">
                  <a16:creationId xmlns:a16="http://schemas.microsoft.com/office/drawing/2014/main" id="{003DDDA8-89C0-4A3E-9798-4F6498A1B4C2}"/>
                </a:ext>
              </a:extLst>
            </p:cNvPr>
            <p:cNvSpPr>
              <a:spLocks noEditPoints="1"/>
            </p:cNvSpPr>
            <p:nvPr/>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20" name="Freeform 18">
              <a:extLst>
                <a:ext uri="{FF2B5EF4-FFF2-40B4-BE49-F238E27FC236}">
                  <a16:creationId xmlns:a16="http://schemas.microsoft.com/office/drawing/2014/main" id="{4E6ADA01-1F1E-4586-B565-43A51D956B2B}"/>
                </a:ext>
              </a:extLst>
            </p:cNvPr>
            <p:cNvSpPr>
              <a:spLocks noEditPoints="1"/>
            </p:cNvSpPr>
            <p:nvPr/>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21" name="Freeform 19">
              <a:extLst>
                <a:ext uri="{FF2B5EF4-FFF2-40B4-BE49-F238E27FC236}">
                  <a16:creationId xmlns:a16="http://schemas.microsoft.com/office/drawing/2014/main" id="{EF8FAF81-C90A-4246-8C83-234C303F3481}"/>
                </a:ext>
              </a:extLst>
            </p:cNvPr>
            <p:cNvSpPr>
              <a:spLocks/>
            </p:cNvSpPr>
            <p:nvPr/>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22" name="Freeform 20">
              <a:extLst>
                <a:ext uri="{FF2B5EF4-FFF2-40B4-BE49-F238E27FC236}">
                  <a16:creationId xmlns:a16="http://schemas.microsoft.com/office/drawing/2014/main" id="{BE10A303-4C0C-44B0-B4BE-3BB64DB3B074}"/>
                </a:ext>
              </a:extLst>
            </p:cNvPr>
            <p:cNvSpPr>
              <a:spLocks noEditPoints="1"/>
            </p:cNvSpPr>
            <p:nvPr/>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23" name="Freeform 21">
              <a:extLst>
                <a:ext uri="{FF2B5EF4-FFF2-40B4-BE49-F238E27FC236}">
                  <a16:creationId xmlns:a16="http://schemas.microsoft.com/office/drawing/2014/main" id="{100856FC-6B74-4A6E-A93C-7A49FD236D9B}"/>
                </a:ext>
              </a:extLst>
            </p:cNvPr>
            <p:cNvSpPr>
              <a:spLocks noEditPoints="1"/>
            </p:cNvSpPr>
            <p:nvPr/>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24" name="Freeform 22">
              <a:extLst>
                <a:ext uri="{FF2B5EF4-FFF2-40B4-BE49-F238E27FC236}">
                  <a16:creationId xmlns:a16="http://schemas.microsoft.com/office/drawing/2014/main" id="{F8392E7D-81DD-4232-B619-41F350158902}"/>
                </a:ext>
              </a:extLst>
            </p:cNvPr>
            <p:cNvSpPr>
              <a:spLocks noEditPoints="1"/>
            </p:cNvSpPr>
            <p:nvPr/>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25" name="Freeform 23">
              <a:extLst>
                <a:ext uri="{FF2B5EF4-FFF2-40B4-BE49-F238E27FC236}">
                  <a16:creationId xmlns:a16="http://schemas.microsoft.com/office/drawing/2014/main" id="{97CF4704-80C1-4AA0-9CA1-351B4E0F5159}"/>
                </a:ext>
              </a:extLst>
            </p:cNvPr>
            <p:cNvSpPr>
              <a:spLocks/>
            </p:cNvSpPr>
            <p:nvPr/>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26" name="Freeform 24">
              <a:extLst>
                <a:ext uri="{FF2B5EF4-FFF2-40B4-BE49-F238E27FC236}">
                  <a16:creationId xmlns:a16="http://schemas.microsoft.com/office/drawing/2014/main" id="{F14B5FCC-B5BE-4C10-A90A-DDDF94A02DF3}"/>
                </a:ext>
              </a:extLst>
            </p:cNvPr>
            <p:cNvSpPr>
              <a:spLocks noEditPoints="1"/>
            </p:cNvSpPr>
            <p:nvPr/>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27" name="Freeform 25">
              <a:extLst>
                <a:ext uri="{FF2B5EF4-FFF2-40B4-BE49-F238E27FC236}">
                  <a16:creationId xmlns:a16="http://schemas.microsoft.com/office/drawing/2014/main" id="{DAC68DDB-E82E-454F-81A0-2EC4A26A4A50}"/>
                </a:ext>
              </a:extLst>
            </p:cNvPr>
            <p:cNvSpPr>
              <a:spLocks noEditPoints="1"/>
            </p:cNvSpPr>
            <p:nvPr/>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28" name="Freeform 26">
              <a:extLst>
                <a:ext uri="{FF2B5EF4-FFF2-40B4-BE49-F238E27FC236}">
                  <a16:creationId xmlns:a16="http://schemas.microsoft.com/office/drawing/2014/main" id="{E345B2FC-6957-44F2-BD9A-A5FF7454E3C1}"/>
                </a:ext>
              </a:extLst>
            </p:cNvPr>
            <p:cNvSpPr>
              <a:spLocks noEditPoints="1"/>
            </p:cNvSpPr>
            <p:nvPr/>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29" name="Oval 27">
              <a:extLst>
                <a:ext uri="{FF2B5EF4-FFF2-40B4-BE49-F238E27FC236}">
                  <a16:creationId xmlns:a16="http://schemas.microsoft.com/office/drawing/2014/main" id="{D51471FF-F95F-4339-BB88-991CB40486AC}"/>
                </a:ext>
              </a:extLst>
            </p:cNvPr>
            <p:cNvSpPr>
              <a:spLocks noChangeArrowheads="1"/>
            </p:cNvSpPr>
            <p:nvPr/>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a:defRPr/>
              </a:pPr>
              <a:endParaRPr lang="en-US">
                <a:latin typeface="Tahoma" charset="0"/>
                <a:ea typeface="ＭＳ Ｐゴシック" charset="-128"/>
                <a:cs typeface="ＭＳ Ｐゴシック" charset="-128"/>
              </a:endParaRPr>
            </a:p>
          </p:txBody>
        </p:sp>
        <p:sp>
          <p:nvSpPr>
            <p:cNvPr id="30" name="Oval 28">
              <a:extLst>
                <a:ext uri="{FF2B5EF4-FFF2-40B4-BE49-F238E27FC236}">
                  <a16:creationId xmlns:a16="http://schemas.microsoft.com/office/drawing/2014/main" id="{DF42F6CE-C2CC-4C6E-9E28-A43DF234C6BF}"/>
                </a:ext>
              </a:extLst>
            </p:cNvPr>
            <p:cNvSpPr>
              <a:spLocks noChangeArrowheads="1"/>
            </p:cNvSpPr>
            <p:nvPr/>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en-US">
                <a:latin typeface="Tahoma" charset="0"/>
                <a:ea typeface="ＭＳ Ｐゴシック" charset="-128"/>
                <a:cs typeface="ＭＳ Ｐゴシック" charset="-128"/>
              </a:endParaRPr>
            </a:p>
          </p:txBody>
        </p:sp>
        <p:sp>
          <p:nvSpPr>
            <p:cNvPr id="31" name="Oval 29">
              <a:extLst>
                <a:ext uri="{FF2B5EF4-FFF2-40B4-BE49-F238E27FC236}">
                  <a16:creationId xmlns:a16="http://schemas.microsoft.com/office/drawing/2014/main" id="{7367AF86-309B-46B4-8B4E-9CF0A8D4A849}"/>
                </a:ext>
              </a:extLst>
            </p:cNvPr>
            <p:cNvSpPr>
              <a:spLocks noChangeArrowheads="1"/>
            </p:cNvSpPr>
            <p:nvPr/>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a:defRPr/>
              </a:pPr>
              <a:endParaRPr lang="en-US">
                <a:latin typeface="Tahoma" charset="0"/>
                <a:ea typeface="ＭＳ Ｐゴシック" charset="-128"/>
                <a:cs typeface="ＭＳ Ｐゴシック" charset="-128"/>
              </a:endParaRPr>
            </a:p>
          </p:txBody>
        </p:sp>
        <p:sp>
          <p:nvSpPr>
            <p:cNvPr id="32" name="Freeform 30">
              <a:extLst>
                <a:ext uri="{FF2B5EF4-FFF2-40B4-BE49-F238E27FC236}">
                  <a16:creationId xmlns:a16="http://schemas.microsoft.com/office/drawing/2014/main" id="{D89E2364-7171-4DDD-A257-2992C119B91D}"/>
                </a:ext>
              </a:extLst>
            </p:cNvPr>
            <p:cNvSpPr>
              <a:spLocks noEditPoints="1"/>
            </p:cNvSpPr>
            <p:nvPr/>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33" name="Freeform 31">
              <a:extLst>
                <a:ext uri="{FF2B5EF4-FFF2-40B4-BE49-F238E27FC236}">
                  <a16:creationId xmlns:a16="http://schemas.microsoft.com/office/drawing/2014/main" id="{3F3567FF-CEFC-45D2-BC14-A644BE0BE971}"/>
                </a:ext>
              </a:extLst>
            </p:cNvPr>
            <p:cNvSpPr>
              <a:spLocks noEditPoints="1"/>
            </p:cNvSpPr>
            <p:nvPr/>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34" name="Rectangle 32">
              <a:extLst>
                <a:ext uri="{FF2B5EF4-FFF2-40B4-BE49-F238E27FC236}">
                  <a16:creationId xmlns:a16="http://schemas.microsoft.com/office/drawing/2014/main" id="{43987DF1-1EA2-454F-A58F-69E1224A6C35}"/>
                </a:ext>
              </a:extLst>
            </p:cNvPr>
            <p:cNvSpPr>
              <a:spLocks noChangeArrowheads="1"/>
            </p:cNvSpPr>
            <p:nvPr/>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35" name="Rectangle 33">
              <a:extLst>
                <a:ext uri="{FF2B5EF4-FFF2-40B4-BE49-F238E27FC236}">
                  <a16:creationId xmlns:a16="http://schemas.microsoft.com/office/drawing/2014/main" id="{1F179902-966D-43E7-9F49-27FB7B7BC261}"/>
                </a:ext>
              </a:extLst>
            </p:cNvPr>
            <p:cNvSpPr>
              <a:spLocks noChangeArrowheads="1"/>
            </p:cNvSpPr>
            <p:nvPr/>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36" name="AutoShape 34">
              <a:extLst>
                <a:ext uri="{FF2B5EF4-FFF2-40B4-BE49-F238E27FC236}">
                  <a16:creationId xmlns:a16="http://schemas.microsoft.com/office/drawing/2014/main" id="{B99728E3-31C3-44A1-BE01-3348E4B97571}"/>
                </a:ext>
              </a:extLst>
            </p:cNvPr>
            <p:cNvSpPr>
              <a:spLocks noChangeArrowheads="1"/>
            </p:cNvSpPr>
            <p:nvPr/>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en-US">
                <a:latin typeface="Tahoma" charset="0"/>
                <a:ea typeface="ＭＳ Ｐゴシック" charset="-128"/>
                <a:cs typeface="ＭＳ Ｐゴシック" charset="-128"/>
              </a:endParaRPr>
            </a:p>
          </p:txBody>
        </p:sp>
        <p:sp>
          <p:nvSpPr>
            <p:cNvPr id="37" name="Freeform 35">
              <a:extLst>
                <a:ext uri="{FF2B5EF4-FFF2-40B4-BE49-F238E27FC236}">
                  <a16:creationId xmlns:a16="http://schemas.microsoft.com/office/drawing/2014/main" id="{1D3D653E-76C8-441B-BD66-19B6FD941EC2}"/>
                </a:ext>
              </a:extLst>
            </p:cNvPr>
            <p:cNvSpPr>
              <a:spLocks/>
            </p:cNvSpPr>
            <p:nvPr/>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38" name="Freeform 36">
              <a:extLst>
                <a:ext uri="{FF2B5EF4-FFF2-40B4-BE49-F238E27FC236}">
                  <a16:creationId xmlns:a16="http://schemas.microsoft.com/office/drawing/2014/main" id="{360FE017-3E40-46D3-83E0-FA312FAA2A1E}"/>
                </a:ext>
              </a:extLst>
            </p:cNvPr>
            <p:cNvSpPr>
              <a:spLocks/>
            </p:cNvSpPr>
            <p:nvPr/>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grpSp>
      <p:sp>
        <p:nvSpPr>
          <p:cNvPr id="9255" name="Rectangle 39"/>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9256" name="Rectangle 40"/>
          <p:cNvSpPr>
            <a:spLocks noGrp="1" noChangeArrowheads="1"/>
          </p:cNvSpPr>
          <p:nvPr>
            <p:ph type="ctrTitle"/>
          </p:nvPr>
        </p:nvSpPr>
        <p:spPr>
          <a:xfrm>
            <a:off x="685800" y="1768475"/>
            <a:ext cx="7772400" cy="1736725"/>
          </a:xfrm>
        </p:spPr>
        <p:txBody>
          <a:bodyPr anchor="b" anchorCtr="1"/>
          <a:lstStyle>
            <a:lvl1pPr>
              <a:defRPr sz="5400"/>
            </a:lvl1pPr>
          </a:lstStyle>
          <a:p>
            <a:r>
              <a:rPr lang="en-US"/>
              <a:t>Click to edit Master title style</a:t>
            </a:r>
          </a:p>
        </p:txBody>
      </p:sp>
      <p:sp>
        <p:nvSpPr>
          <p:cNvPr id="39" name="Rectangle 37">
            <a:extLst>
              <a:ext uri="{FF2B5EF4-FFF2-40B4-BE49-F238E27FC236}">
                <a16:creationId xmlns:a16="http://schemas.microsoft.com/office/drawing/2014/main" id="{D7F9D8E6-D556-4C89-961E-E14A50821C38}"/>
              </a:ext>
            </a:extLst>
          </p:cNvPr>
          <p:cNvSpPr>
            <a:spLocks noGrp="1" noChangeArrowheads="1"/>
          </p:cNvSpPr>
          <p:nvPr>
            <p:ph type="dt" sz="half" idx="10"/>
          </p:nvPr>
        </p:nvSpPr>
        <p:spPr/>
        <p:txBody>
          <a:bodyPr/>
          <a:lstStyle>
            <a:lvl1pPr>
              <a:defRPr/>
            </a:lvl1pPr>
          </a:lstStyle>
          <a:p>
            <a:pPr>
              <a:defRPr/>
            </a:pPr>
            <a:fld id="{6768C543-D9EE-4FF2-AACD-B34B77B08F49}" type="datetime1">
              <a:rPr lang="en-US" altLang="x-none"/>
              <a:pPr>
                <a:defRPr/>
              </a:pPr>
              <a:t>5/3/22</a:t>
            </a:fld>
            <a:endParaRPr lang="en-US" altLang="x-none"/>
          </a:p>
        </p:txBody>
      </p:sp>
      <p:sp>
        <p:nvSpPr>
          <p:cNvPr id="40" name="Rectangle 38">
            <a:extLst>
              <a:ext uri="{FF2B5EF4-FFF2-40B4-BE49-F238E27FC236}">
                <a16:creationId xmlns:a16="http://schemas.microsoft.com/office/drawing/2014/main" id="{34E1E930-B719-4480-A1CD-CE8C472A30A3}"/>
              </a:ext>
            </a:extLst>
          </p:cNvPr>
          <p:cNvSpPr>
            <a:spLocks noGrp="1" noChangeArrowheads="1"/>
          </p:cNvSpPr>
          <p:nvPr>
            <p:ph type="ftr" sz="quarter" idx="11"/>
          </p:nvPr>
        </p:nvSpPr>
        <p:spPr/>
        <p:txBody>
          <a:bodyPr/>
          <a:lstStyle>
            <a:lvl1pPr>
              <a:defRPr/>
            </a:lvl1pPr>
          </a:lstStyle>
          <a:p>
            <a:pPr>
              <a:defRPr/>
            </a:pPr>
            <a:endParaRPr lang="en-US"/>
          </a:p>
        </p:txBody>
      </p:sp>
      <p:sp>
        <p:nvSpPr>
          <p:cNvPr id="41" name="Rectangle 41">
            <a:extLst>
              <a:ext uri="{FF2B5EF4-FFF2-40B4-BE49-F238E27FC236}">
                <a16:creationId xmlns:a16="http://schemas.microsoft.com/office/drawing/2014/main" id="{B2D862C0-C105-4E81-AD4B-154A381ABC16}"/>
              </a:ext>
            </a:extLst>
          </p:cNvPr>
          <p:cNvSpPr>
            <a:spLocks noGrp="1" noChangeArrowheads="1"/>
          </p:cNvSpPr>
          <p:nvPr>
            <p:ph type="sldNum" sz="quarter" idx="12"/>
          </p:nvPr>
        </p:nvSpPr>
        <p:spPr/>
        <p:txBody>
          <a:bodyPr/>
          <a:lstStyle>
            <a:lvl1pPr>
              <a:defRPr/>
            </a:lvl1pPr>
          </a:lstStyle>
          <a:p>
            <a:fld id="{21AC8220-D965-4629-AEDE-0B1DF4A47DBE}" type="slidenum">
              <a:rPr lang="en-US" altLang="en-US"/>
              <a:pPr/>
              <a:t>‹#›</a:t>
            </a:fld>
            <a:endParaRPr lang="en-US" altLang="en-US"/>
          </a:p>
        </p:txBody>
      </p:sp>
    </p:spTree>
    <p:extLst>
      <p:ext uri="{BB962C8B-B14F-4D97-AF65-F5344CB8AC3E}">
        <p14:creationId xmlns:p14="http://schemas.microsoft.com/office/powerpoint/2010/main" val="331302991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9">
            <a:extLst>
              <a:ext uri="{FF2B5EF4-FFF2-40B4-BE49-F238E27FC236}">
                <a16:creationId xmlns:a16="http://schemas.microsoft.com/office/drawing/2014/main" id="{30D3D7B2-54FC-42D5-AF94-C14EDC10ECC6}"/>
              </a:ext>
            </a:extLst>
          </p:cNvPr>
          <p:cNvSpPr>
            <a:spLocks noGrp="1" noChangeArrowheads="1"/>
          </p:cNvSpPr>
          <p:nvPr>
            <p:ph type="dt" sz="half" idx="10"/>
          </p:nvPr>
        </p:nvSpPr>
        <p:spPr>
          <a:ln/>
        </p:spPr>
        <p:txBody>
          <a:bodyPr/>
          <a:lstStyle>
            <a:lvl1pPr>
              <a:defRPr/>
            </a:lvl1pPr>
          </a:lstStyle>
          <a:p>
            <a:pPr>
              <a:defRPr/>
            </a:pPr>
            <a:fld id="{9037618F-F9AD-490D-B820-F679F7F0F500}" type="datetime1">
              <a:rPr lang="en-US" altLang="x-none"/>
              <a:pPr>
                <a:defRPr/>
              </a:pPr>
              <a:t>5/3/22</a:t>
            </a:fld>
            <a:endParaRPr lang="en-US" altLang="x-none"/>
          </a:p>
        </p:txBody>
      </p:sp>
      <p:sp>
        <p:nvSpPr>
          <p:cNvPr id="5" name="Rectangle 40">
            <a:extLst>
              <a:ext uri="{FF2B5EF4-FFF2-40B4-BE49-F238E27FC236}">
                <a16:creationId xmlns:a16="http://schemas.microsoft.com/office/drawing/2014/main" id="{E8A376C1-AF0A-48BC-A2C8-80B1E6D8A7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1">
            <a:extLst>
              <a:ext uri="{FF2B5EF4-FFF2-40B4-BE49-F238E27FC236}">
                <a16:creationId xmlns:a16="http://schemas.microsoft.com/office/drawing/2014/main" id="{A640245B-B8C6-4E0D-BE63-977B8F907EE9}"/>
              </a:ext>
            </a:extLst>
          </p:cNvPr>
          <p:cNvSpPr>
            <a:spLocks noGrp="1" noChangeArrowheads="1"/>
          </p:cNvSpPr>
          <p:nvPr>
            <p:ph type="sldNum" sz="quarter" idx="12"/>
          </p:nvPr>
        </p:nvSpPr>
        <p:spPr>
          <a:ln/>
        </p:spPr>
        <p:txBody>
          <a:bodyPr/>
          <a:lstStyle>
            <a:lvl1pPr>
              <a:defRPr/>
            </a:lvl1pPr>
          </a:lstStyle>
          <a:p>
            <a:fld id="{802F4859-76FA-4361-AFFE-17735B705CD8}" type="slidenum">
              <a:rPr lang="en-US" altLang="en-US"/>
              <a:pPr/>
              <a:t>‹#›</a:t>
            </a:fld>
            <a:endParaRPr lang="en-US" altLang="en-US"/>
          </a:p>
        </p:txBody>
      </p:sp>
    </p:spTree>
    <p:extLst>
      <p:ext uri="{BB962C8B-B14F-4D97-AF65-F5344CB8AC3E}">
        <p14:creationId xmlns:p14="http://schemas.microsoft.com/office/powerpoint/2010/main" val="29687674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9">
            <a:extLst>
              <a:ext uri="{FF2B5EF4-FFF2-40B4-BE49-F238E27FC236}">
                <a16:creationId xmlns:a16="http://schemas.microsoft.com/office/drawing/2014/main" id="{211529A7-998C-4EC5-BACC-96B458FEDED5}"/>
              </a:ext>
            </a:extLst>
          </p:cNvPr>
          <p:cNvSpPr>
            <a:spLocks noGrp="1" noChangeArrowheads="1"/>
          </p:cNvSpPr>
          <p:nvPr>
            <p:ph type="dt" sz="half" idx="10"/>
          </p:nvPr>
        </p:nvSpPr>
        <p:spPr>
          <a:ln/>
        </p:spPr>
        <p:txBody>
          <a:bodyPr/>
          <a:lstStyle>
            <a:lvl1pPr>
              <a:defRPr/>
            </a:lvl1pPr>
          </a:lstStyle>
          <a:p>
            <a:pPr>
              <a:defRPr/>
            </a:pPr>
            <a:fld id="{8EC37A46-769E-41FB-84A7-7FFD728680AB}" type="datetime1">
              <a:rPr lang="en-US" altLang="x-none"/>
              <a:pPr>
                <a:defRPr/>
              </a:pPr>
              <a:t>5/3/22</a:t>
            </a:fld>
            <a:endParaRPr lang="en-US" altLang="x-none"/>
          </a:p>
        </p:txBody>
      </p:sp>
      <p:sp>
        <p:nvSpPr>
          <p:cNvPr id="5" name="Rectangle 40">
            <a:extLst>
              <a:ext uri="{FF2B5EF4-FFF2-40B4-BE49-F238E27FC236}">
                <a16:creationId xmlns:a16="http://schemas.microsoft.com/office/drawing/2014/main" id="{DB95AE0F-DD93-4CB7-9A9B-E5E7528D186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1">
            <a:extLst>
              <a:ext uri="{FF2B5EF4-FFF2-40B4-BE49-F238E27FC236}">
                <a16:creationId xmlns:a16="http://schemas.microsoft.com/office/drawing/2014/main" id="{3DAC1017-2BD3-4C58-818A-25F257D9A485}"/>
              </a:ext>
            </a:extLst>
          </p:cNvPr>
          <p:cNvSpPr>
            <a:spLocks noGrp="1" noChangeArrowheads="1"/>
          </p:cNvSpPr>
          <p:nvPr>
            <p:ph type="sldNum" sz="quarter" idx="12"/>
          </p:nvPr>
        </p:nvSpPr>
        <p:spPr>
          <a:ln/>
        </p:spPr>
        <p:txBody>
          <a:bodyPr/>
          <a:lstStyle>
            <a:lvl1pPr>
              <a:defRPr/>
            </a:lvl1pPr>
          </a:lstStyle>
          <a:p>
            <a:fld id="{DB065E65-7544-4831-9158-79DE6CB84378}" type="slidenum">
              <a:rPr lang="en-US" altLang="en-US"/>
              <a:pPr/>
              <a:t>‹#›</a:t>
            </a:fld>
            <a:endParaRPr lang="en-US" altLang="en-US"/>
          </a:p>
        </p:txBody>
      </p:sp>
    </p:spTree>
    <p:extLst>
      <p:ext uri="{BB962C8B-B14F-4D97-AF65-F5344CB8AC3E}">
        <p14:creationId xmlns:p14="http://schemas.microsoft.com/office/powerpoint/2010/main" val="37477785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9">
            <a:extLst>
              <a:ext uri="{FF2B5EF4-FFF2-40B4-BE49-F238E27FC236}">
                <a16:creationId xmlns:a16="http://schemas.microsoft.com/office/drawing/2014/main" id="{7102A7E9-75AD-4CD2-9A70-BAAB025DF7AC}"/>
              </a:ext>
            </a:extLst>
          </p:cNvPr>
          <p:cNvSpPr>
            <a:spLocks noGrp="1" noChangeArrowheads="1"/>
          </p:cNvSpPr>
          <p:nvPr>
            <p:ph type="dt" sz="half" idx="10"/>
          </p:nvPr>
        </p:nvSpPr>
        <p:spPr>
          <a:ln/>
        </p:spPr>
        <p:txBody>
          <a:bodyPr/>
          <a:lstStyle>
            <a:lvl1pPr>
              <a:defRPr/>
            </a:lvl1pPr>
          </a:lstStyle>
          <a:p>
            <a:pPr>
              <a:defRPr/>
            </a:pPr>
            <a:fld id="{69087F55-932A-4F70-9CF2-6A96D782E236}" type="datetime1">
              <a:rPr lang="en-US" altLang="x-none"/>
              <a:pPr>
                <a:defRPr/>
              </a:pPr>
              <a:t>5/3/22</a:t>
            </a:fld>
            <a:endParaRPr lang="en-US" altLang="x-none"/>
          </a:p>
        </p:txBody>
      </p:sp>
      <p:sp>
        <p:nvSpPr>
          <p:cNvPr id="5" name="Rectangle 40">
            <a:extLst>
              <a:ext uri="{FF2B5EF4-FFF2-40B4-BE49-F238E27FC236}">
                <a16:creationId xmlns:a16="http://schemas.microsoft.com/office/drawing/2014/main" id="{5FBCE85A-401F-4409-853E-16783003BC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1">
            <a:extLst>
              <a:ext uri="{FF2B5EF4-FFF2-40B4-BE49-F238E27FC236}">
                <a16:creationId xmlns:a16="http://schemas.microsoft.com/office/drawing/2014/main" id="{C2CF0AB4-17C4-44E2-B2AE-F0A998BAA7D5}"/>
              </a:ext>
            </a:extLst>
          </p:cNvPr>
          <p:cNvSpPr>
            <a:spLocks noGrp="1" noChangeArrowheads="1"/>
          </p:cNvSpPr>
          <p:nvPr>
            <p:ph type="sldNum" sz="quarter" idx="12"/>
          </p:nvPr>
        </p:nvSpPr>
        <p:spPr>
          <a:ln/>
        </p:spPr>
        <p:txBody>
          <a:bodyPr/>
          <a:lstStyle>
            <a:lvl1pPr>
              <a:defRPr/>
            </a:lvl1pPr>
          </a:lstStyle>
          <a:p>
            <a:fld id="{AA5B0952-79BD-4757-86E6-631E97267886}" type="slidenum">
              <a:rPr lang="en-US" altLang="en-US"/>
              <a:pPr/>
              <a:t>‹#›</a:t>
            </a:fld>
            <a:endParaRPr lang="en-US" altLang="en-US"/>
          </a:p>
        </p:txBody>
      </p:sp>
    </p:spTree>
    <p:extLst>
      <p:ext uri="{BB962C8B-B14F-4D97-AF65-F5344CB8AC3E}">
        <p14:creationId xmlns:p14="http://schemas.microsoft.com/office/powerpoint/2010/main" val="243594485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9">
            <a:extLst>
              <a:ext uri="{FF2B5EF4-FFF2-40B4-BE49-F238E27FC236}">
                <a16:creationId xmlns:a16="http://schemas.microsoft.com/office/drawing/2014/main" id="{D0C7B299-658A-41E5-9C9B-1976F7D81F1C}"/>
              </a:ext>
            </a:extLst>
          </p:cNvPr>
          <p:cNvSpPr>
            <a:spLocks noGrp="1" noChangeArrowheads="1"/>
          </p:cNvSpPr>
          <p:nvPr>
            <p:ph type="dt" sz="half" idx="10"/>
          </p:nvPr>
        </p:nvSpPr>
        <p:spPr>
          <a:ln/>
        </p:spPr>
        <p:txBody>
          <a:bodyPr/>
          <a:lstStyle>
            <a:lvl1pPr>
              <a:defRPr/>
            </a:lvl1pPr>
          </a:lstStyle>
          <a:p>
            <a:pPr>
              <a:defRPr/>
            </a:pPr>
            <a:fld id="{77D54D7D-6AF4-4A04-B2D0-F410C1E08D16}" type="datetime1">
              <a:rPr lang="en-US" altLang="x-none"/>
              <a:pPr>
                <a:defRPr/>
              </a:pPr>
              <a:t>5/3/22</a:t>
            </a:fld>
            <a:endParaRPr lang="en-US" altLang="x-none"/>
          </a:p>
        </p:txBody>
      </p:sp>
      <p:sp>
        <p:nvSpPr>
          <p:cNvPr id="5" name="Rectangle 40">
            <a:extLst>
              <a:ext uri="{FF2B5EF4-FFF2-40B4-BE49-F238E27FC236}">
                <a16:creationId xmlns:a16="http://schemas.microsoft.com/office/drawing/2014/main" id="{2C555C3E-8F9B-4524-9050-7B593FE853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1">
            <a:extLst>
              <a:ext uri="{FF2B5EF4-FFF2-40B4-BE49-F238E27FC236}">
                <a16:creationId xmlns:a16="http://schemas.microsoft.com/office/drawing/2014/main" id="{DC70B781-F0EF-4C15-92A0-08FB69095A25}"/>
              </a:ext>
            </a:extLst>
          </p:cNvPr>
          <p:cNvSpPr>
            <a:spLocks noGrp="1" noChangeArrowheads="1"/>
          </p:cNvSpPr>
          <p:nvPr>
            <p:ph type="sldNum" sz="quarter" idx="12"/>
          </p:nvPr>
        </p:nvSpPr>
        <p:spPr>
          <a:ln/>
        </p:spPr>
        <p:txBody>
          <a:bodyPr/>
          <a:lstStyle>
            <a:lvl1pPr>
              <a:defRPr/>
            </a:lvl1pPr>
          </a:lstStyle>
          <a:p>
            <a:fld id="{72A9BACA-C3EF-4B41-85EE-2050792788C7}" type="slidenum">
              <a:rPr lang="en-US" altLang="en-US"/>
              <a:pPr/>
              <a:t>‹#›</a:t>
            </a:fld>
            <a:endParaRPr lang="en-US" altLang="en-US"/>
          </a:p>
        </p:txBody>
      </p:sp>
    </p:spTree>
    <p:extLst>
      <p:ext uri="{BB962C8B-B14F-4D97-AF65-F5344CB8AC3E}">
        <p14:creationId xmlns:p14="http://schemas.microsoft.com/office/powerpoint/2010/main" val="301281401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9">
            <a:extLst>
              <a:ext uri="{FF2B5EF4-FFF2-40B4-BE49-F238E27FC236}">
                <a16:creationId xmlns:a16="http://schemas.microsoft.com/office/drawing/2014/main" id="{8A93E49F-3D0E-47A8-ABEF-7E6E36378D7C}"/>
              </a:ext>
            </a:extLst>
          </p:cNvPr>
          <p:cNvSpPr>
            <a:spLocks noGrp="1" noChangeArrowheads="1"/>
          </p:cNvSpPr>
          <p:nvPr>
            <p:ph type="dt" sz="half" idx="10"/>
          </p:nvPr>
        </p:nvSpPr>
        <p:spPr>
          <a:ln/>
        </p:spPr>
        <p:txBody>
          <a:bodyPr/>
          <a:lstStyle>
            <a:lvl1pPr>
              <a:defRPr/>
            </a:lvl1pPr>
          </a:lstStyle>
          <a:p>
            <a:pPr>
              <a:defRPr/>
            </a:pPr>
            <a:fld id="{AFBFD74E-2975-4801-8791-D5F233DCC25E}" type="datetime1">
              <a:rPr lang="en-US" altLang="x-none"/>
              <a:pPr>
                <a:defRPr/>
              </a:pPr>
              <a:t>5/3/22</a:t>
            </a:fld>
            <a:endParaRPr lang="en-US" altLang="x-none"/>
          </a:p>
        </p:txBody>
      </p:sp>
      <p:sp>
        <p:nvSpPr>
          <p:cNvPr id="6" name="Rectangle 40">
            <a:extLst>
              <a:ext uri="{FF2B5EF4-FFF2-40B4-BE49-F238E27FC236}">
                <a16:creationId xmlns:a16="http://schemas.microsoft.com/office/drawing/2014/main" id="{70241147-6875-45CE-B07D-DB005B3D696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1">
            <a:extLst>
              <a:ext uri="{FF2B5EF4-FFF2-40B4-BE49-F238E27FC236}">
                <a16:creationId xmlns:a16="http://schemas.microsoft.com/office/drawing/2014/main" id="{921C99F7-DCB7-4EFC-A2E0-9434651CCFFA}"/>
              </a:ext>
            </a:extLst>
          </p:cNvPr>
          <p:cNvSpPr>
            <a:spLocks noGrp="1" noChangeArrowheads="1"/>
          </p:cNvSpPr>
          <p:nvPr>
            <p:ph type="sldNum" sz="quarter" idx="12"/>
          </p:nvPr>
        </p:nvSpPr>
        <p:spPr>
          <a:ln/>
        </p:spPr>
        <p:txBody>
          <a:bodyPr/>
          <a:lstStyle>
            <a:lvl1pPr>
              <a:defRPr/>
            </a:lvl1pPr>
          </a:lstStyle>
          <a:p>
            <a:fld id="{0EAC57C1-BD03-46FE-B13B-F2AC6F2FFCA6}" type="slidenum">
              <a:rPr lang="en-US" altLang="en-US"/>
              <a:pPr/>
              <a:t>‹#›</a:t>
            </a:fld>
            <a:endParaRPr lang="en-US" altLang="en-US"/>
          </a:p>
        </p:txBody>
      </p:sp>
    </p:spTree>
    <p:extLst>
      <p:ext uri="{BB962C8B-B14F-4D97-AF65-F5344CB8AC3E}">
        <p14:creationId xmlns:p14="http://schemas.microsoft.com/office/powerpoint/2010/main" val="22677205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9">
            <a:extLst>
              <a:ext uri="{FF2B5EF4-FFF2-40B4-BE49-F238E27FC236}">
                <a16:creationId xmlns:a16="http://schemas.microsoft.com/office/drawing/2014/main" id="{A5FBF724-750D-4582-A08C-19E233DB402A}"/>
              </a:ext>
            </a:extLst>
          </p:cNvPr>
          <p:cNvSpPr>
            <a:spLocks noGrp="1" noChangeArrowheads="1"/>
          </p:cNvSpPr>
          <p:nvPr>
            <p:ph type="dt" sz="half" idx="10"/>
          </p:nvPr>
        </p:nvSpPr>
        <p:spPr>
          <a:ln/>
        </p:spPr>
        <p:txBody>
          <a:bodyPr/>
          <a:lstStyle>
            <a:lvl1pPr>
              <a:defRPr/>
            </a:lvl1pPr>
          </a:lstStyle>
          <a:p>
            <a:pPr>
              <a:defRPr/>
            </a:pPr>
            <a:fld id="{E533D2CF-E224-4AA6-84FC-BC6F77B71AE9}" type="datetime1">
              <a:rPr lang="en-US" altLang="x-none"/>
              <a:pPr>
                <a:defRPr/>
              </a:pPr>
              <a:t>5/3/22</a:t>
            </a:fld>
            <a:endParaRPr lang="en-US" altLang="x-none"/>
          </a:p>
        </p:txBody>
      </p:sp>
      <p:sp>
        <p:nvSpPr>
          <p:cNvPr id="8" name="Rectangle 40">
            <a:extLst>
              <a:ext uri="{FF2B5EF4-FFF2-40B4-BE49-F238E27FC236}">
                <a16:creationId xmlns:a16="http://schemas.microsoft.com/office/drawing/2014/main" id="{63EE9D48-1E80-415A-9F3F-F964CEDB67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1">
            <a:extLst>
              <a:ext uri="{FF2B5EF4-FFF2-40B4-BE49-F238E27FC236}">
                <a16:creationId xmlns:a16="http://schemas.microsoft.com/office/drawing/2014/main" id="{1AFF6D72-2F60-4A51-847A-27257DA8E0D5}"/>
              </a:ext>
            </a:extLst>
          </p:cNvPr>
          <p:cNvSpPr>
            <a:spLocks noGrp="1" noChangeArrowheads="1"/>
          </p:cNvSpPr>
          <p:nvPr>
            <p:ph type="sldNum" sz="quarter" idx="12"/>
          </p:nvPr>
        </p:nvSpPr>
        <p:spPr>
          <a:ln/>
        </p:spPr>
        <p:txBody>
          <a:bodyPr/>
          <a:lstStyle>
            <a:lvl1pPr>
              <a:defRPr/>
            </a:lvl1pPr>
          </a:lstStyle>
          <a:p>
            <a:fld id="{20A87F13-AA77-4BA0-9EE4-8D0765D31179}" type="slidenum">
              <a:rPr lang="en-US" altLang="en-US"/>
              <a:pPr/>
              <a:t>‹#›</a:t>
            </a:fld>
            <a:endParaRPr lang="en-US" altLang="en-US"/>
          </a:p>
        </p:txBody>
      </p:sp>
    </p:spTree>
    <p:extLst>
      <p:ext uri="{BB962C8B-B14F-4D97-AF65-F5344CB8AC3E}">
        <p14:creationId xmlns:p14="http://schemas.microsoft.com/office/powerpoint/2010/main" val="40715480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9">
            <a:extLst>
              <a:ext uri="{FF2B5EF4-FFF2-40B4-BE49-F238E27FC236}">
                <a16:creationId xmlns:a16="http://schemas.microsoft.com/office/drawing/2014/main" id="{07F32B43-94D5-4159-B211-B886244FDC9F}"/>
              </a:ext>
            </a:extLst>
          </p:cNvPr>
          <p:cNvSpPr>
            <a:spLocks noGrp="1" noChangeArrowheads="1"/>
          </p:cNvSpPr>
          <p:nvPr>
            <p:ph type="dt" sz="half" idx="10"/>
          </p:nvPr>
        </p:nvSpPr>
        <p:spPr>
          <a:ln/>
        </p:spPr>
        <p:txBody>
          <a:bodyPr/>
          <a:lstStyle>
            <a:lvl1pPr>
              <a:defRPr/>
            </a:lvl1pPr>
          </a:lstStyle>
          <a:p>
            <a:pPr>
              <a:defRPr/>
            </a:pPr>
            <a:fld id="{5D3AC78C-E19B-44D4-98B8-DCEA26DE0477}" type="datetime1">
              <a:rPr lang="en-US" altLang="x-none"/>
              <a:pPr>
                <a:defRPr/>
              </a:pPr>
              <a:t>5/3/22</a:t>
            </a:fld>
            <a:endParaRPr lang="en-US" altLang="x-none"/>
          </a:p>
        </p:txBody>
      </p:sp>
      <p:sp>
        <p:nvSpPr>
          <p:cNvPr id="4" name="Rectangle 40">
            <a:extLst>
              <a:ext uri="{FF2B5EF4-FFF2-40B4-BE49-F238E27FC236}">
                <a16:creationId xmlns:a16="http://schemas.microsoft.com/office/drawing/2014/main" id="{A212ADB3-7997-4DEC-A93F-EB62DB22B7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41">
            <a:extLst>
              <a:ext uri="{FF2B5EF4-FFF2-40B4-BE49-F238E27FC236}">
                <a16:creationId xmlns:a16="http://schemas.microsoft.com/office/drawing/2014/main" id="{4602B127-FCDD-4B31-A6FC-C60A6615F02E}"/>
              </a:ext>
            </a:extLst>
          </p:cNvPr>
          <p:cNvSpPr>
            <a:spLocks noGrp="1" noChangeArrowheads="1"/>
          </p:cNvSpPr>
          <p:nvPr>
            <p:ph type="sldNum" sz="quarter" idx="12"/>
          </p:nvPr>
        </p:nvSpPr>
        <p:spPr>
          <a:ln/>
        </p:spPr>
        <p:txBody>
          <a:bodyPr/>
          <a:lstStyle>
            <a:lvl1pPr>
              <a:defRPr/>
            </a:lvl1pPr>
          </a:lstStyle>
          <a:p>
            <a:fld id="{3C74516F-7560-4CD1-BFB5-4324F265D267}" type="slidenum">
              <a:rPr lang="en-US" altLang="en-US"/>
              <a:pPr/>
              <a:t>‹#›</a:t>
            </a:fld>
            <a:endParaRPr lang="en-US" altLang="en-US"/>
          </a:p>
        </p:txBody>
      </p:sp>
    </p:spTree>
    <p:extLst>
      <p:ext uri="{BB962C8B-B14F-4D97-AF65-F5344CB8AC3E}">
        <p14:creationId xmlns:p14="http://schemas.microsoft.com/office/powerpoint/2010/main" val="13238811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9">
            <a:extLst>
              <a:ext uri="{FF2B5EF4-FFF2-40B4-BE49-F238E27FC236}">
                <a16:creationId xmlns:a16="http://schemas.microsoft.com/office/drawing/2014/main" id="{3AE2E9A1-3F61-4A82-A1BE-A8091D0B5D18}"/>
              </a:ext>
            </a:extLst>
          </p:cNvPr>
          <p:cNvSpPr>
            <a:spLocks noGrp="1" noChangeArrowheads="1"/>
          </p:cNvSpPr>
          <p:nvPr>
            <p:ph type="dt" sz="half" idx="10"/>
          </p:nvPr>
        </p:nvSpPr>
        <p:spPr>
          <a:ln/>
        </p:spPr>
        <p:txBody>
          <a:bodyPr/>
          <a:lstStyle>
            <a:lvl1pPr>
              <a:defRPr/>
            </a:lvl1pPr>
          </a:lstStyle>
          <a:p>
            <a:pPr>
              <a:defRPr/>
            </a:pPr>
            <a:fld id="{4D2CAAF3-189C-4E6F-BFA9-0BE5016C866E}" type="datetime1">
              <a:rPr lang="en-US" altLang="x-none"/>
              <a:pPr>
                <a:defRPr/>
              </a:pPr>
              <a:t>5/3/22</a:t>
            </a:fld>
            <a:endParaRPr lang="en-US" altLang="x-none"/>
          </a:p>
        </p:txBody>
      </p:sp>
      <p:sp>
        <p:nvSpPr>
          <p:cNvPr id="3" name="Rectangle 40">
            <a:extLst>
              <a:ext uri="{FF2B5EF4-FFF2-40B4-BE49-F238E27FC236}">
                <a16:creationId xmlns:a16="http://schemas.microsoft.com/office/drawing/2014/main" id="{3BBB4255-C99E-4429-9AEF-7AE71D0B9E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41">
            <a:extLst>
              <a:ext uri="{FF2B5EF4-FFF2-40B4-BE49-F238E27FC236}">
                <a16:creationId xmlns:a16="http://schemas.microsoft.com/office/drawing/2014/main" id="{2C786A81-1AA5-4563-9DEB-48C906E2600C}"/>
              </a:ext>
            </a:extLst>
          </p:cNvPr>
          <p:cNvSpPr>
            <a:spLocks noGrp="1" noChangeArrowheads="1"/>
          </p:cNvSpPr>
          <p:nvPr>
            <p:ph type="sldNum" sz="quarter" idx="12"/>
          </p:nvPr>
        </p:nvSpPr>
        <p:spPr>
          <a:ln/>
        </p:spPr>
        <p:txBody>
          <a:bodyPr/>
          <a:lstStyle>
            <a:lvl1pPr>
              <a:defRPr/>
            </a:lvl1pPr>
          </a:lstStyle>
          <a:p>
            <a:fld id="{AA053BBD-0F44-4599-AC3D-E5859F853911}" type="slidenum">
              <a:rPr lang="en-US" altLang="en-US"/>
              <a:pPr/>
              <a:t>‹#›</a:t>
            </a:fld>
            <a:endParaRPr lang="en-US" altLang="en-US"/>
          </a:p>
        </p:txBody>
      </p:sp>
    </p:spTree>
    <p:extLst>
      <p:ext uri="{BB962C8B-B14F-4D97-AF65-F5344CB8AC3E}">
        <p14:creationId xmlns:p14="http://schemas.microsoft.com/office/powerpoint/2010/main" val="23759846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9">
            <a:extLst>
              <a:ext uri="{FF2B5EF4-FFF2-40B4-BE49-F238E27FC236}">
                <a16:creationId xmlns:a16="http://schemas.microsoft.com/office/drawing/2014/main" id="{5472E1B8-A62D-4063-97E1-1CFCFD296590}"/>
              </a:ext>
            </a:extLst>
          </p:cNvPr>
          <p:cNvSpPr>
            <a:spLocks noGrp="1" noChangeArrowheads="1"/>
          </p:cNvSpPr>
          <p:nvPr>
            <p:ph type="dt" sz="half" idx="10"/>
          </p:nvPr>
        </p:nvSpPr>
        <p:spPr>
          <a:ln/>
        </p:spPr>
        <p:txBody>
          <a:bodyPr/>
          <a:lstStyle>
            <a:lvl1pPr>
              <a:defRPr/>
            </a:lvl1pPr>
          </a:lstStyle>
          <a:p>
            <a:pPr>
              <a:defRPr/>
            </a:pPr>
            <a:fld id="{E96D1CBB-4629-4FD2-95DD-E04723E1C1F5}" type="datetime1">
              <a:rPr lang="en-US" altLang="x-none"/>
              <a:pPr>
                <a:defRPr/>
              </a:pPr>
              <a:t>5/3/22</a:t>
            </a:fld>
            <a:endParaRPr lang="en-US" altLang="x-none"/>
          </a:p>
        </p:txBody>
      </p:sp>
      <p:sp>
        <p:nvSpPr>
          <p:cNvPr id="6" name="Rectangle 40">
            <a:extLst>
              <a:ext uri="{FF2B5EF4-FFF2-40B4-BE49-F238E27FC236}">
                <a16:creationId xmlns:a16="http://schemas.microsoft.com/office/drawing/2014/main" id="{7F0FAC52-8837-46C0-A692-861A4D11C5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1">
            <a:extLst>
              <a:ext uri="{FF2B5EF4-FFF2-40B4-BE49-F238E27FC236}">
                <a16:creationId xmlns:a16="http://schemas.microsoft.com/office/drawing/2014/main" id="{B22D2803-2909-4C1F-A58B-61CECB0A8225}"/>
              </a:ext>
            </a:extLst>
          </p:cNvPr>
          <p:cNvSpPr>
            <a:spLocks noGrp="1" noChangeArrowheads="1"/>
          </p:cNvSpPr>
          <p:nvPr>
            <p:ph type="sldNum" sz="quarter" idx="12"/>
          </p:nvPr>
        </p:nvSpPr>
        <p:spPr>
          <a:ln/>
        </p:spPr>
        <p:txBody>
          <a:bodyPr/>
          <a:lstStyle>
            <a:lvl1pPr>
              <a:defRPr/>
            </a:lvl1pPr>
          </a:lstStyle>
          <a:p>
            <a:fld id="{29FD467F-FE37-429C-8834-928A6DAED8B0}" type="slidenum">
              <a:rPr lang="en-US" altLang="en-US"/>
              <a:pPr/>
              <a:t>‹#›</a:t>
            </a:fld>
            <a:endParaRPr lang="en-US" altLang="en-US"/>
          </a:p>
        </p:txBody>
      </p:sp>
    </p:spTree>
    <p:extLst>
      <p:ext uri="{BB962C8B-B14F-4D97-AF65-F5344CB8AC3E}">
        <p14:creationId xmlns:p14="http://schemas.microsoft.com/office/powerpoint/2010/main" val="69468040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9">
            <a:extLst>
              <a:ext uri="{FF2B5EF4-FFF2-40B4-BE49-F238E27FC236}">
                <a16:creationId xmlns:a16="http://schemas.microsoft.com/office/drawing/2014/main" id="{586AAF7E-F175-4CC5-9C2B-8A1ED49706EB}"/>
              </a:ext>
            </a:extLst>
          </p:cNvPr>
          <p:cNvSpPr>
            <a:spLocks noGrp="1" noChangeArrowheads="1"/>
          </p:cNvSpPr>
          <p:nvPr>
            <p:ph type="dt" sz="half" idx="10"/>
          </p:nvPr>
        </p:nvSpPr>
        <p:spPr>
          <a:ln/>
        </p:spPr>
        <p:txBody>
          <a:bodyPr/>
          <a:lstStyle>
            <a:lvl1pPr>
              <a:defRPr/>
            </a:lvl1pPr>
          </a:lstStyle>
          <a:p>
            <a:pPr>
              <a:defRPr/>
            </a:pPr>
            <a:fld id="{D5E370D1-5A55-4741-A781-E805CB9EA36B}" type="datetime1">
              <a:rPr lang="en-US" altLang="x-none"/>
              <a:pPr>
                <a:defRPr/>
              </a:pPr>
              <a:t>5/3/22</a:t>
            </a:fld>
            <a:endParaRPr lang="en-US" altLang="x-none"/>
          </a:p>
        </p:txBody>
      </p:sp>
      <p:sp>
        <p:nvSpPr>
          <p:cNvPr id="6" name="Rectangle 40">
            <a:extLst>
              <a:ext uri="{FF2B5EF4-FFF2-40B4-BE49-F238E27FC236}">
                <a16:creationId xmlns:a16="http://schemas.microsoft.com/office/drawing/2014/main" id="{D1A66B0E-33EC-47DE-B8FB-B452B3B839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1">
            <a:extLst>
              <a:ext uri="{FF2B5EF4-FFF2-40B4-BE49-F238E27FC236}">
                <a16:creationId xmlns:a16="http://schemas.microsoft.com/office/drawing/2014/main" id="{40F95122-36BB-40D1-AB1C-9AD834442E2E}"/>
              </a:ext>
            </a:extLst>
          </p:cNvPr>
          <p:cNvSpPr>
            <a:spLocks noGrp="1" noChangeArrowheads="1"/>
          </p:cNvSpPr>
          <p:nvPr>
            <p:ph type="sldNum" sz="quarter" idx="12"/>
          </p:nvPr>
        </p:nvSpPr>
        <p:spPr>
          <a:ln/>
        </p:spPr>
        <p:txBody>
          <a:bodyPr/>
          <a:lstStyle>
            <a:lvl1pPr>
              <a:defRPr/>
            </a:lvl1pPr>
          </a:lstStyle>
          <a:p>
            <a:fld id="{55ED8257-5114-4824-AC13-A5CD79D6BAC8}" type="slidenum">
              <a:rPr lang="en-US" altLang="en-US"/>
              <a:pPr/>
              <a:t>‹#›</a:t>
            </a:fld>
            <a:endParaRPr lang="en-US" altLang="en-US"/>
          </a:p>
        </p:txBody>
      </p:sp>
    </p:spTree>
    <p:extLst>
      <p:ext uri="{BB962C8B-B14F-4D97-AF65-F5344CB8AC3E}">
        <p14:creationId xmlns:p14="http://schemas.microsoft.com/office/powerpoint/2010/main" val="21409656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7C51B2C4-0C94-449D-A8F9-DC39B519B8C0}"/>
              </a:ext>
            </a:extLst>
          </p:cNvPr>
          <p:cNvGrpSpPr>
            <a:grpSpLocks/>
          </p:cNvGrpSpPr>
          <p:nvPr/>
        </p:nvGrpSpPr>
        <p:grpSpPr bwMode="auto">
          <a:xfrm>
            <a:off x="3800475" y="1789113"/>
            <a:ext cx="5340350" cy="5056187"/>
            <a:chOff x="2394" y="1127"/>
            <a:chExt cx="3364" cy="3185"/>
          </a:xfrm>
        </p:grpSpPr>
        <p:sp>
          <p:nvSpPr>
            <p:cNvPr id="8195" name="Rectangle 3">
              <a:extLst>
                <a:ext uri="{FF2B5EF4-FFF2-40B4-BE49-F238E27FC236}">
                  <a16:creationId xmlns:a16="http://schemas.microsoft.com/office/drawing/2014/main" id="{093BBED2-9AB3-4069-9D1A-9420794AD86A}"/>
                </a:ext>
              </a:extLst>
            </p:cNvPr>
            <p:cNvSpPr>
              <a:spLocks noChangeArrowheads="1"/>
            </p:cNvSpPr>
            <p:nvPr userDrawn="1"/>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196" name="Oval 4">
              <a:extLst>
                <a:ext uri="{FF2B5EF4-FFF2-40B4-BE49-F238E27FC236}">
                  <a16:creationId xmlns:a16="http://schemas.microsoft.com/office/drawing/2014/main" id="{65AE42D3-8FA0-4749-A4AB-361A08ADE59C}"/>
                </a:ext>
              </a:extLst>
            </p:cNvPr>
            <p:cNvSpPr>
              <a:spLocks noChangeArrowheads="1"/>
            </p:cNvSpPr>
            <p:nvPr userDrawn="1"/>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197" name="Rectangle 5">
              <a:extLst>
                <a:ext uri="{FF2B5EF4-FFF2-40B4-BE49-F238E27FC236}">
                  <a16:creationId xmlns:a16="http://schemas.microsoft.com/office/drawing/2014/main" id="{1EB5CD46-9D53-4BA3-9578-4A3ECE4FE9AC}"/>
                </a:ext>
              </a:extLst>
            </p:cNvPr>
            <p:cNvSpPr>
              <a:spLocks noChangeArrowheads="1"/>
            </p:cNvSpPr>
            <p:nvPr userDrawn="1"/>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198" name="Freeform 6">
              <a:extLst>
                <a:ext uri="{FF2B5EF4-FFF2-40B4-BE49-F238E27FC236}">
                  <a16:creationId xmlns:a16="http://schemas.microsoft.com/office/drawing/2014/main" id="{412A1A3D-71E7-411F-88E8-BEA73ED46781}"/>
                </a:ext>
              </a:extLst>
            </p:cNvPr>
            <p:cNvSpPr>
              <a:spLocks noEditPoints="1"/>
            </p:cNvSpPr>
            <p:nvPr userDrawn="1"/>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199" name="Rectangle 7">
              <a:extLst>
                <a:ext uri="{FF2B5EF4-FFF2-40B4-BE49-F238E27FC236}">
                  <a16:creationId xmlns:a16="http://schemas.microsoft.com/office/drawing/2014/main" id="{3ED1D077-15B4-4D98-9988-62ACEBEBFF82}"/>
                </a:ext>
              </a:extLst>
            </p:cNvPr>
            <p:cNvSpPr>
              <a:spLocks noChangeArrowheads="1"/>
            </p:cNvSpPr>
            <p:nvPr userDrawn="1"/>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200" name="Rectangle 8">
              <a:extLst>
                <a:ext uri="{FF2B5EF4-FFF2-40B4-BE49-F238E27FC236}">
                  <a16:creationId xmlns:a16="http://schemas.microsoft.com/office/drawing/2014/main" id="{651331E7-2A46-41E0-9EDA-46A1F72E1AF5}"/>
                </a:ext>
              </a:extLst>
            </p:cNvPr>
            <p:cNvSpPr>
              <a:spLocks noChangeArrowheads="1"/>
            </p:cNvSpPr>
            <p:nvPr userDrawn="1"/>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201" name="Rectangle 9">
              <a:extLst>
                <a:ext uri="{FF2B5EF4-FFF2-40B4-BE49-F238E27FC236}">
                  <a16:creationId xmlns:a16="http://schemas.microsoft.com/office/drawing/2014/main" id="{9928E5A0-60F5-46D9-B2C4-7EF745B574E8}"/>
                </a:ext>
              </a:extLst>
            </p:cNvPr>
            <p:cNvSpPr>
              <a:spLocks noChangeArrowheads="1"/>
            </p:cNvSpPr>
            <p:nvPr userDrawn="1"/>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202" name="Rectangle 10">
              <a:extLst>
                <a:ext uri="{FF2B5EF4-FFF2-40B4-BE49-F238E27FC236}">
                  <a16:creationId xmlns:a16="http://schemas.microsoft.com/office/drawing/2014/main" id="{21BAB70B-4CCE-4A66-9BA6-5028C737A64D}"/>
                </a:ext>
              </a:extLst>
            </p:cNvPr>
            <p:cNvSpPr>
              <a:spLocks noChangeArrowheads="1"/>
            </p:cNvSpPr>
            <p:nvPr userDrawn="1"/>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203" name="Rectangle 11">
              <a:extLst>
                <a:ext uri="{FF2B5EF4-FFF2-40B4-BE49-F238E27FC236}">
                  <a16:creationId xmlns:a16="http://schemas.microsoft.com/office/drawing/2014/main" id="{4A87D548-43E8-4348-83FD-C2C6B37C997F}"/>
                </a:ext>
              </a:extLst>
            </p:cNvPr>
            <p:cNvSpPr>
              <a:spLocks noChangeArrowheads="1"/>
            </p:cNvSpPr>
            <p:nvPr userDrawn="1"/>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204" name="Freeform 12">
              <a:extLst>
                <a:ext uri="{FF2B5EF4-FFF2-40B4-BE49-F238E27FC236}">
                  <a16:creationId xmlns:a16="http://schemas.microsoft.com/office/drawing/2014/main" id="{DE24C3EE-47F9-4CA8-B6F8-43780B2CBF50}"/>
                </a:ext>
              </a:extLst>
            </p:cNvPr>
            <p:cNvSpPr>
              <a:spLocks/>
            </p:cNvSpPr>
            <p:nvPr userDrawn="1"/>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05" name="Freeform 13">
              <a:extLst>
                <a:ext uri="{FF2B5EF4-FFF2-40B4-BE49-F238E27FC236}">
                  <a16:creationId xmlns:a16="http://schemas.microsoft.com/office/drawing/2014/main" id="{B35A1B59-267F-4618-A183-EAC2185CFD35}"/>
                </a:ext>
              </a:extLst>
            </p:cNvPr>
            <p:cNvSpPr>
              <a:spLocks/>
            </p:cNvSpPr>
            <p:nvPr userDrawn="1"/>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06" name="Freeform 14">
              <a:extLst>
                <a:ext uri="{FF2B5EF4-FFF2-40B4-BE49-F238E27FC236}">
                  <a16:creationId xmlns:a16="http://schemas.microsoft.com/office/drawing/2014/main" id="{D1ADC22A-5477-4841-9A37-C624119302C6}"/>
                </a:ext>
              </a:extLst>
            </p:cNvPr>
            <p:cNvSpPr>
              <a:spLocks/>
            </p:cNvSpPr>
            <p:nvPr userDrawn="1"/>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07" name="Freeform 15">
              <a:extLst>
                <a:ext uri="{FF2B5EF4-FFF2-40B4-BE49-F238E27FC236}">
                  <a16:creationId xmlns:a16="http://schemas.microsoft.com/office/drawing/2014/main" id="{98928804-7DBA-4DA0-981A-D9C8ABC690F9}"/>
                </a:ext>
              </a:extLst>
            </p:cNvPr>
            <p:cNvSpPr>
              <a:spLocks/>
            </p:cNvSpPr>
            <p:nvPr userDrawn="1"/>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08" name="Freeform 16">
              <a:extLst>
                <a:ext uri="{FF2B5EF4-FFF2-40B4-BE49-F238E27FC236}">
                  <a16:creationId xmlns:a16="http://schemas.microsoft.com/office/drawing/2014/main" id="{FCD74972-8067-4759-91E6-C269843D1049}"/>
                </a:ext>
              </a:extLst>
            </p:cNvPr>
            <p:cNvSpPr>
              <a:spLocks/>
            </p:cNvSpPr>
            <p:nvPr userDrawn="1"/>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09" name="Freeform 17">
              <a:extLst>
                <a:ext uri="{FF2B5EF4-FFF2-40B4-BE49-F238E27FC236}">
                  <a16:creationId xmlns:a16="http://schemas.microsoft.com/office/drawing/2014/main" id="{21E751AD-0505-48E7-82BB-B49D31393663}"/>
                </a:ext>
              </a:extLst>
            </p:cNvPr>
            <p:cNvSpPr>
              <a:spLocks noEditPoints="1"/>
            </p:cNvSpPr>
            <p:nvPr userDrawn="1"/>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10" name="Freeform 18">
              <a:extLst>
                <a:ext uri="{FF2B5EF4-FFF2-40B4-BE49-F238E27FC236}">
                  <a16:creationId xmlns:a16="http://schemas.microsoft.com/office/drawing/2014/main" id="{070DA46F-15EF-47E8-991D-AD033CEAEBEE}"/>
                </a:ext>
              </a:extLst>
            </p:cNvPr>
            <p:cNvSpPr>
              <a:spLocks noEditPoints="1"/>
            </p:cNvSpPr>
            <p:nvPr userDrawn="1"/>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11" name="Freeform 19">
              <a:extLst>
                <a:ext uri="{FF2B5EF4-FFF2-40B4-BE49-F238E27FC236}">
                  <a16:creationId xmlns:a16="http://schemas.microsoft.com/office/drawing/2014/main" id="{DF30C45D-D044-4B2C-A9AD-CC829C95D38C}"/>
                </a:ext>
              </a:extLst>
            </p:cNvPr>
            <p:cNvSpPr>
              <a:spLocks/>
            </p:cNvSpPr>
            <p:nvPr userDrawn="1"/>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12" name="Freeform 20">
              <a:extLst>
                <a:ext uri="{FF2B5EF4-FFF2-40B4-BE49-F238E27FC236}">
                  <a16:creationId xmlns:a16="http://schemas.microsoft.com/office/drawing/2014/main" id="{25D9C74B-1B25-4B52-93CF-416B3272C62F}"/>
                </a:ext>
              </a:extLst>
            </p:cNvPr>
            <p:cNvSpPr>
              <a:spLocks noEditPoints="1"/>
            </p:cNvSpPr>
            <p:nvPr userDrawn="1"/>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13" name="Freeform 21">
              <a:extLst>
                <a:ext uri="{FF2B5EF4-FFF2-40B4-BE49-F238E27FC236}">
                  <a16:creationId xmlns:a16="http://schemas.microsoft.com/office/drawing/2014/main" id="{B51192FC-B7F0-458A-B307-28F212833026}"/>
                </a:ext>
              </a:extLst>
            </p:cNvPr>
            <p:cNvSpPr>
              <a:spLocks noEditPoints="1"/>
            </p:cNvSpPr>
            <p:nvPr userDrawn="1"/>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14" name="Freeform 22">
              <a:extLst>
                <a:ext uri="{FF2B5EF4-FFF2-40B4-BE49-F238E27FC236}">
                  <a16:creationId xmlns:a16="http://schemas.microsoft.com/office/drawing/2014/main" id="{6E8C5735-88EC-4344-AF7F-21AC03F59A67}"/>
                </a:ext>
              </a:extLst>
            </p:cNvPr>
            <p:cNvSpPr>
              <a:spLocks noEditPoints="1"/>
            </p:cNvSpPr>
            <p:nvPr userDrawn="1"/>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15" name="Freeform 23">
              <a:extLst>
                <a:ext uri="{FF2B5EF4-FFF2-40B4-BE49-F238E27FC236}">
                  <a16:creationId xmlns:a16="http://schemas.microsoft.com/office/drawing/2014/main" id="{7B140A88-7389-43EE-A85B-0A557EAEEC1F}"/>
                </a:ext>
              </a:extLst>
            </p:cNvPr>
            <p:cNvSpPr>
              <a:spLocks/>
            </p:cNvSpPr>
            <p:nvPr userDrawn="1"/>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16" name="Freeform 24">
              <a:extLst>
                <a:ext uri="{FF2B5EF4-FFF2-40B4-BE49-F238E27FC236}">
                  <a16:creationId xmlns:a16="http://schemas.microsoft.com/office/drawing/2014/main" id="{8895696E-64B2-4DBB-A1D2-743F89699BFC}"/>
                </a:ext>
              </a:extLst>
            </p:cNvPr>
            <p:cNvSpPr>
              <a:spLocks noEditPoints="1"/>
            </p:cNvSpPr>
            <p:nvPr userDrawn="1"/>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17" name="Freeform 25">
              <a:extLst>
                <a:ext uri="{FF2B5EF4-FFF2-40B4-BE49-F238E27FC236}">
                  <a16:creationId xmlns:a16="http://schemas.microsoft.com/office/drawing/2014/main" id="{03098F65-635E-47D2-8336-61F606C77E84}"/>
                </a:ext>
              </a:extLst>
            </p:cNvPr>
            <p:cNvSpPr>
              <a:spLocks noEditPoints="1"/>
            </p:cNvSpPr>
            <p:nvPr userDrawn="1"/>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18" name="Freeform 26">
              <a:extLst>
                <a:ext uri="{FF2B5EF4-FFF2-40B4-BE49-F238E27FC236}">
                  <a16:creationId xmlns:a16="http://schemas.microsoft.com/office/drawing/2014/main" id="{FCCE88EC-EE75-4DD5-85EC-40EE4414FD89}"/>
                </a:ext>
              </a:extLst>
            </p:cNvPr>
            <p:cNvSpPr>
              <a:spLocks noEditPoints="1"/>
            </p:cNvSpPr>
            <p:nvPr userDrawn="1"/>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19" name="Oval 27">
              <a:extLst>
                <a:ext uri="{FF2B5EF4-FFF2-40B4-BE49-F238E27FC236}">
                  <a16:creationId xmlns:a16="http://schemas.microsoft.com/office/drawing/2014/main" id="{145A606B-13E5-4E76-9D98-D94F14EB7091}"/>
                </a:ext>
              </a:extLst>
            </p:cNvPr>
            <p:cNvSpPr>
              <a:spLocks noChangeArrowheads="1"/>
            </p:cNvSpPr>
            <p:nvPr userDrawn="1"/>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220" name="Oval 28">
              <a:extLst>
                <a:ext uri="{FF2B5EF4-FFF2-40B4-BE49-F238E27FC236}">
                  <a16:creationId xmlns:a16="http://schemas.microsoft.com/office/drawing/2014/main" id="{1AA0DBA8-B104-4208-B16A-852FE4DE81E1}"/>
                </a:ext>
              </a:extLst>
            </p:cNvPr>
            <p:cNvSpPr>
              <a:spLocks noChangeArrowheads="1"/>
            </p:cNvSpPr>
            <p:nvPr userDrawn="1"/>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221" name="Oval 29">
              <a:extLst>
                <a:ext uri="{FF2B5EF4-FFF2-40B4-BE49-F238E27FC236}">
                  <a16:creationId xmlns:a16="http://schemas.microsoft.com/office/drawing/2014/main" id="{580C636E-11DA-4EC4-9081-A5D2B57AB8E7}"/>
                </a:ext>
              </a:extLst>
            </p:cNvPr>
            <p:cNvSpPr>
              <a:spLocks noChangeArrowheads="1"/>
            </p:cNvSpPr>
            <p:nvPr userDrawn="1"/>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222" name="Freeform 30">
              <a:extLst>
                <a:ext uri="{FF2B5EF4-FFF2-40B4-BE49-F238E27FC236}">
                  <a16:creationId xmlns:a16="http://schemas.microsoft.com/office/drawing/2014/main" id="{0F4F73C7-596B-4820-8258-27CAD7DF95AB}"/>
                </a:ext>
              </a:extLst>
            </p:cNvPr>
            <p:cNvSpPr>
              <a:spLocks noEditPoints="1"/>
            </p:cNvSpPr>
            <p:nvPr userDrawn="1"/>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23" name="Freeform 31">
              <a:extLst>
                <a:ext uri="{FF2B5EF4-FFF2-40B4-BE49-F238E27FC236}">
                  <a16:creationId xmlns:a16="http://schemas.microsoft.com/office/drawing/2014/main" id="{475CD824-8409-4ACE-AA23-4A88FAFF50C2}"/>
                </a:ext>
              </a:extLst>
            </p:cNvPr>
            <p:cNvSpPr>
              <a:spLocks noEditPoints="1"/>
            </p:cNvSpPr>
            <p:nvPr userDrawn="1"/>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24" name="Rectangle 32">
              <a:extLst>
                <a:ext uri="{FF2B5EF4-FFF2-40B4-BE49-F238E27FC236}">
                  <a16:creationId xmlns:a16="http://schemas.microsoft.com/office/drawing/2014/main" id="{BBAEF0E7-080F-4626-B72F-8665303FAE76}"/>
                </a:ext>
              </a:extLst>
            </p:cNvPr>
            <p:cNvSpPr>
              <a:spLocks noChangeArrowheads="1"/>
            </p:cNvSpPr>
            <p:nvPr userDrawn="1"/>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225" name="Rectangle 33">
              <a:extLst>
                <a:ext uri="{FF2B5EF4-FFF2-40B4-BE49-F238E27FC236}">
                  <a16:creationId xmlns:a16="http://schemas.microsoft.com/office/drawing/2014/main" id="{79B7EB69-10CF-4713-9521-FC53C00A6993}"/>
                </a:ext>
              </a:extLst>
            </p:cNvPr>
            <p:cNvSpPr>
              <a:spLocks noChangeArrowheads="1"/>
            </p:cNvSpPr>
            <p:nvPr userDrawn="1"/>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226" name="AutoShape 34">
              <a:extLst>
                <a:ext uri="{FF2B5EF4-FFF2-40B4-BE49-F238E27FC236}">
                  <a16:creationId xmlns:a16="http://schemas.microsoft.com/office/drawing/2014/main" id="{DC0AD8ED-90C2-434B-8D2C-B54B43BE6B8B}"/>
                </a:ext>
              </a:extLst>
            </p:cNvPr>
            <p:cNvSpPr>
              <a:spLocks noChangeArrowheads="1"/>
            </p:cNvSpPr>
            <p:nvPr userDrawn="1"/>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a:defRPr/>
              </a:pPr>
              <a:endParaRPr lang="en-US">
                <a:latin typeface="Tahoma" charset="0"/>
                <a:ea typeface="ＭＳ Ｐゴシック" charset="-128"/>
                <a:cs typeface="ＭＳ Ｐゴシック" charset="-128"/>
              </a:endParaRPr>
            </a:p>
          </p:txBody>
        </p:sp>
        <p:sp>
          <p:nvSpPr>
            <p:cNvPr id="8227" name="Freeform 35">
              <a:extLst>
                <a:ext uri="{FF2B5EF4-FFF2-40B4-BE49-F238E27FC236}">
                  <a16:creationId xmlns:a16="http://schemas.microsoft.com/office/drawing/2014/main" id="{38AA3D0C-3ADD-4A0C-BA8E-7DCBD2F58CBC}"/>
                </a:ext>
              </a:extLst>
            </p:cNvPr>
            <p:cNvSpPr>
              <a:spLocks/>
            </p:cNvSpPr>
            <p:nvPr userDrawn="1"/>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sp>
          <p:nvSpPr>
            <p:cNvPr id="8228" name="Freeform 36">
              <a:extLst>
                <a:ext uri="{FF2B5EF4-FFF2-40B4-BE49-F238E27FC236}">
                  <a16:creationId xmlns:a16="http://schemas.microsoft.com/office/drawing/2014/main" id="{9B62B28D-8188-4CF8-8F58-9DE6B3BB64F2}"/>
                </a:ext>
              </a:extLst>
            </p:cNvPr>
            <p:cNvSpPr>
              <a:spLocks/>
            </p:cNvSpPr>
            <p:nvPr userDrawn="1"/>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a:defRPr/>
              </a:pPr>
              <a:endParaRPr lang="en-US">
                <a:latin typeface="Tahoma" charset="0"/>
                <a:ea typeface="ＭＳ Ｐゴシック" charset="-128"/>
                <a:cs typeface="ＭＳ Ｐゴシック" charset="-128"/>
              </a:endParaRPr>
            </a:p>
          </p:txBody>
        </p:sp>
      </p:grpSp>
      <p:sp>
        <p:nvSpPr>
          <p:cNvPr id="8229" name="Rectangle 37">
            <a:extLst>
              <a:ext uri="{FF2B5EF4-FFF2-40B4-BE49-F238E27FC236}">
                <a16:creationId xmlns:a16="http://schemas.microsoft.com/office/drawing/2014/main" id="{E474249C-FC27-4170-B649-69FD5503D6EB}"/>
              </a:ext>
            </a:extLst>
          </p:cNvPr>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230" name="Rectangle 38">
            <a:extLst>
              <a:ext uri="{FF2B5EF4-FFF2-40B4-BE49-F238E27FC236}">
                <a16:creationId xmlns:a16="http://schemas.microsoft.com/office/drawing/2014/main" id="{356D06FC-959B-483B-BD79-D308C9E492B3}"/>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31" name="Rectangle 39">
            <a:extLst>
              <a:ext uri="{FF2B5EF4-FFF2-40B4-BE49-F238E27FC236}">
                <a16:creationId xmlns:a16="http://schemas.microsoft.com/office/drawing/2014/main" id="{474B4FF4-498C-42ED-BAC4-0ACC06037F4C}"/>
              </a:ext>
            </a:extLst>
          </p:cNvPr>
          <p:cNvSpPr>
            <a:spLocks noGrp="1" noChangeArrowheads="1"/>
          </p:cNvSpPr>
          <p:nvPr>
            <p:ph type="dt" sz="half" idx="2"/>
          </p:nvPr>
        </p:nvSpPr>
        <p:spPr bwMode="auto">
          <a:xfrm>
            <a:off x="457200" y="627856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charset="0"/>
                <a:ea typeface="ＭＳ Ｐゴシック" charset="-128"/>
              </a:defRPr>
            </a:lvl1pPr>
          </a:lstStyle>
          <a:p>
            <a:pPr>
              <a:defRPr/>
            </a:pPr>
            <a:fld id="{79B1286C-27F5-4424-A538-EE028BAA6B9B}" type="datetime1">
              <a:rPr lang="en-US" altLang="x-none"/>
              <a:pPr>
                <a:defRPr/>
              </a:pPr>
              <a:t>5/3/22</a:t>
            </a:fld>
            <a:endParaRPr lang="en-US" altLang="x-none"/>
          </a:p>
        </p:txBody>
      </p:sp>
      <p:sp>
        <p:nvSpPr>
          <p:cNvPr id="8232" name="Rectangle 40">
            <a:extLst>
              <a:ext uri="{FF2B5EF4-FFF2-40B4-BE49-F238E27FC236}">
                <a16:creationId xmlns:a16="http://schemas.microsoft.com/office/drawing/2014/main" id="{A5E2BB9F-CEE0-4496-87CB-7036814DCD04}"/>
              </a:ext>
            </a:extLst>
          </p:cNvPr>
          <p:cNvSpPr>
            <a:spLocks noGrp="1" noChangeArrowheads="1"/>
          </p:cNvSpPr>
          <p:nvPr>
            <p:ph type="ftr" sz="quarter" idx="3"/>
          </p:nvPr>
        </p:nvSpPr>
        <p:spPr bwMode="auto">
          <a:xfrm>
            <a:off x="3124200" y="627856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Tahoma" charset="0"/>
                <a:ea typeface="ＭＳ Ｐゴシック" charset="-128"/>
                <a:cs typeface="ＭＳ Ｐゴシック" charset="-128"/>
              </a:defRPr>
            </a:lvl1pPr>
          </a:lstStyle>
          <a:p>
            <a:pPr>
              <a:defRPr/>
            </a:pPr>
            <a:endParaRPr lang="en-US"/>
          </a:p>
        </p:txBody>
      </p:sp>
      <p:sp>
        <p:nvSpPr>
          <p:cNvPr id="8233" name="Rectangle 41">
            <a:extLst>
              <a:ext uri="{FF2B5EF4-FFF2-40B4-BE49-F238E27FC236}">
                <a16:creationId xmlns:a16="http://schemas.microsoft.com/office/drawing/2014/main" id="{6DF46559-2CA5-4C07-9109-AE91EFC0AB6E}"/>
              </a:ext>
            </a:extLst>
          </p:cNvPr>
          <p:cNvSpPr>
            <a:spLocks noGrp="1" noChangeArrowheads="1"/>
          </p:cNvSpPr>
          <p:nvPr>
            <p:ph type="sldNum" sz="quarter" idx="4"/>
          </p:nvPr>
        </p:nvSpPr>
        <p:spPr bwMode="auto">
          <a:xfrm>
            <a:off x="6553200" y="627856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C9892CE-CD69-4070-BDCF-059D5518EA3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24"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ransition/>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ヒラギノ角ゴ Pro W3" charset="-128"/>
          <a:cs typeface="ヒラギノ角ゴ Pro W3" charset="-128"/>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ヒラギノ角ゴ Pro W3" charset="-128"/>
        </a:defRPr>
      </a:lvl4pPr>
      <a:lvl5pPr marL="20574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ヒラギノ角ゴ Pro W3" charset="-128"/>
        </a:defRPr>
      </a:lvl5pPr>
      <a:lvl6pPr marL="2514600" indent="-228600" algn="l" rtl="0" fontAlgn="base">
        <a:spcBef>
          <a:spcPct val="20000"/>
        </a:spcBef>
        <a:spcAft>
          <a:spcPct val="0"/>
        </a:spcAft>
        <a:buClr>
          <a:schemeClr val="folHlink"/>
        </a:buClr>
        <a:buSzPct val="65000"/>
        <a:buFont typeface="Wingdings" charset="2"/>
        <a:buChar char="n"/>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folHlink"/>
        </a:buClr>
        <a:buSzPct val="65000"/>
        <a:buFont typeface="Wingdings" charset="2"/>
        <a:buChar char="n"/>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folHlink"/>
        </a:buClr>
        <a:buSzPct val="65000"/>
        <a:buFont typeface="Wingdings" charset="2"/>
        <a:buChar char="n"/>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folHlink"/>
        </a:buClr>
        <a:buSzPct val="65000"/>
        <a:buFont typeface="Wingdings" charset="2"/>
        <a:buChar char="n"/>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fda.gov/RegulatoryInformation/Dockets/Comments/default.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ecfr.gov/cgi-bin/ECFR?page=browse" TargetMode="External"/><Relationship Id="rId2" Type="http://schemas.openxmlformats.org/officeDocument/2006/relationships/hyperlink" Target="https://www.fda.gov/default.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E3DF0E-54C2-417A-8E36-E1AEA395EC21}"/>
              </a:ext>
            </a:extLst>
          </p:cNvPr>
          <p:cNvSpPr>
            <a:spLocks noGrp="1"/>
          </p:cNvSpPr>
          <p:nvPr>
            <p:ph type="subTitle" idx="1"/>
          </p:nvPr>
        </p:nvSpPr>
        <p:spPr>
          <a:xfrm>
            <a:off x="914400" y="3886200"/>
            <a:ext cx="7315200" cy="1752600"/>
          </a:xfrm>
        </p:spPr>
        <p:txBody>
          <a:bodyPr/>
          <a:lstStyle/>
          <a:p>
            <a:pPr>
              <a:defRPr/>
            </a:pPr>
            <a:r>
              <a:rPr lang="en-US" altLang="en-US" b="1" dirty="0">
                <a:solidFill>
                  <a:srgbClr val="C00000"/>
                </a:solidFill>
                <a:effectLst/>
              </a:rPr>
              <a:t>John Khouryieh, PhD</a:t>
            </a:r>
          </a:p>
          <a:p>
            <a:pPr>
              <a:defRPr/>
            </a:pPr>
            <a:r>
              <a:rPr lang="en-US" altLang="en-US" b="1" dirty="0">
                <a:solidFill>
                  <a:srgbClr val="C00000"/>
                </a:solidFill>
                <a:effectLst/>
              </a:rPr>
              <a:t>Food Laws &amp; Regulations</a:t>
            </a:r>
          </a:p>
          <a:p>
            <a:pPr>
              <a:defRPr/>
            </a:pPr>
            <a:r>
              <a:rPr lang="en-US" altLang="en-US" b="1" dirty="0">
                <a:solidFill>
                  <a:srgbClr val="C00000"/>
                </a:solidFill>
                <a:effectLst/>
              </a:rPr>
              <a:t>Western Kentucky University</a:t>
            </a:r>
          </a:p>
          <a:p>
            <a:pPr>
              <a:defRPr/>
            </a:pPr>
            <a:endParaRPr lang="en-US" dirty="0"/>
          </a:p>
        </p:txBody>
      </p:sp>
      <p:sp>
        <p:nvSpPr>
          <p:cNvPr id="3" name="Title 2">
            <a:extLst>
              <a:ext uri="{FF2B5EF4-FFF2-40B4-BE49-F238E27FC236}">
                <a16:creationId xmlns:a16="http://schemas.microsoft.com/office/drawing/2014/main" id="{43F55CCE-47C7-4D68-B70A-2FB4235370C5}"/>
              </a:ext>
            </a:extLst>
          </p:cNvPr>
          <p:cNvSpPr>
            <a:spLocks noGrp="1"/>
          </p:cNvSpPr>
          <p:nvPr>
            <p:ph type="ctrTitle"/>
          </p:nvPr>
        </p:nvSpPr>
        <p:spPr>
          <a:xfrm>
            <a:off x="685800" y="1066800"/>
            <a:ext cx="7772400" cy="1736725"/>
          </a:xfrm>
        </p:spPr>
        <p:txBody>
          <a:bodyPr/>
          <a:lstStyle/>
          <a:p>
            <a:pPr>
              <a:defRPr/>
            </a:pPr>
            <a:r>
              <a:rPr lang="en-US" altLang="x-none" b="1" dirty="0">
                <a:solidFill>
                  <a:srgbClr val="C00000"/>
                </a:solidFill>
                <a:effectLst>
                  <a:outerShdw blurRad="38100" dist="38100" dir="2700000" algn="tl">
                    <a:srgbClr val="C0C0C0"/>
                  </a:outerShdw>
                </a:effectLst>
              </a:rPr>
              <a:t>The U.S. Legal System &amp; Food Regulations</a:t>
            </a:r>
            <a:endParaRPr lang="en-US" dirty="0"/>
          </a:p>
        </p:txBody>
      </p:sp>
      <p:sp>
        <p:nvSpPr>
          <p:cNvPr id="15363" name="Slide Number Placeholder 3">
            <a:extLst>
              <a:ext uri="{FF2B5EF4-FFF2-40B4-BE49-F238E27FC236}">
                <a16:creationId xmlns:a16="http://schemas.microsoft.com/office/drawing/2014/main" id="{D26DA4D8-C394-49B8-ADBD-0F5FEB5681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FA049E17-F128-4B8D-9E6C-6A0C2F433EA3}" type="slidenum">
              <a:rPr lang="en-US" altLang="en-US" sz="1200"/>
              <a:pPr>
                <a:spcBef>
                  <a:spcPct val="0"/>
                </a:spcBef>
                <a:buClrTx/>
                <a:buSzTx/>
                <a:buFontTx/>
                <a:buNone/>
              </a:pPr>
              <a:t>1</a:t>
            </a:fld>
            <a:endParaRPr lang="en-US" altLang="en-US" sz="12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7A69-1566-46D7-B399-910B2DF57FEF}"/>
              </a:ext>
            </a:extLst>
          </p:cNvPr>
          <p:cNvSpPr>
            <a:spLocks noGrp="1"/>
          </p:cNvSpPr>
          <p:nvPr>
            <p:ph type="title"/>
          </p:nvPr>
        </p:nvSpPr>
        <p:spPr/>
        <p:txBody>
          <a:bodyPr/>
          <a:lstStyle/>
          <a:p>
            <a:pPr>
              <a:defRPr/>
            </a:pPr>
            <a:r>
              <a:rPr lang="en-US" b="1" dirty="0">
                <a:solidFill>
                  <a:srgbClr val="C00000"/>
                </a:solidFill>
              </a:rPr>
              <a:t>Statutes</a:t>
            </a:r>
          </a:p>
        </p:txBody>
      </p:sp>
      <p:sp>
        <p:nvSpPr>
          <p:cNvPr id="25602" name="Content Placeholder 2">
            <a:extLst>
              <a:ext uri="{FF2B5EF4-FFF2-40B4-BE49-F238E27FC236}">
                <a16:creationId xmlns:a16="http://schemas.microsoft.com/office/drawing/2014/main" id="{4BAF8C3A-3A41-46F9-B3F3-CFE65A2402C5}"/>
              </a:ext>
            </a:extLst>
          </p:cNvPr>
          <p:cNvSpPr>
            <a:spLocks noGrp="1"/>
          </p:cNvSpPr>
          <p:nvPr>
            <p:ph idx="1"/>
          </p:nvPr>
        </p:nvSpPr>
        <p:spPr>
          <a:xfrm>
            <a:off x="457200" y="1752600"/>
            <a:ext cx="8458200" cy="4378325"/>
          </a:xfrm>
        </p:spPr>
        <p:txBody>
          <a:bodyPr/>
          <a:lstStyle/>
          <a:p>
            <a:pPr>
              <a:spcBef>
                <a:spcPts val="2475"/>
              </a:spcBef>
            </a:pPr>
            <a:r>
              <a:rPr lang="en-US" altLang="en-US" sz="2800">
                <a:effectLst/>
                <a:ea typeface="ＭＳ Ｐゴシック" panose="020B0600070205080204" pitchFamily="34" charset="-128"/>
              </a:rPr>
              <a:t>Within their power granted by the U.S. and state constitutions, respectively, Congress and state legislatures enact public acts, also called statutes. </a:t>
            </a:r>
          </a:p>
          <a:p>
            <a:pPr>
              <a:spcBef>
                <a:spcPts val="2475"/>
              </a:spcBef>
            </a:pPr>
            <a:r>
              <a:rPr lang="en-US" altLang="en-US" sz="2800">
                <a:effectLst/>
                <a:ea typeface="ＭＳ Ｐゴシック" panose="020B0600070205080204" pitchFamily="34" charset="-128"/>
              </a:rPr>
              <a:t>All statutes must be consistent with the U.S. Constitution. </a:t>
            </a:r>
          </a:p>
          <a:p>
            <a:pPr>
              <a:spcBef>
                <a:spcPts val="2475"/>
              </a:spcBef>
            </a:pPr>
            <a:r>
              <a:rPr lang="en-US" altLang="en-US" sz="2800">
                <a:effectLst/>
                <a:ea typeface="ＭＳ Ｐゴシック" panose="020B0600070205080204" pitchFamily="34" charset="-128"/>
              </a:rPr>
              <a:t>State and local laws must also be consistent with the applicable state constitution.</a:t>
            </a:r>
          </a:p>
        </p:txBody>
      </p:sp>
      <p:sp>
        <p:nvSpPr>
          <p:cNvPr id="25603" name="Slide Number Placeholder 3">
            <a:extLst>
              <a:ext uri="{FF2B5EF4-FFF2-40B4-BE49-F238E27FC236}">
                <a16:creationId xmlns:a16="http://schemas.microsoft.com/office/drawing/2014/main" id="{606AEA2A-D928-4588-B30A-9174133065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9CBAA29C-21EC-4661-A813-1C3A3E72A325}" type="slidenum">
              <a:rPr lang="en-US" altLang="en-US" sz="1200"/>
              <a:pPr>
                <a:spcBef>
                  <a:spcPct val="0"/>
                </a:spcBef>
                <a:buClrTx/>
                <a:buSzTx/>
                <a:buFontTx/>
                <a:buNone/>
              </a:pPr>
              <a:t>10</a:t>
            </a:fld>
            <a:endParaRPr lang="en-US" altLang="en-US" sz="12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A0BB-3A7E-4326-BD43-3087F1B89009}"/>
              </a:ext>
            </a:extLst>
          </p:cNvPr>
          <p:cNvSpPr>
            <a:spLocks noGrp="1"/>
          </p:cNvSpPr>
          <p:nvPr>
            <p:ph type="title"/>
          </p:nvPr>
        </p:nvSpPr>
        <p:spPr/>
        <p:txBody>
          <a:bodyPr/>
          <a:lstStyle/>
          <a:p>
            <a:pPr>
              <a:defRPr/>
            </a:pPr>
            <a:r>
              <a:rPr lang="en-US" altLang="en-US" b="1" dirty="0">
                <a:solidFill>
                  <a:srgbClr val="C00000"/>
                </a:solidFill>
                <a:effectLst/>
              </a:rPr>
              <a:t>The Regulations</a:t>
            </a:r>
            <a:endParaRPr lang="en-US" dirty="0"/>
          </a:p>
        </p:txBody>
      </p:sp>
      <p:sp>
        <p:nvSpPr>
          <p:cNvPr id="3" name="Content Placeholder 2">
            <a:extLst>
              <a:ext uri="{FF2B5EF4-FFF2-40B4-BE49-F238E27FC236}">
                <a16:creationId xmlns:a16="http://schemas.microsoft.com/office/drawing/2014/main" id="{526A0F53-951B-4415-9FC3-F5D18FC4B587}"/>
              </a:ext>
            </a:extLst>
          </p:cNvPr>
          <p:cNvSpPr>
            <a:spLocks noGrp="1"/>
          </p:cNvSpPr>
          <p:nvPr>
            <p:ph idx="1"/>
          </p:nvPr>
        </p:nvSpPr>
        <p:spPr/>
        <p:txBody>
          <a:bodyPr/>
          <a:lstStyle/>
          <a:p>
            <a:pPr>
              <a:buFont typeface="Wingdings" charset="2"/>
              <a:buChar char="n"/>
              <a:defRPr/>
            </a:pPr>
            <a:r>
              <a:rPr lang="en-US" altLang="en-US" dirty="0">
                <a:effectLst/>
              </a:rPr>
              <a:t>Regulations are promulgated by </a:t>
            </a:r>
            <a:r>
              <a:rPr lang="en-US" altLang="en-US" b="1" dirty="0">
                <a:solidFill>
                  <a:srgbClr val="FF0000"/>
                </a:solidFill>
                <a:effectLst/>
              </a:rPr>
              <a:t>federal agencies</a:t>
            </a:r>
            <a:r>
              <a:rPr lang="en-US" altLang="en-US" dirty="0">
                <a:effectLst/>
              </a:rPr>
              <a:t> to implement and interpret the laws that are passed by Congress.</a:t>
            </a:r>
          </a:p>
          <a:p>
            <a:pPr>
              <a:buFont typeface="Wingdings" charset="2"/>
              <a:buChar char="n"/>
              <a:defRPr/>
            </a:pPr>
            <a:endParaRPr lang="en-US" altLang="en-US" dirty="0">
              <a:effectLst/>
            </a:endParaRPr>
          </a:p>
          <a:p>
            <a:pPr>
              <a:buFont typeface="Wingdings" charset="2"/>
              <a:buChar char="n"/>
              <a:defRPr/>
            </a:pPr>
            <a:r>
              <a:rPr lang="en-US" altLang="en-US" dirty="0">
                <a:effectLst/>
              </a:rPr>
              <a:t>New regulations are first published in the </a:t>
            </a:r>
            <a:r>
              <a:rPr lang="en-US" altLang="en-US" dirty="0">
                <a:solidFill>
                  <a:srgbClr val="FF0000"/>
                </a:solidFill>
                <a:effectLst/>
              </a:rPr>
              <a:t>Federal Register </a:t>
            </a:r>
            <a:r>
              <a:rPr lang="en-US" altLang="en-US" dirty="0">
                <a:effectLst/>
              </a:rPr>
              <a:t>and then codified in the </a:t>
            </a:r>
            <a:r>
              <a:rPr lang="en-US" altLang="en-US" dirty="0">
                <a:solidFill>
                  <a:srgbClr val="FF0000"/>
                </a:solidFill>
                <a:effectLst/>
              </a:rPr>
              <a:t>Code of Federal Regulations (CFR)</a:t>
            </a:r>
            <a:r>
              <a:rPr lang="en-US" altLang="en-US" dirty="0">
                <a:solidFill>
                  <a:srgbClr val="FFFF00"/>
                </a:solidFill>
                <a:effectLst/>
              </a:rPr>
              <a:t>.</a:t>
            </a:r>
          </a:p>
          <a:p>
            <a:pPr>
              <a:buFont typeface="Wingdings" charset="2"/>
              <a:buChar char="n"/>
              <a:defRPr/>
            </a:pPr>
            <a:endParaRPr lang="en-US" dirty="0"/>
          </a:p>
        </p:txBody>
      </p:sp>
      <p:sp>
        <p:nvSpPr>
          <p:cNvPr id="26627" name="Slide Number Placeholder 3">
            <a:extLst>
              <a:ext uri="{FF2B5EF4-FFF2-40B4-BE49-F238E27FC236}">
                <a16:creationId xmlns:a16="http://schemas.microsoft.com/office/drawing/2014/main" id="{FB3FEE54-E816-4807-9597-F7118CDAF7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ADAA1112-6919-49B9-9975-ACB79609108B}" type="slidenum">
              <a:rPr lang="en-US" altLang="en-US" sz="1200"/>
              <a:pPr>
                <a:spcBef>
                  <a:spcPct val="0"/>
                </a:spcBef>
                <a:buClrTx/>
                <a:buSzTx/>
                <a:buFontTx/>
                <a:buNone/>
              </a:pPr>
              <a:t>11</a:t>
            </a:fld>
            <a:endParaRPr lang="en-US" altLang="en-US" sz="12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E4050800-5688-4934-9147-7EFBECFC6E11}"/>
              </a:ext>
            </a:extLst>
          </p:cNvPr>
          <p:cNvSpPr>
            <a:spLocks noGrp="1"/>
          </p:cNvSpPr>
          <p:nvPr>
            <p:ph type="title"/>
          </p:nvPr>
        </p:nvSpPr>
        <p:spPr>
          <a:xfrm>
            <a:off x="457200" y="277813"/>
            <a:ext cx="8229600" cy="941387"/>
          </a:xfrm>
        </p:spPr>
        <p:txBody>
          <a:bodyPr/>
          <a:lstStyle/>
          <a:p>
            <a:r>
              <a:rPr lang="en-US" altLang="en-US" b="1">
                <a:solidFill>
                  <a:srgbClr val="C00000"/>
                </a:solidFill>
                <a:effectLst/>
                <a:ea typeface="ＭＳ Ｐゴシック" panose="020B0600070205080204" pitchFamily="34" charset="-128"/>
              </a:rPr>
              <a:t>Case Law and Common Law</a:t>
            </a:r>
          </a:p>
        </p:txBody>
      </p:sp>
      <p:sp>
        <p:nvSpPr>
          <p:cNvPr id="27650" name="Content Placeholder 2">
            <a:extLst>
              <a:ext uri="{FF2B5EF4-FFF2-40B4-BE49-F238E27FC236}">
                <a16:creationId xmlns:a16="http://schemas.microsoft.com/office/drawing/2014/main" id="{802CE412-AAFE-4DCD-A92B-08F1ECDA5408}"/>
              </a:ext>
            </a:extLst>
          </p:cNvPr>
          <p:cNvSpPr>
            <a:spLocks noGrp="1"/>
          </p:cNvSpPr>
          <p:nvPr>
            <p:ph idx="1"/>
          </p:nvPr>
        </p:nvSpPr>
        <p:spPr>
          <a:xfrm>
            <a:off x="381000" y="1447800"/>
            <a:ext cx="8382000" cy="4454525"/>
          </a:xfrm>
        </p:spPr>
        <p:txBody>
          <a:bodyPr/>
          <a:lstStyle/>
          <a:p>
            <a:pPr>
              <a:spcBef>
                <a:spcPts val="2475"/>
              </a:spcBef>
            </a:pPr>
            <a:r>
              <a:rPr lang="en-US" altLang="en-US" sz="2800">
                <a:effectLst/>
                <a:ea typeface="ＭＳ Ｐゴシック" panose="020B0600070205080204" pitchFamily="34" charset="-128"/>
              </a:rPr>
              <a:t>Both are based on judicial decisions. </a:t>
            </a:r>
          </a:p>
          <a:p>
            <a:pPr>
              <a:spcBef>
                <a:spcPts val="2475"/>
              </a:spcBef>
            </a:pPr>
            <a:r>
              <a:rPr lang="en-US" altLang="en-US" sz="2800" b="1">
                <a:solidFill>
                  <a:srgbClr val="FF0000"/>
                </a:solidFill>
                <a:effectLst/>
                <a:ea typeface="ＭＳ Ｐゴシック" panose="020B0600070205080204" pitchFamily="34" charset="-128"/>
              </a:rPr>
              <a:t>Case law </a:t>
            </a:r>
            <a:r>
              <a:rPr lang="en-US" altLang="en-US" sz="2800">
                <a:effectLst/>
                <a:ea typeface="ＭＳ Ｐゴシック" panose="020B0600070205080204" pitchFamily="34" charset="-128"/>
              </a:rPr>
              <a:t>is the law established by the precedents of judicial decisions in cases (as distinguished from laws created by legislatures). </a:t>
            </a:r>
          </a:p>
          <a:p>
            <a:pPr>
              <a:spcBef>
                <a:spcPts val="2475"/>
              </a:spcBef>
            </a:pPr>
            <a:r>
              <a:rPr lang="en-US" altLang="en-US" sz="2800" b="1">
                <a:solidFill>
                  <a:srgbClr val="FF0000"/>
                </a:solidFill>
                <a:effectLst/>
                <a:ea typeface="ＭＳ Ｐゴシック" panose="020B0600070205080204" pitchFamily="34" charset="-128"/>
              </a:rPr>
              <a:t>Common law </a:t>
            </a:r>
            <a:r>
              <a:rPr lang="en-US" altLang="en-US" sz="2800">
                <a:effectLst/>
                <a:ea typeface="ＭＳ Ｐゴシック" panose="020B0600070205080204" pitchFamily="34" charset="-128"/>
              </a:rPr>
              <a:t>is the body of law based on legal tradition, custom, and general principles. Common law is embodied in case law and that serves as precedent or is applied to situations not covered by statute. </a:t>
            </a:r>
          </a:p>
        </p:txBody>
      </p:sp>
      <p:sp>
        <p:nvSpPr>
          <p:cNvPr id="27651" name="Slide Number Placeholder 3">
            <a:extLst>
              <a:ext uri="{FF2B5EF4-FFF2-40B4-BE49-F238E27FC236}">
                <a16:creationId xmlns:a16="http://schemas.microsoft.com/office/drawing/2014/main" id="{3DCABEC5-F49E-4E4B-B01A-F718EB8DDE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D5DDE311-6CB4-447F-BDFA-F3F16119BCAD}" type="slidenum">
              <a:rPr lang="en-US" altLang="en-US" sz="1200"/>
              <a:pPr>
                <a:spcBef>
                  <a:spcPct val="0"/>
                </a:spcBef>
                <a:buClrTx/>
                <a:buSzTx/>
                <a:buFontTx/>
                <a:buNone/>
              </a:pPr>
              <a:t>12</a:t>
            </a:fld>
            <a:endParaRPr lang="en-US" altLang="en-US" sz="12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6EA3-808A-431B-9A7F-9813F17FE401}"/>
              </a:ext>
            </a:extLst>
          </p:cNvPr>
          <p:cNvSpPr>
            <a:spLocks noGrp="1"/>
          </p:cNvSpPr>
          <p:nvPr>
            <p:ph type="title"/>
          </p:nvPr>
        </p:nvSpPr>
        <p:spPr/>
        <p:txBody>
          <a:bodyPr/>
          <a:lstStyle/>
          <a:p>
            <a:pPr>
              <a:defRPr/>
            </a:pPr>
            <a:r>
              <a:rPr lang="en-US" b="1" dirty="0">
                <a:solidFill>
                  <a:srgbClr val="C00000"/>
                </a:solidFill>
              </a:rPr>
              <a:t>Federalism</a:t>
            </a:r>
            <a:r>
              <a:rPr lang="en-US" b="1" dirty="0">
                <a:solidFill>
                  <a:srgbClr val="FF0000"/>
                </a:solidFill>
              </a:rPr>
              <a:t> </a:t>
            </a:r>
          </a:p>
        </p:txBody>
      </p:sp>
      <p:sp>
        <p:nvSpPr>
          <p:cNvPr id="28674" name="Content Placeholder 2">
            <a:extLst>
              <a:ext uri="{FF2B5EF4-FFF2-40B4-BE49-F238E27FC236}">
                <a16:creationId xmlns:a16="http://schemas.microsoft.com/office/drawing/2014/main" id="{A30BAB09-9A8B-4E55-8F56-0430B424CEF0}"/>
              </a:ext>
            </a:extLst>
          </p:cNvPr>
          <p:cNvSpPr>
            <a:spLocks noGrp="1"/>
          </p:cNvSpPr>
          <p:nvPr>
            <p:ph idx="1"/>
          </p:nvPr>
        </p:nvSpPr>
        <p:spPr>
          <a:xfrm>
            <a:off x="304800" y="1524000"/>
            <a:ext cx="8610600" cy="4606925"/>
          </a:xfrm>
        </p:spPr>
        <p:txBody>
          <a:bodyPr/>
          <a:lstStyle/>
          <a:p>
            <a:r>
              <a:rPr lang="en-US" altLang="en-US" sz="3000">
                <a:effectLst/>
                <a:ea typeface="ＭＳ Ｐゴシック" panose="020B0600070205080204" pitchFamily="34" charset="-128"/>
              </a:rPr>
              <a:t>The Constitution divides the power of government vertically between federal and state governments. </a:t>
            </a:r>
          </a:p>
          <a:p>
            <a:r>
              <a:rPr lang="en-US" altLang="en-US" sz="3000">
                <a:effectLst/>
                <a:ea typeface="ＭＳ Ｐゴシック" panose="020B0600070205080204" pitchFamily="34" charset="-128"/>
              </a:rPr>
              <a:t>Federalism is the term used to refer to this division of power. </a:t>
            </a:r>
          </a:p>
          <a:p>
            <a:r>
              <a:rPr lang="en-US" altLang="en-US" sz="3000">
                <a:effectLst/>
                <a:ea typeface="ＭＳ Ｐゴシック" panose="020B0600070205080204" pitchFamily="34" charset="-128"/>
              </a:rPr>
              <a:t>Federalism also limits the ability of a state to interfere or burden other states. </a:t>
            </a:r>
          </a:p>
          <a:p>
            <a:r>
              <a:rPr lang="en-US" altLang="en-US" sz="3000">
                <a:effectLst/>
                <a:ea typeface="ＭＳ Ｐゴシック" panose="020B0600070205080204" pitchFamily="34" charset="-128"/>
              </a:rPr>
              <a:t>The federal laws preempt state and local laws if they conflict. </a:t>
            </a:r>
          </a:p>
        </p:txBody>
      </p:sp>
      <p:sp>
        <p:nvSpPr>
          <p:cNvPr id="28675" name="Slide Number Placeholder 3">
            <a:extLst>
              <a:ext uri="{FF2B5EF4-FFF2-40B4-BE49-F238E27FC236}">
                <a16:creationId xmlns:a16="http://schemas.microsoft.com/office/drawing/2014/main" id="{32A55F42-D173-4BF2-8715-8DDE5D53F3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90F2DD9A-BE24-406E-9DFB-3FCCE0D06324}" type="slidenum">
              <a:rPr lang="en-US" altLang="en-US" sz="1200"/>
              <a:pPr>
                <a:spcBef>
                  <a:spcPct val="0"/>
                </a:spcBef>
                <a:buClrTx/>
                <a:buSzTx/>
                <a:buFontTx/>
                <a:buNone/>
              </a:pPr>
              <a:t>13</a:t>
            </a:fld>
            <a:endParaRPr lang="en-US" altLang="en-US" sz="12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A78351CB-C52A-4402-9EEF-C5C93BE8AF8C}"/>
              </a:ext>
            </a:extLst>
          </p:cNvPr>
          <p:cNvSpPr>
            <a:spLocks noGrp="1"/>
          </p:cNvSpPr>
          <p:nvPr>
            <p:ph type="title"/>
          </p:nvPr>
        </p:nvSpPr>
        <p:spPr>
          <a:xfrm>
            <a:off x="457200" y="304800"/>
            <a:ext cx="8229600" cy="1143000"/>
          </a:xfrm>
        </p:spPr>
        <p:txBody>
          <a:bodyPr/>
          <a:lstStyle/>
          <a:p>
            <a:r>
              <a:rPr lang="en-US" altLang="en-US" b="1">
                <a:solidFill>
                  <a:srgbClr val="C00000"/>
                </a:solidFill>
                <a:effectLst/>
                <a:ea typeface="ＭＳ Ｐゴシック" panose="020B0600070205080204" pitchFamily="34" charset="-128"/>
              </a:rPr>
              <a:t>How Are Regulations Made?</a:t>
            </a:r>
          </a:p>
        </p:txBody>
      </p:sp>
      <p:sp>
        <p:nvSpPr>
          <p:cNvPr id="3" name="Content Placeholder 2">
            <a:extLst>
              <a:ext uri="{FF2B5EF4-FFF2-40B4-BE49-F238E27FC236}">
                <a16:creationId xmlns:a16="http://schemas.microsoft.com/office/drawing/2014/main" id="{6C7BB0FD-51B0-44BD-9FCA-E020F44061DB}"/>
              </a:ext>
            </a:extLst>
          </p:cNvPr>
          <p:cNvSpPr>
            <a:spLocks noGrp="1"/>
          </p:cNvSpPr>
          <p:nvPr>
            <p:ph idx="1"/>
          </p:nvPr>
        </p:nvSpPr>
        <p:spPr>
          <a:xfrm>
            <a:off x="457200" y="1524000"/>
            <a:ext cx="8382000" cy="4606925"/>
          </a:xfrm>
        </p:spPr>
        <p:txBody>
          <a:bodyPr/>
          <a:lstStyle/>
          <a:p>
            <a:pPr>
              <a:buFont typeface="Wingdings" charset="2"/>
              <a:buChar char="n"/>
              <a:defRPr/>
            </a:pPr>
            <a:r>
              <a:rPr lang="en-US" altLang="x-none">
                <a:effectLst/>
              </a:rPr>
              <a:t>After a bill becomes a law, the agency or department is responsible for enforcing the statute by making rules and regulations.</a:t>
            </a:r>
          </a:p>
          <a:p>
            <a:pPr>
              <a:buFont typeface="Wingdings" charset="2"/>
              <a:buNone/>
              <a:defRPr/>
            </a:pPr>
            <a:r>
              <a:rPr lang="en-US" altLang="x-none">
                <a:effectLst/>
              </a:rPr>
              <a:t>1- When a regulation is proposed by a agency it is then published in the </a:t>
            </a:r>
            <a:r>
              <a:rPr lang="en-US" altLang="x-none" i="1">
                <a:solidFill>
                  <a:srgbClr val="FF0000"/>
                </a:solidFill>
                <a:effectLst/>
              </a:rPr>
              <a:t>Federal Register</a:t>
            </a:r>
            <a:r>
              <a:rPr lang="en-US" altLang="x-none">
                <a:effectLst/>
              </a:rPr>
              <a:t>.</a:t>
            </a:r>
          </a:p>
          <a:p>
            <a:pPr>
              <a:buFont typeface="Wingdings" charset="2"/>
              <a:buNone/>
              <a:defRPr/>
            </a:pPr>
            <a:r>
              <a:rPr lang="en-US" altLang="x-none">
                <a:effectLst/>
              </a:rPr>
              <a:t>2. There is a comment period during which people can write in with opinions and criticisms.  </a:t>
            </a:r>
          </a:p>
          <a:p>
            <a:pPr>
              <a:buFont typeface="Wingdings" charset="2"/>
              <a:buChar char="n"/>
              <a:defRPr/>
            </a:pPr>
            <a:endParaRPr lang="en-US" altLang="x-none">
              <a:effectLst>
                <a:outerShdw blurRad="38100" dist="38100" dir="2700000" algn="tl">
                  <a:srgbClr val="C0C0C0"/>
                </a:outerShdw>
              </a:effectLst>
            </a:endParaRPr>
          </a:p>
        </p:txBody>
      </p:sp>
      <p:sp>
        <p:nvSpPr>
          <p:cNvPr id="29699" name="Slide Number Placeholder 3">
            <a:extLst>
              <a:ext uri="{FF2B5EF4-FFF2-40B4-BE49-F238E27FC236}">
                <a16:creationId xmlns:a16="http://schemas.microsoft.com/office/drawing/2014/main" id="{D71659AD-934F-4F59-97B0-6147979DF9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050F1C3D-AE84-4A6C-A1C1-C4B2C701A975}" type="slidenum">
              <a:rPr lang="en-US" altLang="en-US" sz="1200"/>
              <a:pPr>
                <a:spcBef>
                  <a:spcPct val="0"/>
                </a:spcBef>
                <a:buClrTx/>
                <a:buSzTx/>
                <a:buFontTx/>
                <a:buNone/>
              </a:pPr>
              <a:t>14</a:t>
            </a:fld>
            <a:endParaRPr lang="en-US" altLang="en-US" sz="12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26D3-06CA-4537-A4AF-5E507091B4D9}"/>
              </a:ext>
            </a:extLst>
          </p:cNvPr>
          <p:cNvSpPr>
            <a:spLocks noGrp="1"/>
          </p:cNvSpPr>
          <p:nvPr>
            <p:ph type="title"/>
          </p:nvPr>
        </p:nvSpPr>
        <p:spPr/>
        <p:txBody>
          <a:bodyPr/>
          <a:lstStyle/>
          <a:p>
            <a:pPr>
              <a:defRPr/>
            </a:pPr>
            <a:r>
              <a:rPr lang="en-US" altLang="x-none" b="1" dirty="0">
                <a:solidFill>
                  <a:srgbClr val="C00000"/>
                </a:solidFill>
                <a:effectLst/>
              </a:rPr>
              <a:t>How Are Regulations Made? (Cont’d)</a:t>
            </a:r>
            <a:endParaRPr lang="en-US" altLang="x-none" dirty="0">
              <a:solidFill>
                <a:srgbClr val="C00000"/>
              </a:solidFill>
              <a:effectLst>
                <a:outerShdw blurRad="38100" dist="38100" dir="2700000" algn="tl">
                  <a:srgbClr val="C0C0C0"/>
                </a:outerShdw>
              </a:effectLst>
            </a:endParaRPr>
          </a:p>
        </p:txBody>
      </p:sp>
      <p:sp>
        <p:nvSpPr>
          <p:cNvPr id="3" name="Content Placeholder 2">
            <a:extLst>
              <a:ext uri="{FF2B5EF4-FFF2-40B4-BE49-F238E27FC236}">
                <a16:creationId xmlns:a16="http://schemas.microsoft.com/office/drawing/2014/main" id="{A47EA100-F821-42FE-ADBA-22E0B29450D0}"/>
              </a:ext>
            </a:extLst>
          </p:cNvPr>
          <p:cNvSpPr>
            <a:spLocks noGrp="1"/>
          </p:cNvSpPr>
          <p:nvPr>
            <p:ph idx="1"/>
          </p:nvPr>
        </p:nvSpPr>
        <p:spPr>
          <a:xfrm>
            <a:off x="457200" y="1828800"/>
            <a:ext cx="8229600" cy="4302125"/>
          </a:xfrm>
        </p:spPr>
        <p:txBody>
          <a:bodyPr/>
          <a:lstStyle/>
          <a:p>
            <a:pPr>
              <a:spcBef>
                <a:spcPts val="2563"/>
              </a:spcBef>
              <a:buFont typeface="Wingdings" charset="2"/>
              <a:buNone/>
              <a:defRPr/>
            </a:pPr>
            <a:r>
              <a:rPr lang="en-US" altLang="x-none">
                <a:effectLst/>
              </a:rPr>
              <a:t>3. The regulation is printed in the Federal Register as a final rule. </a:t>
            </a:r>
          </a:p>
          <a:p>
            <a:pPr>
              <a:spcBef>
                <a:spcPts val="2563"/>
              </a:spcBef>
              <a:buFont typeface="Wingdings" charset="2"/>
              <a:buNone/>
              <a:defRPr/>
            </a:pPr>
            <a:r>
              <a:rPr lang="en-US" altLang="x-none">
                <a:effectLst/>
              </a:rPr>
              <a:t>4. Final rules are codified in the Code of Federal Regulations (CFR). </a:t>
            </a:r>
          </a:p>
          <a:p>
            <a:pPr>
              <a:buFont typeface="Wingdings" charset="2"/>
              <a:buNone/>
              <a:defRPr/>
            </a:pPr>
            <a:endParaRPr lang="en-US" altLang="x-none">
              <a:effectLst>
                <a:outerShdw blurRad="38100" dist="38100" dir="2700000" algn="tl">
                  <a:srgbClr val="C0C0C0"/>
                </a:outerShdw>
              </a:effectLst>
            </a:endParaRPr>
          </a:p>
        </p:txBody>
      </p:sp>
      <p:sp>
        <p:nvSpPr>
          <p:cNvPr id="30723" name="Slide Number Placeholder 3">
            <a:extLst>
              <a:ext uri="{FF2B5EF4-FFF2-40B4-BE49-F238E27FC236}">
                <a16:creationId xmlns:a16="http://schemas.microsoft.com/office/drawing/2014/main" id="{DA53C8E8-4AEA-45D2-8A8B-CFDA21C43D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F199B267-3766-40C9-A92D-4AAF9543CD4A}" type="slidenum">
              <a:rPr lang="en-US" altLang="en-US" sz="1200"/>
              <a:pPr>
                <a:spcBef>
                  <a:spcPct val="0"/>
                </a:spcBef>
                <a:buClrTx/>
                <a:buSzTx/>
                <a:buFontTx/>
                <a:buNone/>
              </a:pPr>
              <a:t>15</a:t>
            </a:fld>
            <a:endParaRPr lang="en-US" altLang="en-US" sz="12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2E51-C7F8-4356-B105-8E088929176B}"/>
              </a:ext>
            </a:extLst>
          </p:cNvPr>
          <p:cNvSpPr>
            <a:spLocks noGrp="1"/>
          </p:cNvSpPr>
          <p:nvPr>
            <p:ph type="title"/>
          </p:nvPr>
        </p:nvSpPr>
        <p:spPr/>
        <p:txBody>
          <a:bodyPr/>
          <a:lstStyle/>
          <a:p>
            <a:pPr>
              <a:defRPr/>
            </a:pPr>
            <a:r>
              <a:rPr lang="en-US" altLang="en-US" b="1" dirty="0">
                <a:solidFill>
                  <a:srgbClr val="C00000"/>
                </a:solidFill>
                <a:effectLst/>
              </a:rPr>
              <a:t>Federal Register</a:t>
            </a:r>
            <a:endParaRPr lang="en-US" dirty="0"/>
          </a:p>
        </p:txBody>
      </p:sp>
      <p:sp>
        <p:nvSpPr>
          <p:cNvPr id="3" name="Content Placeholder 2">
            <a:extLst>
              <a:ext uri="{FF2B5EF4-FFF2-40B4-BE49-F238E27FC236}">
                <a16:creationId xmlns:a16="http://schemas.microsoft.com/office/drawing/2014/main" id="{9CA01DE2-9CAC-4512-A877-81944E3AF607}"/>
              </a:ext>
            </a:extLst>
          </p:cNvPr>
          <p:cNvSpPr>
            <a:spLocks noGrp="1"/>
          </p:cNvSpPr>
          <p:nvPr>
            <p:ph idx="1"/>
          </p:nvPr>
        </p:nvSpPr>
        <p:spPr/>
        <p:txBody>
          <a:bodyPr/>
          <a:lstStyle/>
          <a:p>
            <a:pPr eaLnBrk="1" hangingPunct="1">
              <a:buFont typeface="Wingdings" charset="2"/>
              <a:buChar char="n"/>
              <a:defRPr/>
            </a:pPr>
            <a:r>
              <a:rPr lang="en-US" altLang="en-US" sz="2400" dirty="0">
                <a:effectLst/>
                <a:latin typeface="Arial" charset="0"/>
              </a:rPr>
              <a:t>Official </a:t>
            </a:r>
            <a:r>
              <a:rPr lang="en-US" altLang="en-US" sz="2400" dirty="0">
                <a:solidFill>
                  <a:srgbClr val="FF0000"/>
                </a:solidFill>
                <a:effectLst/>
                <a:latin typeface="Arial" charset="0"/>
              </a:rPr>
              <a:t>daily publication </a:t>
            </a:r>
            <a:r>
              <a:rPr lang="en-US" altLang="en-US" sz="2400" dirty="0">
                <a:effectLst/>
                <a:latin typeface="Arial" charset="0"/>
              </a:rPr>
              <a:t>for rules, proposed rules, and notices of Federal agencies and organizations, as well as executive orders and other presidential documents. </a:t>
            </a:r>
          </a:p>
          <a:p>
            <a:pPr eaLnBrk="1" hangingPunct="1">
              <a:buFont typeface="Wingdings" charset="2"/>
              <a:buNone/>
              <a:defRPr/>
            </a:pPr>
            <a:endParaRPr lang="en-US" altLang="en-US" sz="2400" dirty="0">
              <a:effectLst/>
              <a:latin typeface="Arial" charset="0"/>
            </a:endParaRPr>
          </a:p>
          <a:p>
            <a:pPr eaLnBrk="1" hangingPunct="1">
              <a:buFont typeface="Wingdings" charset="2"/>
              <a:buChar char="n"/>
              <a:defRPr/>
            </a:pPr>
            <a:r>
              <a:rPr lang="en-US" altLang="en-US" sz="2400" dirty="0">
                <a:effectLst/>
                <a:latin typeface="Arial" charset="0"/>
              </a:rPr>
              <a:t>Published by the office of the Federal Register, National Archives and Records Administration (NARA). </a:t>
            </a:r>
          </a:p>
          <a:p>
            <a:pPr>
              <a:buFont typeface="Wingdings" charset="2"/>
              <a:buChar char="n"/>
              <a:defRPr/>
            </a:pPr>
            <a:endParaRPr lang="en-US" dirty="0"/>
          </a:p>
        </p:txBody>
      </p:sp>
      <p:sp>
        <p:nvSpPr>
          <p:cNvPr id="31747" name="Slide Number Placeholder 3">
            <a:extLst>
              <a:ext uri="{FF2B5EF4-FFF2-40B4-BE49-F238E27FC236}">
                <a16:creationId xmlns:a16="http://schemas.microsoft.com/office/drawing/2014/main" id="{58D68061-DEBF-41E6-AB06-30B740B8F7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18E18B2C-4A07-46CA-B9B6-60A2CC74AB31}" type="slidenum">
              <a:rPr lang="en-US" altLang="en-US" sz="1200"/>
              <a:pPr>
                <a:spcBef>
                  <a:spcPct val="0"/>
                </a:spcBef>
                <a:buClrTx/>
                <a:buSzTx/>
                <a:buFontTx/>
                <a:buNone/>
              </a:pPr>
              <a:t>16</a:t>
            </a:fld>
            <a:endParaRPr lang="en-US" altLang="en-US" sz="1200"/>
          </a:p>
        </p:txBody>
      </p:sp>
      <p:pic>
        <p:nvPicPr>
          <p:cNvPr id="31748" name="Picture 4" descr="Federal Register">
            <a:extLst>
              <a:ext uri="{FF2B5EF4-FFF2-40B4-BE49-F238E27FC236}">
                <a16:creationId xmlns:a16="http://schemas.microsoft.com/office/drawing/2014/main" id="{4A212EB3-350C-4F12-A1C3-69891A9AB9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419600"/>
            <a:ext cx="11763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9D26-48B2-43ED-A200-E312ACDAFC8A}"/>
              </a:ext>
            </a:extLst>
          </p:cNvPr>
          <p:cNvSpPr>
            <a:spLocks noGrp="1"/>
          </p:cNvSpPr>
          <p:nvPr>
            <p:ph type="title"/>
          </p:nvPr>
        </p:nvSpPr>
        <p:spPr/>
        <p:txBody>
          <a:bodyPr/>
          <a:lstStyle/>
          <a:p>
            <a:pPr>
              <a:defRPr/>
            </a:pPr>
            <a:r>
              <a:rPr lang="en-US" altLang="x-none" b="1" dirty="0">
                <a:solidFill>
                  <a:srgbClr val="C00000"/>
                </a:solidFill>
                <a:effectLst/>
              </a:rPr>
              <a:t>Federal Register (cont’d)</a:t>
            </a:r>
            <a:endParaRPr lang="en-US" altLang="x-none" dirty="0">
              <a:solidFill>
                <a:srgbClr val="C00000"/>
              </a:solidFill>
              <a:effectLst>
                <a:outerShdw blurRad="38100" dist="38100" dir="2700000" algn="tl">
                  <a:srgbClr val="C0C0C0"/>
                </a:outerShdw>
              </a:effectLst>
            </a:endParaRPr>
          </a:p>
        </p:txBody>
      </p:sp>
      <p:sp>
        <p:nvSpPr>
          <p:cNvPr id="32770" name="Content Placeholder 2">
            <a:extLst>
              <a:ext uri="{FF2B5EF4-FFF2-40B4-BE49-F238E27FC236}">
                <a16:creationId xmlns:a16="http://schemas.microsoft.com/office/drawing/2014/main" id="{F03444A3-E61D-4447-8C0C-8BDEA68F0237}"/>
              </a:ext>
            </a:extLst>
          </p:cNvPr>
          <p:cNvSpPr>
            <a:spLocks noGrp="1"/>
          </p:cNvSpPr>
          <p:nvPr>
            <p:ph idx="1"/>
          </p:nvPr>
        </p:nvSpPr>
        <p:spPr/>
        <p:txBody>
          <a:bodyPr/>
          <a:lstStyle/>
          <a:p>
            <a:r>
              <a:rPr lang="en-US" altLang="en-US">
                <a:effectLst/>
                <a:ea typeface="ＭＳ Ｐゴシック" panose="020B0600070205080204" pitchFamily="34" charset="-128"/>
              </a:rPr>
              <a:t>By law, anyone can participate in the rule-making process by commenting in writing on rules FDA proposes. </a:t>
            </a:r>
          </a:p>
          <a:p>
            <a:r>
              <a:rPr lang="en-US" altLang="en-US">
                <a:effectLst/>
                <a:ea typeface="ＭＳ Ｐゴシック" panose="020B0600070205080204" pitchFamily="34" charset="-128"/>
              </a:rPr>
              <a:t>To learn more about this process, read </a:t>
            </a:r>
            <a:r>
              <a:rPr lang="en-US" altLang="en-US" b="1">
                <a:effectLst/>
                <a:ea typeface="ＭＳ Ｐゴシック" panose="020B0600070205080204" pitchFamily="34" charset="-128"/>
                <a:hlinkClick r:id="rId2"/>
              </a:rPr>
              <a:t>Making Your Voice Heard at FDA</a:t>
            </a:r>
            <a:r>
              <a:rPr lang="en-US" altLang="en-US">
                <a:effectLst/>
                <a:ea typeface="ＭＳ Ｐゴシック" panose="020B0600070205080204" pitchFamily="34" charset="-128"/>
                <a:hlinkClick r:id="rId2"/>
              </a:rPr>
              <a:t> </a:t>
            </a:r>
            <a:r>
              <a:rPr lang="en-US" altLang="en-US">
                <a:effectLst/>
                <a:ea typeface="ＭＳ Ｐゴシック" panose="020B0600070205080204" pitchFamily="34" charset="-128"/>
              </a:rPr>
              <a:t>website.</a:t>
            </a:r>
          </a:p>
        </p:txBody>
      </p:sp>
      <p:sp>
        <p:nvSpPr>
          <p:cNvPr id="32771" name="Slide Number Placeholder 3">
            <a:extLst>
              <a:ext uri="{FF2B5EF4-FFF2-40B4-BE49-F238E27FC236}">
                <a16:creationId xmlns:a16="http://schemas.microsoft.com/office/drawing/2014/main" id="{FCF0A817-50BD-441B-84B2-B1DF6CB103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8E04D402-91CA-4D03-905B-BECB3C797827}" type="slidenum">
              <a:rPr lang="en-US" altLang="en-US" sz="1200"/>
              <a:pPr>
                <a:spcBef>
                  <a:spcPct val="0"/>
                </a:spcBef>
                <a:buClrTx/>
                <a:buSzTx/>
                <a:buFontTx/>
                <a:buNone/>
              </a:pPr>
              <a:t>17</a:t>
            </a:fld>
            <a:endParaRPr lang="en-US" altLang="en-US" sz="12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B130-731A-4924-924F-2B5F44F5468A}"/>
              </a:ext>
            </a:extLst>
          </p:cNvPr>
          <p:cNvSpPr>
            <a:spLocks noGrp="1"/>
          </p:cNvSpPr>
          <p:nvPr>
            <p:ph type="title"/>
          </p:nvPr>
        </p:nvSpPr>
        <p:spPr/>
        <p:txBody>
          <a:bodyPr/>
          <a:lstStyle/>
          <a:p>
            <a:pPr>
              <a:defRPr/>
            </a:pPr>
            <a:r>
              <a:rPr lang="en-US" altLang="en-US" b="1" dirty="0">
                <a:solidFill>
                  <a:srgbClr val="C00000"/>
                </a:solidFill>
                <a:effectLst/>
              </a:rPr>
              <a:t>Code of Federal Regulations (CFR)</a:t>
            </a:r>
            <a:endParaRPr lang="en-US" dirty="0">
              <a:solidFill>
                <a:srgbClr val="C00000"/>
              </a:solidFill>
            </a:endParaRPr>
          </a:p>
        </p:txBody>
      </p:sp>
      <p:sp>
        <p:nvSpPr>
          <p:cNvPr id="3" name="Content Placeholder 2">
            <a:extLst>
              <a:ext uri="{FF2B5EF4-FFF2-40B4-BE49-F238E27FC236}">
                <a16:creationId xmlns:a16="http://schemas.microsoft.com/office/drawing/2014/main" id="{877AAAB8-CBD9-4A60-88F5-883CEB27EFBE}"/>
              </a:ext>
            </a:extLst>
          </p:cNvPr>
          <p:cNvSpPr>
            <a:spLocks noGrp="1"/>
          </p:cNvSpPr>
          <p:nvPr>
            <p:ph idx="1"/>
          </p:nvPr>
        </p:nvSpPr>
        <p:spPr/>
        <p:txBody>
          <a:bodyPr/>
          <a:lstStyle/>
          <a:p>
            <a:pPr>
              <a:buFont typeface="Wingdings" charset="2"/>
              <a:buChar char="n"/>
              <a:defRPr/>
            </a:pPr>
            <a:r>
              <a:rPr lang="en-US" altLang="en-US" dirty="0">
                <a:effectLst/>
                <a:latin typeface="Arial" charset="0"/>
              </a:rPr>
              <a:t>A </a:t>
            </a:r>
            <a:r>
              <a:rPr lang="en-US" altLang="en-US" dirty="0">
                <a:solidFill>
                  <a:srgbClr val="FF0000"/>
                </a:solidFill>
                <a:effectLst/>
                <a:latin typeface="Arial" charset="0"/>
              </a:rPr>
              <a:t>yearly codification </a:t>
            </a:r>
            <a:r>
              <a:rPr lang="en-US" altLang="en-US" dirty="0">
                <a:effectLst/>
                <a:latin typeface="Arial" charset="0"/>
              </a:rPr>
              <a:t>of general and permanent rules published in the Federal Register by executive departments and agencies such as Department of Health and Human Services (HHS) and the Department of Agriculture. </a:t>
            </a:r>
          </a:p>
          <a:p>
            <a:pPr>
              <a:buFont typeface="Wingdings" charset="2"/>
              <a:buChar char="n"/>
              <a:defRPr/>
            </a:pPr>
            <a:endParaRPr lang="en-US" dirty="0"/>
          </a:p>
        </p:txBody>
      </p:sp>
      <p:sp>
        <p:nvSpPr>
          <p:cNvPr id="33795" name="Slide Number Placeholder 3">
            <a:extLst>
              <a:ext uri="{FF2B5EF4-FFF2-40B4-BE49-F238E27FC236}">
                <a16:creationId xmlns:a16="http://schemas.microsoft.com/office/drawing/2014/main" id="{897D8CFD-CA78-4526-9A8E-324B7ABAB2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E95EBD75-8D32-4F69-AC01-F086BC3E3D5B}" type="slidenum">
              <a:rPr lang="en-US" altLang="en-US" sz="1200"/>
              <a:pPr>
                <a:spcBef>
                  <a:spcPct val="0"/>
                </a:spcBef>
                <a:buClrTx/>
                <a:buSzTx/>
                <a:buFontTx/>
                <a:buNone/>
              </a:pPr>
              <a:t>18</a:t>
            </a:fld>
            <a:endParaRPr lang="en-US" altLang="en-US" sz="12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8E1F-924F-41D1-975E-98496F2014FD}"/>
              </a:ext>
            </a:extLst>
          </p:cNvPr>
          <p:cNvSpPr>
            <a:spLocks noGrp="1"/>
          </p:cNvSpPr>
          <p:nvPr>
            <p:ph type="title"/>
          </p:nvPr>
        </p:nvSpPr>
        <p:spPr/>
        <p:txBody>
          <a:bodyPr/>
          <a:lstStyle/>
          <a:p>
            <a:pPr>
              <a:defRPr/>
            </a:pPr>
            <a:r>
              <a:rPr lang="en-US" altLang="en-US" b="1" dirty="0">
                <a:solidFill>
                  <a:srgbClr val="C00000"/>
                </a:solidFill>
                <a:effectLst/>
              </a:rPr>
              <a:t>CFR Titles</a:t>
            </a:r>
            <a:endParaRPr lang="en-US" dirty="0"/>
          </a:p>
        </p:txBody>
      </p:sp>
      <p:sp>
        <p:nvSpPr>
          <p:cNvPr id="3" name="Content Placeholder 2">
            <a:extLst>
              <a:ext uri="{FF2B5EF4-FFF2-40B4-BE49-F238E27FC236}">
                <a16:creationId xmlns:a16="http://schemas.microsoft.com/office/drawing/2014/main" id="{640A001D-0248-41D5-B4F4-B0C16FC4541D}"/>
              </a:ext>
            </a:extLst>
          </p:cNvPr>
          <p:cNvSpPr>
            <a:spLocks noGrp="1"/>
          </p:cNvSpPr>
          <p:nvPr>
            <p:ph idx="1"/>
          </p:nvPr>
        </p:nvSpPr>
        <p:spPr/>
        <p:txBody>
          <a:bodyPr/>
          <a:lstStyle/>
          <a:p>
            <a:pPr eaLnBrk="1" hangingPunct="1">
              <a:lnSpc>
                <a:spcPct val="90000"/>
              </a:lnSpc>
              <a:buFont typeface="Wingdings" charset="2"/>
              <a:buChar char="n"/>
              <a:defRPr/>
            </a:pPr>
            <a:r>
              <a:rPr lang="en-US" altLang="en-US" dirty="0">
                <a:effectLst/>
              </a:rPr>
              <a:t>Divided into </a:t>
            </a:r>
            <a:r>
              <a:rPr lang="en-US" altLang="en-US" dirty="0">
                <a:solidFill>
                  <a:srgbClr val="FF0000"/>
                </a:solidFill>
                <a:effectLst/>
              </a:rPr>
              <a:t>50</a:t>
            </a:r>
            <a:r>
              <a:rPr lang="en-US" altLang="en-US" dirty="0">
                <a:solidFill>
                  <a:srgbClr val="FFFF00"/>
                </a:solidFill>
                <a:effectLst/>
              </a:rPr>
              <a:t> </a:t>
            </a:r>
            <a:r>
              <a:rPr lang="en-US" altLang="en-US" dirty="0">
                <a:effectLst/>
              </a:rPr>
              <a:t>titles </a:t>
            </a:r>
          </a:p>
          <a:p>
            <a:pPr eaLnBrk="1" hangingPunct="1">
              <a:lnSpc>
                <a:spcPct val="90000"/>
              </a:lnSpc>
              <a:buFont typeface="Wingdings" charset="2"/>
              <a:buChar char="n"/>
              <a:defRPr/>
            </a:pPr>
            <a:r>
              <a:rPr lang="en-US" altLang="en-US" dirty="0">
                <a:effectLst/>
              </a:rPr>
              <a:t>Titles 7, 9, and 21 contain most of the laws regulating foods</a:t>
            </a:r>
          </a:p>
          <a:p>
            <a:pPr>
              <a:lnSpc>
                <a:spcPct val="90000"/>
              </a:lnSpc>
              <a:buFont typeface="Wingdings" charset="2"/>
              <a:buChar char="n"/>
              <a:defRPr/>
            </a:pPr>
            <a:r>
              <a:rPr lang="en-US" altLang="en-US" dirty="0">
                <a:effectLst/>
              </a:rPr>
              <a:t>Title 5 Governmental organizations and employees</a:t>
            </a:r>
          </a:p>
          <a:p>
            <a:pPr>
              <a:lnSpc>
                <a:spcPct val="90000"/>
              </a:lnSpc>
              <a:buFont typeface="Wingdings" charset="2"/>
              <a:buChar char="n"/>
              <a:defRPr/>
            </a:pPr>
            <a:r>
              <a:rPr lang="en-US" altLang="en-US" dirty="0">
                <a:solidFill>
                  <a:srgbClr val="FF0000"/>
                </a:solidFill>
                <a:effectLst/>
              </a:rPr>
              <a:t>Title 7 Agriculture</a:t>
            </a:r>
          </a:p>
          <a:p>
            <a:pPr>
              <a:lnSpc>
                <a:spcPct val="90000"/>
              </a:lnSpc>
              <a:buFont typeface="Wingdings" charset="2"/>
              <a:buChar char="n"/>
              <a:defRPr/>
            </a:pPr>
            <a:r>
              <a:rPr lang="en-US" altLang="en-US" dirty="0">
                <a:solidFill>
                  <a:srgbClr val="FF0000"/>
                </a:solidFill>
                <a:effectLst/>
              </a:rPr>
              <a:t>Title 9 Animal and animal products</a:t>
            </a:r>
          </a:p>
          <a:p>
            <a:pPr>
              <a:lnSpc>
                <a:spcPct val="90000"/>
              </a:lnSpc>
              <a:buFont typeface="Wingdings" charset="2"/>
              <a:buChar char="n"/>
              <a:defRPr/>
            </a:pPr>
            <a:r>
              <a:rPr lang="en-US" altLang="en-US" dirty="0">
                <a:effectLst/>
              </a:rPr>
              <a:t>Title 15 Commerce and trade</a:t>
            </a:r>
          </a:p>
          <a:p>
            <a:pPr>
              <a:buFont typeface="Wingdings" charset="2"/>
              <a:buChar char="n"/>
              <a:defRPr/>
            </a:pPr>
            <a:endParaRPr lang="en-US" dirty="0"/>
          </a:p>
        </p:txBody>
      </p:sp>
      <p:sp>
        <p:nvSpPr>
          <p:cNvPr id="34819" name="Slide Number Placeholder 3">
            <a:extLst>
              <a:ext uri="{FF2B5EF4-FFF2-40B4-BE49-F238E27FC236}">
                <a16:creationId xmlns:a16="http://schemas.microsoft.com/office/drawing/2014/main" id="{29037B8D-B77F-4A0A-97EB-E4EE68363D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BB352F7D-D1F9-4125-A656-85FED8A157F4}" type="slidenum">
              <a:rPr lang="en-US" altLang="en-US" sz="1200"/>
              <a:pPr>
                <a:spcBef>
                  <a:spcPct val="0"/>
                </a:spcBef>
                <a:buClrTx/>
                <a:buSzTx/>
                <a:buFontTx/>
                <a:buNone/>
              </a:pPr>
              <a:t>19</a:t>
            </a:fld>
            <a:endParaRPr lang="en-US" altLang="en-US" sz="12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896C-B69F-4838-AF2E-5410ED314FB0}"/>
              </a:ext>
            </a:extLst>
          </p:cNvPr>
          <p:cNvSpPr>
            <a:spLocks noGrp="1"/>
          </p:cNvSpPr>
          <p:nvPr>
            <p:ph type="title"/>
          </p:nvPr>
        </p:nvSpPr>
        <p:spPr/>
        <p:txBody>
          <a:bodyPr/>
          <a:lstStyle/>
          <a:p>
            <a:pPr>
              <a:defRPr/>
            </a:pPr>
            <a:r>
              <a:rPr lang="en-US" altLang="en-US" b="1" dirty="0">
                <a:solidFill>
                  <a:srgbClr val="C00000"/>
                </a:solidFill>
                <a:effectLst/>
              </a:rPr>
              <a:t>Definitions: Act and Law</a:t>
            </a:r>
            <a:endParaRPr lang="en-US" dirty="0"/>
          </a:p>
        </p:txBody>
      </p:sp>
      <p:sp>
        <p:nvSpPr>
          <p:cNvPr id="3" name="Content Placeholder 2">
            <a:extLst>
              <a:ext uri="{FF2B5EF4-FFF2-40B4-BE49-F238E27FC236}">
                <a16:creationId xmlns:a16="http://schemas.microsoft.com/office/drawing/2014/main" id="{651AB768-C3B9-4BFF-8E72-EDED5A165786}"/>
              </a:ext>
            </a:extLst>
          </p:cNvPr>
          <p:cNvSpPr>
            <a:spLocks noGrp="1"/>
          </p:cNvSpPr>
          <p:nvPr>
            <p:ph idx="1"/>
          </p:nvPr>
        </p:nvSpPr>
        <p:spPr/>
        <p:txBody>
          <a:bodyPr/>
          <a:lstStyle/>
          <a:p>
            <a:pPr eaLnBrk="1" hangingPunct="1">
              <a:lnSpc>
                <a:spcPct val="90000"/>
              </a:lnSpc>
              <a:buFont typeface="Wingdings" charset="2"/>
              <a:buChar char="n"/>
              <a:defRPr/>
            </a:pPr>
            <a:r>
              <a:rPr lang="en-US" altLang="en-US" b="1" dirty="0">
                <a:solidFill>
                  <a:srgbClr val="FF0000"/>
                </a:solidFill>
                <a:effectLst/>
              </a:rPr>
              <a:t>Act </a:t>
            </a:r>
          </a:p>
          <a:p>
            <a:pPr lvl="1" eaLnBrk="1" hangingPunct="1">
              <a:lnSpc>
                <a:spcPct val="90000"/>
              </a:lnSpc>
              <a:buFont typeface="Wingdings" charset="2"/>
              <a:buChar char="n"/>
              <a:defRPr/>
            </a:pPr>
            <a:r>
              <a:rPr lang="en-US" altLang="en-US" sz="3200" dirty="0">
                <a:effectLst/>
              </a:rPr>
              <a:t>a bill approved by both houses of congress and signed into law by the president. </a:t>
            </a:r>
          </a:p>
          <a:p>
            <a:pPr eaLnBrk="1" hangingPunct="1">
              <a:lnSpc>
                <a:spcPct val="90000"/>
              </a:lnSpc>
              <a:buFont typeface="Wingdings" charset="2"/>
              <a:buChar char="n"/>
              <a:defRPr/>
            </a:pPr>
            <a:r>
              <a:rPr lang="en-US" altLang="en-US" b="1" dirty="0">
                <a:solidFill>
                  <a:srgbClr val="FF0000"/>
                </a:solidFill>
                <a:effectLst/>
              </a:rPr>
              <a:t>Law</a:t>
            </a:r>
            <a:r>
              <a:rPr lang="en-US" altLang="en-US" dirty="0">
                <a:solidFill>
                  <a:srgbClr val="FF0000"/>
                </a:solidFill>
                <a:effectLst/>
              </a:rPr>
              <a:t> </a:t>
            </a:r>
          </a:p>
          <a:p>
            <a:pPr lvl="1" eaLnBrk="1" hangingPunct="1">
              <a:lnSpc>
                <a:spcPct val="90000"/>
              </a:lnSpc>
              <a:buFont typeface="Wingdings" charset="2"/>
              <a:buChar char="n"/>
              <a:defRPr/>
            </a:pPr>
            <a:r>
              <a:rPr lang="en-US" altLang="en-US" sz="3200" dirty="0">
                <a:effectLst/>
              </a:rPr>
              <a:t>an act of congress that has been signed by the president.</a:t>
            </a:r>
          </a:p>
          <a:p>
            <a:pPr>
              <a:buFont typeface="Wingdings" charset="2"/>
              <a:buChar char="n"/>
              <a:defRPr/>
            </a:pPr>
            <a:endParaRPr lang="en-US" dirty="0"/>
          </a:p>
        </p:txBody>
      </p:sp>
      <p:sp>
        <p:nvSpPr>
          <p:cNvPr id="17411" name="Slide Number Placeholder 3">
            <a:extLst>
              <a:ext uri="{FF2B5EF4-FFF2-40B4-BE49-F238E27FC236}">
                <a16:creationId xmlns:a16="http://schemas.microsoft.com/office/drawing/2014/main" id="{649FABB2-D439-4D38-9605-6C323DF84F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CE196A3D-A116-4DF3-A9CA-14ECE17DDD7C}" type="slidenum">
              <a:rPr lang="en-US" altLang="en-US" sz="1200"/>
              <a:pPr>
                <a:spcBef>
                  <a:spcPct val="0"/>
                </a:spcBef>
                <a:buClrTx/>
                <a:buSzTx/>
                <a:buFontTx/>
                <a:buNone/>
              </a:pPr>
              <a:t>2</a:t>
            </a:fld>
            <a:endParaRPr lang="en-US" altLang="en-US" sz="12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A871-8437-40B5-9833-58CB722DF464}"/>
              </a:ext>
            </a:extLst>
          </p:cNvPr>
          <p:cNvSpPr>
            <a:spLocks noGrp="1"/>
          </p:cNvSpPr>
          <p:nvPr>
            <p:ph type="title"/>
          </p:nvPr>
        </p:nvSpPr>
        <p:spPr/>
        <p:txBody>
          <a:bodyPr/>
          <a:lstStyle/>
          <a:p>
            <a:pPr>
              <a:defRPr/>
            </a:pPr>
            <a:r>
              <a:rPr lang="en-US" altLang="x-none" b="1" dirty="0">
                <a:solidFill>
                  <a:srgbClr val="C00000"/>
                </a:solidFill>
                <a:effectLst/>
              </a:rPr>
              <a:t>CFR Titles (cont’d)</a:t>
            </a:r>
            <a:endParaRPr lang="en-US" altLang="x-none" dirty="0">
              <a:solidFill>
                <a:srgbClr val="C00000"/>
              </a:solidFill>
              <a:effectLst>
                <a:outerShdw blurRad="38100" dist="38100" dir="2700000" algn="tl">
                  <a:srgbClr val="C0C0C0"/>
                </a:outerShdw>
              </a:effectLst>
            </a:endParaRPr>
          </a:p>
        </p:txBody>
      </p:sp>
      <p:sp>
        <p:nvSpPr>
          <p:cNvPr id="3" name="Content Placeholder 2">
            <a:extLst>
              <a:ext uri="{FF2B5EF4-FFF2-40B4-BE49-F238E27FC236}">
                <a16:creationId xmlns:a16="http://schemas.microsoft.com/office/drawing/2014/main" id="{90346D69-FD7B-42AB-BEDB-CEE5E8B3C6DC}"/>
              </a:ext>
            </a:extLst>
          </p:cNvPr>
          <p:cNvSpPr>
            <a:spLocks noGrp="1"/>
          </p:cNvSpPr>
          <p:nvPr>
            <p:ph idx="1"/>
          </p:nvPr>
        </p:nvSpPr>
        <p:spPr/>
        <p:txBody>
          <a:bodyPr/>
          <a:lstStyle/>
          <a:p>
            <a:pPr>
              <a:lnSpc>
                <a:spcPct val="90000"/>
              </a:lnSpc>
              <a:buFont typeface="Wingdings" charset="2"/>
              <a:buChar char="n"/>
              <a:defRPr/>
            </a:pPr>
            <a:r>
              <a:rPr lang="en-US" altLang="x-none">
                <a:effectLst/>
              </a:rPr>
              <a:t>Title 16 Conservation</a:t>
            </a:r>
          </a:p>
          <a:p>
            <a:pPr>
              <a:lnSpc>
                <a:spcPct val="90000"/>
              </a:lnSpc>
              <a:buFont typeface="Wingdings" charset="2"/>
              <a:buChar char="n"/>
              <a:defRPr/>
            </a:pPr>
            <a:r>
              <a:rPr lang="en-US" altLang="x-none">
                <a:effectLst/>
              </a:rPr>
              <a:t>Title 19 Customs</a:t>
            </a:r>
          </a:p>
          <a:p>
            <a:pPr>
              <a:lnSpc>
                <a:spcPct val="90000"/>
              </a:lnSpc>
              <a:buFont typeface="Wingdings" charset="2"/>
              <a:buChar char="n"/>
              <a:defRPr/>
            </a:pPr>
            <a:r>
              <a:rPr lang="en-US" altLang="x-none" b="1">
                <a:solidFill>
                  <a:srgbClr val="FF0000"/>
                </a:solidFill>
                <a:effectLst/>
              </a:rPr>
              <a:t>Title 21 Food and drugs</a:t>
            </a:r>
          </a:p>
          <a:p>
            <a:pPr>
              <a:lnSpc>
                <a:spcPct val="90000"/>
              </a:lnSpc>
              <a:buFont typeface="Wingdings" charset="2"/>
              <a:buChar char="n"/>
              <a:defRPr/>
            </a:pPr>
            <a:r>
              <a:rPr lang="en-US" altLang="x-none">
                <a:effectLst/>
              </a:rPr>
              <a:t>Title 27 Alcohol, tobacco products, and firearms</a:t>
            </a:r>
          </a:p>
          <a:p>
            <a:pPr>
              <a:lnSpc>
                <a:spcPct val="90000"/>
              </a:lnSpc>
              <a:buFont typeface="Wingdings" charset="2"/>
              <a:buChar char="n"/>
              <a:defRPr/>
            </a:pPr>
            <a:r>
              <a:rPr lang="en-US" altLang="x-none">
                <a:effectLst/>
              </a:rPr>
              <a:t>Title 42 Public health and welfare</a:t>
            </a:r>
          </a:p>
          <a:p>
            <a:pPr>
              <a:lnSpc>
                <a:spcPct val="90000"/>
              </a:lnSpc>
              <a:buFont typeface="Wingdings" charset="2"/>
              <a:buChar char="n"/>
              <a:defRPr/>
            </a:pPr>
            <a:r>
              <a:rPr lang="en-US" altLang="x-none">
                <a:effectLst/>
              </a:rPr>
              <a:t>Title 49 Transportation</a:t>
            </a:r>
          </a:p>
          <a:p>
            <a:pPr>
              <a:buFont typeface="Wingdings" charset="2"/>
              <a:buChar char="n"/>
              <a:defRPr/>
            </a:pPr>
            <a:endParaRPr lang="en-US" altLang="x-none">
              <a:effectLst>
                <a:outerShdw blurRad="38100" dist="38100" dir="2700000" algn="tl">
                  <a:srgbClr val="C0C0C0"/>
                </a:outerShdw>
              </a:effectLst>
            </a:endParaRPr>
          </a:p>
        </p:txBody>
      </p:sp>
      <p:sp>
        <p:nvSpPr>
          <p:cNvPr id="35843" name="Slide Number Placeholder 3">
            <a:extLst>
              <a:ext uri="{FF2B5EF4-FFF2-40B4-BE49-F238E27FC236}">
                <a16:creationId xmlns:a16="http://schemas.microsoft.com/office/drawing/2014/main" id="{857D7A78-9056-463A-897A-0E07273F06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A8A49686-FB9E-4868-B5F0-748ADED958C9}" type="slidenum">
              <a:rPr lang="en-US" altLang="en-US" sz="1200"/>
              <a:pPr>
                <a:spcBef>
                  <a:spcPct val="0"/>
                </a:spcBef>
                <a:buClrTx/>
                <a:buSzTx/>
                <a:buFontTx/>
                <a:buNone/>
              </a:pPr>
              <a:t>20</a:t>
            </a:fld>
            <a:endParaRPr lang="en-US" altLang="en-US" sz="1200"/>
          </a:p>
        </p:txBody>
      </p:sp>
      <p:pic>
        <p:nvPicPr>
          <p:cNvPr id="35844" name="Picture 4" descr="CFR ">
            <a:extLst>
              <a:ext uri="{FF2B5EF4-FFF2-40B4-BE49-F238E27FC236}">
                <a16:creationId xmlns:a16="http://schemas.microsoft.com/office/drawing/2014/main" id="{7AA65A7C-DB58-4A4A-AB9B-B982D77E18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4572000"/>
            <a:ext cx="1328738"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B37D-E58D-4E94-B8BF-AA534A1D811C}"/>
              </a:ext>
            </a:extLst>
          </p:cNvPr>
          <p:cNvSpPr>
            <a:spLocks noGrp="1"/>
          </p:cNvSpPr>
          <p:nvPr>
            <p:ph type="title"/>
          </p:nvPr>
        </p:nvSpPr>
        <p:spPr/>
        <p:txBody>
          <a:bodyPr/>
          <a:lstStyle/>
          <a:p>
            <a:pPr>
              <a:defRPr/>
            </a:pPr>
            <a:r>
              <a:rPr lang="en-US" altLang="en-US" dirty="0">
                <a:solidFill>
                  <a:srgbClr val="C00000"/>
                </a:solidFill>
                <a:effectLst/>
              </a:rPr>
              <a:t>Each Title is Divided into:</a:t>
            </a:r>
            <a:endParaRPr lang="en-US" dirty="0"/>
          </a:p>
        </p:txBody>
      </p:sp>
      <p:sp>
        <p:nvSpPr>
          <p:cNvPr id="3" name="Content Placeholder 2">
            <a:extLst>
              <a:ext uri="{FF2B5EF4-FFF2-40B4-BE49-F238E27FC236}">
                <a16:creationId xmlns:a16="http://schemas.microsoft.com/office/drawing/2014/main" id="{8E0A5F95-FD2F-4BFA-8737-2C675EFE3275}"/>
              </a:ext>
            </a:extLst>
          </p:cNvPr>
          <p:cNvSpPr>
            <a:spLocks noGrp="1"/>
          </p:cNvSpPr>
          <p:nvPr>
            <p:ph idx="1"/>
          </p:nvPr>
        </p:nvSpPr>
        <p:spPr/>
        <p:txBody>
          <a:bodyPr/>
          <a:lstStyle/>
          <a:p>
            <a:pPr lvl="1" eaLnBrk="1" hangingPunct="1">
              <a:buFont typeface="Wingdings" charset="2"/>
              <a:buChar char="n"/>
              <a:defRPr/>
            </a:pPr>
            <a:r>
              <a:rPr lang="en-US" altLang="en-US" sz="3200" dirty="0">
                <a:effectLst/>
              </a:rPr>
              <a:t>Chapters </a:t>
            </a:r>
          </a:p>
          <a:p>
            <a:pPr lvl="1" eaLnBrk="1" hangingPunct="1">
              <a:buFont typeface="Wingdings" charset="2"/>
              <a:buChar char="n"/>
              <a:defRPr/>
            </a:pPr>
            <a:r>
              <a:rPr lang="en-US" altLang="en-US" sz="3200" dirty="0">
                <a:effectLst/>
              </a:rPr>
              <a:t>Parts</a:t>
            </a:r>
          </a:p>
          <a:p>
            <a:pPr lvl="1" eaLnBrk="1" hangingPunct="1">
              <a:buFont typeface="Wingdings" charset="2"/>
              <a:buChar char="n"/>
              <a:defRPr/>
            </a:pPr>
            <a:r>
              <a:rPr lang="en-US" altLang="en-US" sz="3200" dirty="0">
                <a:effectLst/>
              </a:rPr>
              <a:t>Subparts</a:t>
            </a:r>
          </a:p>
          <a:p>
            <a:pPr lvl="1" eaLnBrk="1" hangingPunct="1">
              <a:buFont typeface="Wingdings" charset="2"/>
              <a:buChar char="n"/>
              <a:defRPr/>
            </a:pPr>
            <a:r>
              <a:rPr lang="en-US" altLang="en-US" sz="3200" dirty="0">
                <a:effectLst/>
              </a:rPr>
              <a:t>Sections </a:t>
            </a:r>
          </a:p>
          <a:p>
            <a:pPr>
              <a:buFont typeface="Wingdings" charset="2"/>
              <a:buChar char="n"/>
              <a:defRPr/>
            </a:pPr>
            <a:endParaRPr lang="en-US" dirty="0"/>
          </a:p>
        </p:txBody>
      </p:sp>
      <p:sp>
        <p:nvSpPr>
          <p:cNvPr id="36867" name="Slide Number Placeholder 3">
            <a:extLst>
              <a:ext uri="{FF2B5EF4-FFF2-40B4-BE49-F238E27FC236}">
                <a16:creationId xmlns:a16="http://schemas.microsoft.com/office/drawing/2014/main" id="{7F34083F-3B28-47BB-B5C2-401F068C52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E259FF57-9D53-4A33-95EB-AB68D4454D0F}" type="slidenum">
              <a:rPr lang="en-US" altLang="en-US" sz="1200"/>
              <a:pPr>
                <a:spcBef>
                  <a:spcPct val="0"/>
                </a:spcBef>
                <a:buClrTx/>
                <a:buSzTx/>
                <a:buFontTx/>
                <a:buNone/>
              </a:pPr>
              <a:t>21</a:t>
            </a:fld>
            <a:endParaRPr lang="en-US" altLang="en-US" sz="12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4F3E-E2A9-4BE4-9B01-BCB1314718FB}"/>
              </a:ext>
            </a:extLst>
          </p:cNvPr>
          <p:cNvSpPr>
            <a:spLocks noGrp="1"/>
          </p:cNvSpPr>
          <p:nvPr>
            <p:ph type="title"/>
          </p:nvPr>
        </p:nvSpPr>
        <p:spPr/>
        <p:txBody>
          <a:bodyPr/>
          <a:lstStyle/>
          <a:p>
            <a:pPr>
              <a:defRPr/>
            </a:pPr>
            <a:r>
              <a:rPr lang="en-US" altLang="x-none" b="1" dirty="0">
                <a:solidFill>
                  <a:srgbClr val="C00000"/>
                </a:solidFill>
                <a:effectLst/>
              </a:rPr>
              <a:t>Example of CFR Title</a:t>
            </a:r>
            <a:endParaRPr lang="en-US" altLang="x-none" dirty="0">
              <a:solidFill>
                <a:srgbClr val="C00000"/>
              </a:solidFill>
              <a:effectLst>
                <a:outerShdw blurRad="38100" dist="38100" dir="2700000" algn="tl">
                  <a:srgbClr val="C0C0C0"/>
                </a:outerShdw>
              </a:effectLst>
            </a:endParaRPr>
          </a:p>
        </p:txBody>
      </p:sp>
      <p:sp>
        <p:nvSpPr>
          <p:cNvPr id="3" name="Content Placeholder 2">
            <a:extLst>
              <a:ext uri="{FF2B5EF4-FFF2-40B4-BE49-F238E27FC236}">
                <a16:creationId xmlns:a16="http://schemas.microsoft.com/office/drawing/2014/main" id="{759CE287-7EA9-471B-BA5E-9373A2705B59}"/>
              </a:ext>
            </a:extLst>
          </p:cNvPr>
          <p:cNvSpPr>
            <a:spLocks noGrp="1"/>
          </p:cNvSpPr>
          <p:nvPr>
            <p:ph idx="1"/>
          </p:nvPr>
        </p:nvSpPr>
        <p:spPr>
          <a:xfrm>
            <a:off x="152400" y="1600200"/>
            <a:ext cx="8763000" cy="4530725"/>
          </a:xfrm>
        </p:spPr>
        <p:txBody>
          <a:bodyPr/>
          <a:lstStyle/>
          <a:p>
            <a:pPr eaLnBrk="1" hangingPunct="1">
              <a:buFont typeface="Wingdings" charset="2"/>
              <a:buNone/>
              <a:defRPr/>
            </a:pPr>
            <a:r>
              <a:rPr lang="en-US" altLang="x-none" dirty="0">
                <a:solidFill>
                  <a:srgbClr val="FFFF00"/>
                </a:solidFill>
                <a:effectLst/>
              </a:rPr>
              <a:t>	</a:t>
            </a:r>
            <a:r>
              <a:rPr lang="en-US" altLang="x-none" sz="2800" dirty="0">
                <a:solidFill>
                  <a:srgbClr val="FF0000"/>
                </a:solidFill>
                <a:effectLst/>
              </a:rPr>
              <a:t>TITLE 21</a:t>
            </a:r>
            <a:r>
              <a:rPr lang="en-US" altLang="x-none" sz="2800" dirty="0">
                <a:effectLst/>
              </a:rPr>
              <a:t>-Food and drugs</a:t>
            </a:r>
            <a:br>
              <a:rPr lang="en-US" altLang="x-none" sz="2800" dirty="0">
                <a:effectLst/>
              </a:rPr>
            </a:br>
            <a:r>
              <a:rPr lang="en-US" altLang="x-none" sz="2800" dirty="0">
                <a:solidFill>
                  <a:srgbClr val="FF0000"/>
                </a:solidFill>
                <a:effectLst/>
              </a:rPr>
              <a:t>CHAPTER I</a:t>
            </a:r>
            <a:r>
              <a:rPr lang="en-US" altLang="x-none" sz="2800" dirty="0">
                <a:effectLst/>
              </a:rPr>
              <a:t>-Food and Drug Administration Department of Health and Human Services </a:t>
            </a:r>
            <a:r>
              <a:rPr lang="en-US" altLang="x-none" sz="2800" dirty="0">
                <a:solidFill>
                  <a:srgbClr val="FF0000"/>
                </a:solidFill>
                <a:effectLst/>
              </a:rPr>
              <a:t>SUBCHAPTER B</a:t>
            </a:r>
            <a:r>
              <a:rPr lang="en-US" altLang="x-none" sz="2800" dirty="0">
                <a:effectLst/>
              </a:rPr>
              <a:t>-Food for Human Consumption (continued) </a:t>
            </a:r>
          </a:p>
          <a:p>
            <a:pPr lvl="1" eaLnBrk="1" hangingPunct="1">
              <a:buFont typeface="Wingdings" charset="2"/>
              <a:buNone/>
              <a:defRPr/>
            </a:pPr>
            <a:r>
              <a:rPr lang="en-US" altLang="x-none" dirty="0">
                <a:solidFill>
                  <a:srgbClr val="FF0000"/>
                </a:solidFill>
                <a:effectLst/>
              </a:rPr>
              <a:t>PART 170</a:t>
            </a:r>
            <a:r>
              <a:rPr lang="en-US" altLang="x-none" dirty="0">
                <a:effectLst/>
              </a:rPr>
              <a:t>-Food Additives </a:t>
            </a:r>
          </a:p>
          <a:p>
            <a:pPr lvl="1" eaLnBrk="1" hangingPunct="1">
              <a:buFont typeface="Wingdings" charset="2"/>
              <a:buNone/>
              <a:defRPr/>
            </a:pPr>
            <a:r>
              <a:rPr lang="en-US" altLang="x-none" dirty="0">
                <a:solidFill>
                  <a:srgbClr val="FF0000"/>
                </a:solidFill>
                <a:effectLst/>
              </a:rPr>
              <a:t>Subpart B</a:t>
            </a:r>
            <a:r>
              <a:rPr lang="en-US" altLang="x-none" dirty="0">
                <a:effectLst/>
              </a:rPr>
              <a:t>-Food Additive Safety </a:t>
            </a:r>
          </a:p>
          <a:p>
            <a:pPr lvl="1" eaLnBrk="1" hangingPunct="1">
              <a:buFont typeface="Wingdings" charset="2"/>
              <a:buNone/>
              <a:defRPr/>
            </a:pPr>
            <a:r>
              <a:rPr lang="en-US" altLang="x-none" dirty="0">
                <a:solidFill>
                  <a:srgbClr val="FF0000"/>
                </a:solidFill>
                <a:effectLst/>
              </a:rPr>
              <a:t>Sec. 170.38</a:t>
            </a:r>
            <a:r>
              <a:rPr lang="en-US" altLang="x-none" dirty="0">
                <a:effectLst/>
              </a:rPr>
              <a:t>-Determination of food additive status</a:t>
            </a:r>
            <a:endParaRPr lang="en-US" altLang="x-none" dirty="0">
              <a:effectLst>
                <a:outerShdw blurRad="38100" dist="38100" dir="2700000" algn="tl">
                  <a:srgbClr val="C0C0C0"/>
                </a:outerShdw>
              </a:effectLst>
            </a:endParaRPr>
          </a:p>
        </p:txBody>
      </p:sp>
      <p:sp>
        <p:nvSpPr>
          <p:cNvPr id="37891" name="Slide Number Placeholder 3">
            <a:extLst>
              <a:ext uri="{FF2B5EF4-FFF2-40B4-BE49-F238E27FC236}">
                <a16:creationId xmlns:a16="http://schemas.microsoft.com/office/drawing/2014/main" id="{2419A3D1-D1FA-455B-A37B-63264CB918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DF8F2ED6-0DA0-4D36-B33C-F0F01281D070}" type="slidenum">
              <a:rPr lang="en-US" altLang="en-US" sz="1200"/>
              <a:pPr>
                <a:spcBef>
                  <a:spcPct val="0"/>
                </a:spcBef>
                <a:buClrTx/>
                <a:buSzTx/>
                <a:buFontTx/>
                <a:buNone/>
              </a:pPr>
              <a:t>22</a:t>
            </a:fld>
            <a:endParaRPr lang="en-US" altLang="en-US" sz="12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0D62-1DDD-4134-85B2-1D34986A784D}"/>
              </a:ext>
            </a:extLst>
          </p:cNvPr>
          <p:cNvSpPr>
            <a:spLocks noGrp="1"/>
          </p:cNvSpPr>
          <p:nvPr>
            <p:ph type="title"/>
          </p:nvPr>
        </p:nvSpPr>
        <p:spPr/>
        <p:txBody>
          <a:bodyPr/>
          <a:lstStyle/>
          <a:p>
            <a:pPr>
              <a:defRPr/>
            </a:pPr>
            <a:r>
              <a:rPr lang="en-US" altLang="x-none" b="1" dirty="0">
                <a:solidFill>
                  <a:srgbClr val="C00000"/>
                </a:solidFill>
                <a:effectLst>
                  <a:outerShdw blurRad="38100" dist="38100" dir="2700000" algn="tl">
                    <a:srgbClr val="C0C0C0"/>
                  </a:outerShdw>
                </a:effectLst>
              </a:rPr>
              <a:t>Electronic Code of Federal Regulations (e-CFR) </a:t>
            </a:r>
            <a:endParaRPr lang="en-US" dirty="0">
              <a:solidFill>
                <a:srgbClr val="C00000"/>
              </a:solidFill>
            </a:endParaRPr>
          </a:p>
        </p:txBody>
      </p:sp>
      <p:sp>
        <p:nvSpPr>
          <p:cNvPr id="39938" name="Slide Number Placeholder 3">
            <a:extLst>
              <a:ext uri="{FF2B5EF4-FFF2-40B4-BE49-F238E27FC236}">
                <a16:creationId xmlns:a16="http://schemas.microsoft.com/office/drawing/2014/main" id="{4DE472F8-4F32-42D4-A866-78C55077D4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ABD43637-56D8-4294-BF8A-6042D0F3E03A}" type="slidenum">
              <a:rPr lang="en-US" altLang="en-US" sz="1200"/>
              <a:pPr>
                <a:spcBef>
                  <a:spcPct val="0"/>
                </a:spcBef>
                <a:buClrTx/>
                <a:buSzTx/>
                <a:buFontTx/>
                <a:buNone/>
              </a:pPr>
              <a:t>23</a:t>
            </a:fld>
            <a:endParaRPr lang="en-US" altLang="en-US" sz="1200"/>
          </a:p>
        </p:txBody>
      </p:sp>
      <p:pic>
        <p:nvPicPr>
          <p:cNvPr id="39939" name="Picture 5" descr="Electronic Code of Federal Regulations (e-CFR)  webpage">
            <a:extLst>
              <a:ext uri="{FF2B5EF4-FFF2-40B4-BE49-F238E27FC236}">
                <a16:creationId xmlns:a16="http://schemas.microsoft.com/office/drawing/2014/main" id="{71838B63-3565-4A59-89A6-6C4D7F81FF84}"/>
              </a:ext>
            </a:extLst>
          </p:cNvPr>
          <p:cNvPicPr>
            <a:picLocks noChangeAspect="1"/>
          </p:cNvPicPr>
          <p:nvPr/>
        </p:nvPicPr>
        <p:blipFill>
          <a:blip r:embed="rId2">
            <a:extLst>
              <a:ext uri="{28A0092B-C50C-407E-A947-70E740481C1C}">
                <a14:useLocalDpi xmlns:a14="http://schemas.microsoft.com/office/drawing/2010/main" val="0"/>
              </a:ext>
            </a:extLst>
          </a:blip>
          <a:srcRect t="18668" r="53250" b="22667"/>
          <a:stretch>
            <a:fillRect/>
          </a:stretch>
        </p:blipFill>
        <p:spPr bwMode="auto">
          <a:xfrm>
            <a:off x="1143000" y="1685925"/>
            <a:ext cx="71628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49AE-F7F1-4373-86DE-D11DF27A3267}"/>
              </a:ext>
            </a:extLst>
          </p:cNvPr>
          <p:cNvSpPr>
            <a:spLocks noGrp="1"/>
          </p:cNvSpPr>
          <p:nvPr>
            <p:ph type="title"/>
          </p:nvPr>
        </p:nvSpPr>
        <p:spPr/>
        <p:txBody>
          <a:bodyPr/>
          <a:lstStyle/>
          <a:p>
            <a:pPr>
              <a:defRPr/>
            </a:pPr>
            <a:r>
              <a:rPr lang="en-US" b="1" dirty="0">
                <a:solidFill>
                  <a:srgbClr val="C00000"/>
                </a:solidFill>
              </a:rPr>
              <a:t>The Life Cycle of a New Rule</a:t>
            </a:r>
            <a:endParaRPr lang="en-US" dirty="0"/>
          </a:p>
        </p:txBody>
      </p:sp>
      <p:sp>
        <p:nvSpPr>
          <p:cNvPr id="40962" name="Slide Number Placeholder 2">
            <a:extLst>
              <a:ext uri="{FF2B5EF4-FFF2-40B4-BE49-F238E27FC236}">
                <a16:creationId xmlns:a16="http://schemas.microsoft.com/office/drawing/2014/main" id="{D7D0DF89-B42D-4E01-890F-7F03B2A661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2D927112-F69A-40A6-A477-E019AA55CAF0}" type="slidenum">
              <a:rPr lang="en-US" altLang="en-US" sz="1200"/>
              <a:pPr>
                <a:spcBef>
                  <a:spcPct val="0"/>
                </a:spcBef>
                <a:buClrTx/>
                <a:buSzTx/>
                <a:buFontTx/>
                <a:buNone/>
              </a:pPr>
              <a:t>24</a:t>
            </a:fld>
            <a:endParaRPr lang="en-US" altLang="en-US" sz="1200"/>
          </a:p>
        </p:txBody>
      </p:sp>
      <p:pic>
        <p:nvPicPr>
          <p:cNvPr id="40963" name="Picture 3" descr="The Life Cycle of a New Rule">
            <a:extLst>
              <a:ext uri="{FF2B5EF4-FFF2-40B4-BE49-F238E27FC236}">
                <a16:creationId xmlns:a16="http://schemas.microsoft.com/office/drawing/2014/main" id="{FD7EA0B6-5858-463F-88D2-30464C98FE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5184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555B6ED3-2A0C-4F19-A2FA-FDE665195E44}"/>
              </a:ext>
            </a:extLst>
          </p:cNvPr>
          <p:cNvSpPr>
            <a:spLocks noGrp="1"/>
          </p:cNvSpPr>
          <p:nvPr>
            <p:ph type="title"/>
          </p:nvPr>
        </p:nvSpPr>
        <p:spPr/>
        <p:txBody>
          <a:bodyPr/>
          <a:lstStyle/>
          <a:p>
            <a:r>
              <a:rPr lang="en-US" altLang="en-US">
                <a:solidFill>
                  <a:srgbClr val="C00000"/>
                </a:solidFill>
                <a:effectLst/>
                <a:ea typeface="ＭＳ Ｐゴシック" panose="020B0600070205080204" pitchFamily="34" charset="-128"/>
              </a:rPr>
              <a:t>Where to Find Legal Information</a:t>
            </a:r>
          </a:p>
        </p:txBody>
      </p:sp>
      <p:sp>
        <p:nvSpPr>
          <p:cNvPr id="4" name="Content Placeholder 3">
            <a:extLst>
              <a:ext uri="{FF2B5EF4-FFF2-40B4-BE49-F238E27FC236}">
                <a16:creationId xmlns:a16="http://schemas.microsoft.com/office/drawing/2014/main" id="{E6A2B833-62D0-4773-BF19-2218A22799E5}"/>
              </a:ext>
            </a:extLst>
          </p:cNvPr>
          <p:cNvSpPr>
            <a:spLocks noGrp="1"/>
          </p:cNvSpPr>
          <p:nvPr>
            <p:ph idx="1"/>
          </p:nvPr>
        </p:nvSpPr>
        <p:spPr>
          <a:xfrm>
            <a:off x="457200" y="1600200"/>
            <a:ext cx="8305800" cy="4530725"/>
          </a:xfrm>
        </p:spPr>
        <p:txBody>
          <a:bodyPr/>
          <a:lstStyle/>
          <a:p>
            <a:pPr>
              <a:spcBef>
                <a:spcPts val="3163"/>
              </a:spcBef>
              <a:buFont typeface="Wingdings" charset="2"/>
              <a:buChar char="n"/>
              <a:defRPr/>
            </a:pPr>
            <a:r>
              <a:rPr lang="en-US" altLang="x-none" dirty="0">
                <a:effectLst/>
              </a:rPr>
              <a:t>The federal government makes legal information available at the federal libraries and on the internet. </a:t>
            </a:r>
          </a:p>
          <a:p>
            <a:pPr>
              <a:spcBef>
                <a:spcPts val="3163"/>
              </a:spcBef>
              <a:buFont typeface="Wingdings" charset="2"/>
              <a:buChar char="n"/>
              <a:defRPr/>
            </a:pPr>
            <a:r>
              <a:rPr lang="en-US" altLang="x-none" dirty="0">
                <a:effectLst/>
              </a:rPr>
              <a:t>Information on the Internet can be accessed from the U.S. Government Printing Office’s GPO Access site</a:t>
            </a:r>
            <a:r>
              <a:rPr lang="en-US" altLang="x-none" dirty="0">
                <a:effectLst>
                  <a:outerShdw blurRad="38100" dist="38100" dir="2700000" algn="tl">
                    <a:srgbClr val="C0C0C0"/>
                  </a:outerShdw>
                </a:effectLst>
              </a:rPr>
              <a:t>.</a:t>
            </a:r>
            <a:endParaRPr lang="en-US" altLang="x-none" dirty="0">
              <a:effectLst/>
            </a:endParaRPr>
          </a:p>
        </p:txBody>
      </p:sp>
      <p:sp>
        <p:nvSpPr>
          <p:cNvPr id="41987" name="Slide Number Placeholder 2">
            <a:extLst>
              <a:ext uri="{FF2B5EF4-FFF2-40B4-BE49-F238E27FC236}">
                <a16:creationId xmlns:a16="http://schemas.microsoft.com/office/drawing/2014/main" id="{CB360D36-0693-4C6E-AA24-C2CC96EB76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7920AB2D-DA93-44FB-841F-56D944EB2A10}" type="slidenum">
              <a:rPr lang="en-US" altLang="en-US" sz="1200"/>
              <a:pPr>
                <a:spcBef>
                  <a:spcPct val="0"/>
                </a:spcBef>
                <a:buClrTx/>
                <a:buSzTx/>
                <a:buFontTx/>
                <a:buNone/>
              </a:pPr>
              <a:t>25</a:t>
            </a:fld>
            <a:endParaRPr lang="en-US" altLang="en-US" sz="12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89129C-DC07-4250-B4C8-26D7E35CD409}"/>
              </a:ext>
            </a:extLst>
          </p:cNvPr>
          <p:cNvSpPr>
            <a:spLocks noGrp="1"/>
          </p:cNvSpPr>
          <p:nvPr>
            <p:ph type="title"/>
          </p:nvPr>
        </p:nvSpPr>
        <p:spPr/>
        <p:txBody>
          <a:bodyPr/>
          <a:lstStyle/>
          <a:p>
            <a:pPr>
              <a:defRPr/>
            </a:pPr>
            <a:r>
              <a:rPr lang="en-US" altLang="x-none" dirty="0">
                <a:solidFill>
                  <a:srgbClr val="C00000"/>
                </a:solidFill>
                <a:effectLst/>
              </a:rPr>
              <a:t>Where to Find Legal Information (Cont’d)</a:t>
            </a:r>
            <a:endParaRPr lang="en-US" altLang="x-none" dirty="0">
              <a:solidFill>
                <a:srgbClr val="C00000"/>
              </a:solidFill>
              <a:effectLst>
                <a:outerShdw blurRad="38100" dist="38100" dir="2700000" algn="tl">
                  <a:srgbClr val="C0C0C0"/>
                </a:outerShdw>
              </a:effectLst>
            </a:endParaRPr>
          </a:p>
        </p:txBody>
      </p:sp>
      <p:sp>
        <p:nvSpPr>
          <p:cNvPr id="5" name="Content Placeholder 4">
            <a:extLst>
              <a:ext uri="{FF2B5EF4-FFF2-40B4-BE49-F238E27FC236}">
                <a16:creationId xmlns:a16="http://schemas.microsoft.com/office/drawing/2014/main" id="{252B3E7C-E7C6-4167-9A4F-6ED581D1BE94}"/>
              </a:ext>
            </a:extLst>
          </p:cNvPr>
          <p:cNvSpPr>
            <a:spLocks noGrp="1"/>
          </p:cNvSpPr>
          <p:nvPr>
            <p:ph idx="1"/>
          </p:nvPr>
        </p:nvSpPr>
        <p:spPr>
          <a:xfrm>
            <a:off x="381000" y="1600200"/>
            <a:ext cx="8458200" cy="4530725"/>
          </a:xfrm>
        </p:spPr>
        <p:txBody>
          <a:bodyPr/>
          <a:lstStyle/>
          <a:p>
            <a:pPr>
              <a:buFont typeface="Wingdings" charset="2"/>
              <a:buNone/>
              <a:defRPr/>
            </a:pPr>
            <a:r>
              <a:rPr lang="en-US" altLang="x-none" b="1" dirty="0">
                <a:solidFill>
                  <a:srgbClr val="C00000"/>
                </a:solidFill>
                <a:effectLst>
                  <a:outerShdw blurRad="38100" dist="38100" dir="2700000" algn="tl">
                    <a:srgbClr val="C0C0C0"/>
                  </a:outerShdw>
                </a:effectLst>
              </a:rPr>
              <a:t>U.S. Code</a:t>
            </a:r>
          </a:p>
          <a:p>
            <a:pPr>
              <a:spcBef>
                <a:spcPts val="1875"/>
              </a:spcBef>
              <a:buFont typeface="Wingdings" charset="2"/>
              <a:buChar char="n"/>
              <a:defRPr/>
            </a:pPr>
            <a:r>
              <a:rPr lang="en-US" altLang="x-none" sz="2800" dirty="0">
                <a:effectLst/>
              </a:rPr>
              <a:t>The U.S. Code is the codification by subject matter of the general and permanent laws of the U.S. based on what is printed in the Statutes at Large. </a:t>
            </a:r>
          </a:p>
          <a:p>
            <a:pPr>
              <a:spcBef>
                <a:spcPts val="1875"/>
              </a:spcBef>
              <a:buFont typeface="Wingdings" charset="2"/>
              <a:buChar char="n"/>
              <a:defRPr/>
            </a:pPr>
            <a:r>
              <a:rPr lang="en-US" altLang="x-none" sz="2800" dirty="0">
                <a:effectLst/>
              </a:rPr>
              <a:t>It is divided by broad subjects into 50 titles.</a:t>
            </a:r>
          </a:p>
          <a:p>
            <a:pPr>
              <a:spcBef>
                <a:spcPts val="1875"/>
              </a:spcBef>
              <a:buFont typeface="Wingdings" charset="2"/>
              <a:buChar char="n"/>
              <a:defRPr/>
            </a:pPr>
            <a:r>
              <a:rPr lang="en-US" altLang="x-none" sz="2800" dirty="0">
                <a:effectLst/>
              </a:rPr>
              <a:t>These titles </a:t>
            </a:r>
            <a:r>
              <a:rPr lang="en-US" altLang="x-none" sz="2800" b="1" dirty="0">
                <a:solidFill>
                  <a:srgbClr val="FF0000"/>
                </a:solidFill>
                <a:effectLst/>
              </a:rPr>
              <a:t>are Not </a:t>
            </a:r>
            <a:r>
              <a:rPr lang="en-US" altLang="x-none" sz="2800" dirty="0">
                <a:effectLst/>
              </a:rPr>
              <a:t>the same titles as those in the CFR.   </a:t>
            </a:r>
          </a:p>
        </p:txBody>
      </p:sp>
      <p:sp>
        <p:nvSpPr>
          <p:cNvPr id="43011" name="Slide Number Placeholder 2">
            <a:extLst>
              <a:ext uri="{FF2B5EF4-FFF2-40B4-BE49-F238E27FC236}">
                <a16:creationId xmlns:a16="http://schemas.microsoft.com/office/drawing/2014/main" id="{B1A2943A-D07B-452A-8ED7-61FDEF87FE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79BCAB06-A5D8-4357-94D6-46E67FCA4BAC}" type="slidenum">
              <a:rPr lang="en-US" altLang="en-US" sz="1200"/>
              <a:pPr>
                <a:spcBef>
                  <a:spcPct val="0"/>
                </a:spcBef>
                <a:buClrTx/>
                <a:buSzTx/>
                <a:buFontTx/>
                <a:buNone/>
              </a:pPr>
              <a:t>26</a:t>
            </a:fld>
            <a:endParaRPr lang="en-US" altLang="en-US" sz="12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80BB-700D-4B84-A1E5-1921778F6F4E}"/>
              </a:ext>
            </a:extLst>
          </p:cNvPr>
          <p:cNvSpPr>
            <a:spLocks noGrp="1"/>
          </p:cNvSpPr>
          <p:nvPr>
            <p:ph type="title"/>
          </p:nvPr>
        </p:nvSpPr>
        <p:spPr/>
        <p:txBody>
          <a:bodyPr/>
          <a:lstStyle/>
          <a:p>
            <a:pPr>
              <a:defRPr/>
            </a:pPr>
            <a:r>
              <a:rPr lang="en-US" b="1" dirty="0">
                <a:solidFill>
                  <a:srgbClr val="C00000"/>
                </a:solidFill>
              </a:rPr>
              <a:t>Useful Websites</a:t>
            </a:r>
            <a:endParaRPr lang="en-US" dirty="0"/>
          </a:p>
        </p:txBody>
      </p:sp>
      <p:sp>
        <p:nvSpPr>
          <p:cNvPr id="3" name="Content Placeholder 2">
            <a:extLst>
              <a:ext uri="{FF2B5EF4-FFF2-40B4-BE49-F238E27FC236}">
                <a16:creationId xmlns:a16="http://schemas.microsoft.com/office/drawing/2014/main" id="{5BAB516B-A130-4D1C-8464-58C72E3B8B06}"/>
              </a:ext>
            </a:extLst>
          </p:cNvPr>
          <p:cNvSpPr>
            <a:spLocks noGrp="1"/>
          </p:cNvSpPr>
          <p:nvPr>
            <p:ph idx="1"/>
          </p:nvPr>
        </p:nvSpPr>
        <p:spPr/>
        <p:txBody>
          <a:bodyPr/>
          <a:lstStyle/>
          <a:p>
            <a:pPr eaLnBrk="1" hangingPunct="1">
              <a:buFont typeface="Wingdings" charset="2"/>
              <a:buChar char="n"/>
              <a:defRPr/>
            </a:pPr>
            <a:r>
              <a:rPr lang="en-US" altLang="x-none" b="1" dirty="0">
                <a:effectLst/>
                <a:hlinkClick r:id="rId2"/>
              </a:rPr>
              <a:t>U.S. Food and Drug Administration (FDA)</a:t>
            </a:r>
            <a:endParaRPr lang="en-US" altLang="x-none" b="1" dirty="0">
              <a:effectLst/>
            </a:endParaRPr>
          </a:p>
          <a:p>
            <a:pPr eaLnBrk="1" hangingPunct="1">
              <a:buFont typeface="Wingdings" charset="2"/>
              <a:buChar char="n"/>
              <a:defRPr/>
            </a:pPr>
            <a:endParaRPr lang="en-US" altLang="x-none" b="1" dirty="0">
              <a:effectLst/>
            </a:endParaRPr>
          </a:p>
          <a:p>
            <a:pPr eaLnBrk="1" hangingPunct="1">
              <a:buFont typeface="Wingdings" charset="2"/>
              <a:buChar char="n"/>
              <a:defRPr/>
            </a:pPr>
            <a:r>
              <a:rPr lang="en-US" altLang="x-none" b="1" dirty="0">
                <a:effectLst>
                  <a:outerShdw blurRad="38100" dist="38100" dir="2700000" algn="tl">
                    <a:srgbClr val="C0C0C0"/>
                  </a:outerShdw>
                </a:effectLst>
                <a:hlinkClick r:id="rId3"/>
              </a:rPr>
              <a:t>Electronic Code of Federal Regulations (e-CFR) </a:t>
            </a:r>
            <a:endParaRPr lang="en-US" altLang="x-none" b="1" dirty="0">
              <a:effectLst/>
            </a:endParaRPr>
          </a:p>
          <a:p>
            <a:pPr>
              <a:buFont typeface="Wingdings" charset="2"/>
              <a:buChar char="n"/>
              <a:defRPr/>
            </a:pPr>
            <a:endParaRPr lang="en-US" dirty="0"/>
          </a:p>
        </p:txBody>
      </p:sp>
      <p:sp>
        <p:nvSpPr>
          <p:cNvPr id="44035" name="Slide Number Placeholder 3">
            <a:extLst>
              <a:ext uri="{FF2B5EF4-FFF2-40B4-BE49-F238E27FC236}">
                <a16:creationId xmlns:a16="http://schemas.microsoft.com/office/drawing/2014/main" id="{7D3F6453-9DB4-4EE4-B887-A1E2A7C1AC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221326C0-25C6-4DF6-94A9-2CE222D79BF7}" type="slidenum">
              <a:rPr lang="en-US" altLang="en-US" sz="1200"/>
              <a:pPr>
                <a:spcBef>
                  <a:spcPct val="0"/>
                </a:spcBef>
                <a:buClrTx/>
                <a:buSzTx/>
                <a:buFontTx/>
                <a:buNone/>
              </a:pPr>
              <a:t>27</a:t>
            </a:fld>
            <a:endParaRPr lang="en-US" altLang="en-US" sz="12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CCF4-BB3A-4907-B90B-AE8869815C3E}"/>
              </a:ext>
            </a:extLst>
          </p:cNvPr>
          <p:cNvSpPr>
            <a:spLocks noGrp="1"/>
          </p:cNvSpPr>
          <p:nvPr>
            <p:ph type="title"/>
          </p:nvPr>
        </p:nvSpPr>
        <p:spPr/>
        <p:txBody>
          <a:bodyPr/>
          <a:lstStyle/>
          <a:p>
            <a:pPr>
              <a:defRPr/>
            </a:pPr>
            <a:r>
              <a:rPr lang="en-US" altLang="en-US" b="1" dirty="0">
                <a:solidFill>
                  <a:srgbClr val="C00000"/>
                </a:solidFill>
                <a:effectLst/>
              </a:rPr>
              <a:t>Definitions: Statue and Code</a:t>
            </a:r>
            <a:endParaRPr lang="en-US" dirty="0"/>
          </a:p>
        </p:txBody>
      </p:sp>
      <p:sp>
        <p:nvSpPr>
          <p:cNvPr id="3" name="Content Placeholder 2">
            <a:extLst>
              <a:ext uri="{FF2B5EF4-FFF2-40B4-BE49-F238E27FC236}">
                <a16:creationId xmlns:a16="http://schemas.microsoft.com/office/drawing/2014/main" id="{CB9AA2DC-68E6-4F42-8B31-1251FC4B2F0D}"/>
              </a:ext>
            </a:extLst>
          </p:cNvPr>
          <p:cNvSpPr>
            <a:spLocks noGrp="1"/>
          </p:cNvSpPr>
          <p:nvPr>
            <p:ph idx="1"/>
          </p:nvPr>
        </p:nvSpPr>
        <p:spPr/>
        <p:txBody>
          <a:bodyPr/>
          <a:lstStyle/>
          <a:p>
            <a:pPr eaLnBrk="1" hangingPunct="1">
              <a:lnSpc>
                <a:spcPct val="90000"/>
              </a:lnSpc>
              <a:buFont typeface="Wingdings" charset="2"/>
              <a:buChar char="n"/>
              <a:defRPr/>
            </a:pPr>
            <a:r>
              <a:rPr lang="en-US" altLang="en-US" b="1" dirty="0">
                <a:solidFill>
                  <a:srgbClr val="FF0000"/>
                </a:solidFill>
                <a:effectLst/>
              </a:rPr>
              <a:t>Statue </a:t>
            </a:r>
          </a:p>
          <a:p>
            <a:pPr lvl="1" eaLnBrk="1" hangingPunct="1">
              <a:lnSpc>
                <a:spcPct val="90000"/>
              </a:lnSpc>
              <a:buFont typeface="Wingdings" charset="2"/>
              <a:buChar char="n"/>
              <a:defRPr/>
            </a:pPr>
            <a:r>
              <a:rPr lang="en-US" altLang="en-US" sz="3200" dirty="0">
                <a:effectLst/>
              </a:rPr>
              <a:t>federal or state written and enacted rules and administrative codes having the force of </a:t>
            </a:r>
            <a:r>
              <a:rPr lang="en-US" altLang="en-US" sz="3200" dirty="0">
                <a:solidFill>
                  <a:srgbClr val="FF0000"/>
                </a:solidFill>
                <a:effectLst/>
              </a:rPr>
              <a:t>law</a:t>
            </a:r>
            <a:r>
              <a:rPr lang="en-US" altLang="en-US" sz="3200" dirty="0">
                <a:effectLst/>
              </a:rPr>
              <a:t>. </a:t>
            </a:r>
            <a:endParaRPr lang="en-US" altLang="en-US" b="1" dirty="0">
              <a:solidFill>
                <a:srgbClr val="FFFF00"/>
              </a:solidFill>
              <a:effectLst/>
            </a:endParaRPr>
          </a:p>
          <a:p>
            <a:pPr eaLnBrk="1" hangingPunct="1">
              <a:buFont typeface="Wingdings" charset="2"/>
              <a:buChar char="n"/>
              <a:defRPr/>
            </a:pPr>
            <a:r>
              <a:rPr lang="en-US" altLang="en-US" b="1" dirty="0">
                <a:solidFill>
                  <a:srgbClr val="FF0000"/>
                </a:solidFill>
                <a:effectLst/>
              </a:rPr>
              <a:t>Code</a:t>
            </a:r>
            <a:r>
              <a:rPr lang="en-US" altLang="en-US" dirty="0">
                <a:solidFill>
                  <a:srgbClr val="FF0000"/>
                </a:solidFill>
                <a:effectLst/>
              </a:rPr>
              <a:t> </a:t>
            </a:r>
          </a:p>
          <a:p>
            <a:pPr lvl="1" eaLnBrk="1" hangingPunct="1">
              <a:buFont typeface="Wingdings" charset="2"/>
              <a:buChar char="n"/>
              <a:defRPr/>
            </a:pPr>
            <a:r>
              <a:rPr lang="en-US" altLang="en-US" dirty="0">
                <a:effectLst/>
              </a:rPr>
              <a:t>legal term for collection of statutes and rules.</a:t>
            </a:r>
          </a:p>
          <a:p>
            <a:pPr>
              <a:buFont typeface="Wingdings" charset="2"/>
              <a:buChar char="n"/>
              <a:defRPr/>
            </a:pPr>
            <a:endParaRPr lang="en-US" dirty="0"/>
          </a:p>
        </p:txBody>
      </p:sp>
      <p:sp>
        <p:nvSpPr>
          <p:cNvPr id="18435" name="Slide Number Placeholder 3">
            <a:extLst>
              <a:ext uri="{FF2B5EF4-FFF2-40B4-BE49-F238E27FC236}">
                <a16:creationId xmlns:a16="http://schemas.microsoft.com/office/drawing/2014/main" id="{0377187C-4B2D-48B4-8AA6-438FE0BAEB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81E6911F-0944-4498-BBFF-AA2F24AF8118}" type="slidenum">
              <a:rPr lang="en-US" altLang="en-US" sz="1200"/>
              <a:pPr>
                <a:spcBef>
                  <a:spcPct val="0"/>
                </a:spcBef>
                <a:buClrTx/>
                <a:buSzTx/>
                <a:buFontTx/>
                <a:buNone/>
              </a:pPr>
              <a:t>3</a:t>
            </a:fld>
            <a:endParaRPr lang="en-US" altLang="en-US" sz="1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D01EA-5216-414D-9237-2277508DE17E}"/>
              </a:ext>
            </a:extLst>
          </p:cNvPr>
          <p:cNvSpPr>
            <a:spLocks noGrp="1"/>
          </p:cNvSpPr>
          <p:nvPr>
            <p:ph type="title"/>
          </p:nvPr>
        </p:nvSpPr>
        <p:spPr/>
        <p:txBody>
          <a:bodyPr/>
          <a:lstStyle/>
          <a:p>
            <a:pPr>
              <a:defRPr/>
            </a:pPr>
            <a:r>
              <a:rPr lang="en-US" altLang="x-none" b="1" dirty="0">
                <a:solidFill>
                  <a:srgbClr val="C00000"/>
                </a:solidFill>
                <a:effectLst/>
              </a:rPr>
              <a:t>Definitions: Regulation</a:t>
            </a:r>
            <a:endParaRPr lang="en-US" altLang="x-none" dirty="0">
              <a:solidFill>
                <a:srgbClr val="C00000"/>
              </a:solidFill>
              <a:effectLst>
                <a:outerShdw blurRad="38100" dist="38100" dir="2700000" algn="tl">
                  <a:srgbClr val="C0C0C0"/>
                </a:outerShdw>
              </a:effectLst>
            </a:endParaRPr>
          </a:p>
        </p:txBody>
      </p:sp>
      <p:sp>
        <p:nvSpPr>
          <p:cNvPr id="3" name="Content Placeholder 2">
            <a:extLst>
              <a:ext uri="{FF2B5EF4-FFF2-40B4-BE49-F238E27FC236}">
                <a16:creationId xmlns:a16="http://schemas.microsoft.com/office/drawing/2014/main" id="{5AAC9079-1FE6-4ED7-8534-FAE14C08D787}"/>
              </a:ext>
            </a:extLst>
          </p:cNvPr>
          <p:cNvSpPr>
            <a:spLocks noGrp="1"/>
          </p:cNvSpPr>
          <p:nvPr>
            <p:ph idx="1"/>
          </p:nvPr>
        </p:nvSpPr>
        <p:spPr/>
        <p:txBody>
          <a:bodyPr/>
          <a:lstStyle/>
          <a:p>
            <a:pPr eaLnBrk="1" hangingPunct="1">
              <a:buFont typeface="Wingdings" charset="2"/>
              <a:buChar char="n"/>
              <a:defRPr/>
            </a:pPr>
            <a:r>
              <a:rPr lang="en-US" altLang="x-none" b="1">
                <a:solidFill>
                  <a:srgbClr val="FF0000"/>
                </a:solidFill>
                <a:effectLst/>
              </a:rPr>
              <a:t>Regulation</a:t>
            </a:r>
            <a:r>
              <a:rPr lang="en-US" altLang="x-none">
                <a:solidFill>
                  <a:srgbClr val="FF0000"/>
                </a:solidFill>
                <a:effectLst/>
              </a:rPr>
              <a:t> </a:t>
            </a:r>
          </a:p>
          <a:p>
            <a:pPr lvl="1" eaLnBrk="1" hangingPunct="1">
              <a:spcBef>
                <a:spcPts val="1963"/>
              </a:spcBef>
              <a:buFont typeface="Wingdings" charset="2"/>
              <a:buChar char="n"/>
              <a:defRPr/>
            </a:pPr>
            <a:r>
              <a:rPr lang="en-US" altLang="x-none" sz="3200">
                <a:effectLst/>
              </a:rPr>
              <a:t> Administrative code or rule issued by the governmental agencies; regulations are implemented to </a:t>
            </a:r>
            <a:r>
              <a:rPr lang="en-US" altLang="x-none" sz="3200">
                <a:solidFill>
                  <a:srgbClr val="FF0000"/>
                </a:solidFill>
                <a:effectLst/>
              </a:rPr>
              <a:t>enforce statutes</a:t>
            </a:r>
            <a:r>
              <a:rPr lang="en-US" altLang="x-none" sz="3200">
                <a:effectLst/>
              </a:rPr>
              <a:t>.</a:t>
            </a:r>
          </a:p>
          <a:p>
            <a:pPr lvl="1">
              <a:spcBef>
                <a:spcPts val="1963"/>
              </a:spcBef>
              <a:buFont typeface="Wingdings" charset="2"/>
              <a:buChar char="n"/>
              <a:defRPr/>
            </a:pPr>
            <a:r>
              <a:rPr lang="en-US" altLang="x-none" sz="3200">
                <a:effectLst/>
              </a:rPr>
              <a:t> Federal regulations are first published in the </a:t>
            </a:r>
            <a:r>
              <a:rPr lang="en-US" altLang="x-none" sz="3200">
                <a:solidFill>
                  <a:srgbClr val="FF0000"/>
                </a:solidFill>
                <a:effectLst/>
              </a:rPr>
              <a:t>Federal Register </a:t>
            </a:r>
            <a:r>
              <a:rPr lang="en-US" altLang="x-none" sz="3200">
                <a:effectLst/>
              </a:rPr>
              <a:t>and later codified in the </a:t>
            </a:r>
            <a:r>
              <a:rPr lang="en-US" altLang="x-none" sz="3200">
                <a:solidFill>
                  <a:srgbClr val="FF0000"/>
                </a:solidFill>
                <a:effectLst/>
              </a:rPr>
              <a:t>Code of Federal Regulations</a:t>
            </a:r>
            <a:r>
              <a:rPr lang="en-US" altLang="x-none" sz="3200">
                <a:effectLst/>
              </a:rPr>
              <a:t>.</a:t>
            </a:r>
          </a:p>
          <a:p>
            <a:pPr>
              <a:buFont typeface="Wingdings" charset="2"/>
              <a:buChar char="n"/>
              <a:defRPr/>
            </a:pPr>
            <a:endParaRPr lang="en-US" altLang="x-none">
              <a:effectLst>
                <a:outerShdw blurRad="38100" dist="38100" dir="2700000" algn="tl">
                  <a:srgbClr val="C0C0C0"/>
                </a:outerShdw>
              </a:effectLst>
            </a:endParaRPr>
          </a:p>
        </p:txBody>
      </p:sp>
      <p:sp>
        <p:nvSpPr>
          <p:cNvPr id="19459" name="Slide Number Placeholder 3">
            <a:extLst>
              <a:ext uri="{FF2B5EF4-FFF2-40B4-BE49-F238E27FC236}">
                <a16:creationId xmlns:a16="http://schemas.microsoft.com/office/drawing/2014/main" id="{1207BE8E-9443-47F2-82A6-773BD68A0E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AA6E1CD5-9D45-44D5-AB2E-7AB78F6D44AC}" type="slidenum">
              <a:rPr lang="en-US" altLang="en-US" sz="1200"/>
              <a:pPr>
                <a:spcBef>
                  <a:spcPct val="0"/>
                </a:spcBef>
                <a:buClrTx/>
                <a:buSzTx/>
                <a:buFontTx/>
                <a:buNone/>
              </a:pPr>
              <a:t>4</a:t>
            </a:fld>
            <a:endParaRPr lang="en-US" altLang="en-US" sz="12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C76C-605F-47E6-AB30-9268AD1B5D48}"/>
              </a:ext>
            </a:extLst>
          </p:cNvPr>
          <p:cNvSpPr>
            <a:spLocks noGrp="1"/>
          </p:cNvSpPr>
          <p:nvPr>
            <p:ph type="title"/>
          </p:nvPr>
        </p:nvSpPr>
        <p:spPr/>
        <p:txBody>
          <a:bodyPr/>
          <a:lstStyle/>
          <a:p>
            <a:pPr>
              <a:defRPr/>
            </a:pPr>
            <a:r>
              <a:rPr lang="en-US" altLang="en-US" b="1" dirty="0">
                <a:solidFill>
                  <a:srgbClr val="C00000"/>
                </a:solidFill>
                <a:effectLst/>
              </a:rPr>
              <a:t>Definitions: Rule</a:t>
            </a:r>
            <a:endParaRPr lang="en-US" dirty="0"/>
          </a:p>
        </p:txBody>
      </p:sp>
      <p:sp>
        <p:nvSpPr>
          <p:cNvPr id="3" name="Content Placeholder 2">
            <a:extLst>
              <a:ext uri="{FF2B5EF4-FFF2-40B4-BE49-F238E27FC236}">
                <a16:creationId xmlns:a16="http://schemas.microsoft.com/office/drawing/2014/main" id="{580D2E45-25D8-4FB5-BB9A-D0785DFA1A26}"/>
              </a:ext>
            </a:extLst>
          </p:cNvPr>
          <p:cNvSpPr>
            <a:spLocks noGrp="1"/>
          </p:cNvSpPr>
          <p:nvPr>
            <p:ph idx="1"/>
          </p:nvPr>
        </p:nvSpPr>
        <p:spPr/>
        <p:txBody>
          <a:bodyPr/>
          <a:lstStyle/>
          <a:p>
            <a:pPr>
              <a:buFont typeface="Wingdings" charset="2"/>
              <a:buNone/>
              <a:defRPr/>
            </a:pPr>
            <a:r>
              <a:rPr lang="en-US" altLang="en-US" b="1" dirty="0">
                <a:solidFill>
                  <a:srgbClr val="FF0000"/>
                </a:solidFill>
                <a:effectLst/>
              </a:rPr>
              <a:t>Rule </a:t>
            </a:r>
          </a:p>
          <a:p>
            <a:pPr>
              <a:spcBef>
                <a:spcPts val="2475"/>
              </a:spcBef>
              <a:buFont typeface="Wingdings" charset="2"/>
              <a:buChar char="n"/>
              <a:defRPr/>
            </a:pPr>
            <a:r>
              <a:rPr lang="en-US" altLang="en-US" sz="2400" dirty="0">
                <a:effectLst/>
              </a:rPr>
              <a:t>Applies to more restricted or more specific laws than statutes. </a:t>
            </a:r>
          </a:p>
          <a:p>
            <a:pPr>
              <a:spcBef>
                <a:spcPts val="2475"/>
              </a:spcBef>
              <a:buFont typeface="Wingdings" charset="2"/>
              <a:buChar char="n"/>
              <a:defRPr/>
            </a:pPr>
            <a:r>
              <a:rPr lang="en-US" altLang="en-US" sz="2400" dirty="0">
                <a:effectLst/>
              </a:rPr>
              <a:t>“ Rule ” often is an abbreviated form of the term “ administrative rule, ” which is a law promulgated by an administrative agency. Administrative rules are also called regulations.</a:t>
            </a:r>
          </a:p>
          <a:p>
            <a:pPr>
              <a:spcBef>
                <a:spcPts val="2475"/>
              </a:spcBef>
              <a:buFont typeface="Wingdings" charset="2"/>
              <a:buChar char="n"/>
              <a:defRPr/>
            </a:pPr>
            <a:r>
              <a:rPr lang="en-US" altLang="en-US" sz="2400" dirty="0">
                <a:effectLst/>
              </a:rPr>
              <a:t>Some administrative orders, resolutions, and formal opinions are also “ rules. ”</a:t>
            </a:r>
          </a:p>
          <a:p>
            <a:pPr>
              <a:buFont typeface="Wingdings" charset="2"/>
              <a:buChar char="n"/>
              <a:defRPr/>
            </a:pPr>
            <a:endParaRPr lang="en-US" sz="2400" dirty="0"/>
          </a:p>
        </p:txBody>
      </p:sp>
      <p:sp>
        <p:nvSpPr>
          <p:cNvPr id="20483" name="Slide Number Placeholder 3">
            <a:extLst>
              <a:ext uri="{FF2B5EF4-FFF2-40B4-BE49-F238E27FC236}">
                <a16:creationId xmlns:a16="http://schemas.microsoft.com/office/drawing/2014/main" id="{7FF9C5FC-376C-408A-B034-26F3DFE7BF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8C89962C-780C-42B1-A4DA-CE08A88C1E69}" type="slidenum">
              <a:rPr lang="en-US" altLang="en-US" sz="1200"/>
              <a:pPr>
                <a:spcBef>
                  <a:spcPct val="0"/>
                </a:spcBef>
                <a:buClrTx/>
                <a:buSzTx/>
                <a:buFontTx/>
                <a:buNone/>
              </a:pPr>
              <a:t>5</a:t>
            </a:fld>
            <a:endParaRPr lang="en-US" altLang="en-US" sz="12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851E-7EA6-4E4B-B385-E9987053D03F}"/>
              </a:ext>
            </a:extLst>
          </p:cNvPr>
          <p:cNvSpPr>
            <a:spLocks noGrp="1"/>
          </p:cNvSpPr>
          <p:nvPr>
            <p:ph type="title"/>
          </p:nvPr>
        </p:nvSpPr>
        <p:spPr/>
        <p:txBody>
          <a:bodyPr/>
          <a:lstStyle/>
          <a:p>
            <a:pPr>
              <a:defRPr/>
            </a:pPr>
            <a:r>
              <a:rPr lang="en-US" altLang="en-US" b="1" dirty="0">
                <a:solidFill>
                  <a:srgbClr val="C00000"/>
                </a:solidFill>
                <a:effectLst/>
              </a:rPr>
              <a:t>Definitions: Guideline and Ordinance </a:t>
            </a:r>
            <a:endParaRPr lang="en-US" dirty="0"/>
          </a:p>
        </p:txBody>
      </p:sp>
      <p:sp>
        <p:nvSpPr>
          <p:cNvPr id="3" name="Content Placeholder 2">
            <a:extLst>
              <a:ext uri="{FF2B5EF4-FFF2-40B4-BE49-F238E27FC236}">
                <a16:creationId xmlns:a16="http://schemas.microsoft.com/office/drawing/2014/main" id="{734A2903-805E-45BF-8904-252C744469C7}"/>
              </a:ext>
            </a:extLst>
          </p:cNvPr>
          <p:cNvSpPr>
            <a:spLocks noGrp="1"/>
          </p:cNvSpPr>
          <p:nvPr>
            <p:ph idx="1"/>
          </p:nvPr>
        </p:nvSpPr>
        <p:spPr/>
        <p:txBody>
          <a:bodyPr/>
          <a:lstStyle/>
          <a:p>
            <a:pPr>
              <a:buFont typeface="Wingdings" charset="2"/>
              <a:buChar char="n"/>
              <a:defRPr/>
            </a:pPr>
            <a:r>
              <a:rPr lang="en-US" altLang="en-US" b="1" dirty="0">
                <a:solidFill>
                  <a:srgbClr val="FF0000"/>
                </a:solidFill>
                <a:effectLst/>
              </a:rPr>
              <a:t>Guideline </a:t>
            </a:r>
          </a:p>
          <a:p>
            <a:pPr lvl="1">
              <a:buFont typeface="Wingdings" charset="2"/>
              <a:buChar char="n"/>
              <a:defRPr/>
            </a:pPr>
            <a:r>
              <a:rPr lang="en-US" altLang="en-US" sz="3200" dirty="0">
                <a:effectLst/>
              </a:rPr>
              <a:t>suggests something advisory rather than binding.</a:t>
            </a:r>
          </a:p>
          <a:p>
            <a:pPr>
              <a:buFont typeface="Wingdings" charset="2"/>
              <a:buChar char="n"/>
              <a:defRPr/>
            </a:pPr>
            <a:r>
              <a:rPr lang="en-US" altLang="en-US" b="1" dirty="0">
                <a:solidFill>
                  <a:srgbClr val="FF0000"/>
                </a:solidFill>
                <a:effectLst/>
              </a:rPr>
              <a:t>Ordinance </a:t>
            </a:r>
          </a:p>
          <a:p>
            <a:pPr lvl="1">
              <a:buFont typeface="Wingdings" charset="2"/>
              <a:buChar char="n"/>
              <a:defRPr/>
            </a:pPr>
            <a:r>
              <a:rPr lang="en-US" altLang="en-US" sz="3200" dirty="0">
                <a:effectLst/>
              </a:rPr>
              <a:t>applies to an order enforced by a local unit of government, such as a city.</a:t>
            </a:r>
          </a:p>
          <a:p>
            <a:pPr>
              <a:buFont typeface="Wingdings" charset="2"/>
              <a:buChar char="n"/>
              <a:defRPr/>
            </a:pPr>
            <a:endParaRPr lang="en-US" dirty="0"/>
          </a:p>
        </p:txBody>
      </p:sp>
      <p:sp>
        <p:nvSpPr>
          <p:cNvPr id="21507" name="Slide Number Placeholder 3">
            <a:extLst>
              <a:ext uri="{FF2B5EF4-FFF2-40B4-BE49-F238E27FC236}">
                <a16:creationId xmlns:a16="http://schemas.microsoft.com/office/drawing/2014/main" id="{B81D4A8E-F220-46B8-BA95-0EB9FA7533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8BA8820F-6B8D-4485-813B-643CF712E36F}" type="slidenum">
              <a:rPr lang="en-US" altLang="en-US" sz="1200"/>
              <a:pPr>
                <a:spcBef>
                  <a:spcPct val="0"/>
                </a:spcBef>
                <a:buClrTx/>
                <a:buSzTx/>
                <a:buFontTx/>
                <a:buNone/>
              </a:pPr>
              <a:t>6</a:t>
            </a:fld>
            <a:endParaRPr lang="en-US" altLang="en-US" sz="12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05B5-54EF-48CF-8451-4AF14DDF4655}"/>
              </a:ext>
            </a:extLst>
          </p:cNvPr>
          <p:cNvSpPr>
            <a:spLocks noGrp="1"/>
          </p:cNvSpPr>
          <p:nvPr>
            <p:ph type="title"/>
          </p:nvPr>
        </p:nvSpPr>
        <p:spPr/>
        <p:txBody>
          <a:bodyPr/>
          <a:lstStyle/>
          <a:p>
            <a:pPr>
              <a:defRPr/>
            </a:pPr>
            <a:r>
              <a:rPr lang="en-US" altLang="en-US" dirty="0">
                <a:solidFill>
                  <a:srgbClr val="C00000"/>
                </a:solidFill>
                <a:effectLst/>
              </a:rPr>
              <a:t>The System of U.S. Laws can be Divided into Four Parts</a:t>
            </a:r>
            <a:endParaRPr lang="en-US" dirty="0"/>
          </a:p>
        </p:txBody>
      </p:sp>
      <p:sp>
        <p:nvSpPr>
          <p:cNvPr id="3" name="Content Placeholder 2">
            <a:extLst>
              <a:ext uri="{FF2B5EF4-FFF2-40B4-BE49-F238E27FC236}">
                <a16:creationId xmlns:a16="http://schemas.microsoft.com/office/drawing/2014/main" id="{0C62D0E4-B266-402B-B1FE-E5019E079C1E}"/>
              </a:ext>
            </a:extLst>
          </p:cNvPr>
          <p:cNvSpPr>
            <a:spLocks noGrp="1"/>
          </p:cNvSpPr>
          <p:nvPr>
            <p:ph idx="1"/>
          </p:nvPr>
        </p:nvSpPr>
        <p:spPr>
          <a:xfrm>
            <a:off x="457200" y="1828800"/>
            <a:ext cx="8229600" cy="4302125"/>
          </a:xfrm>
        </p:spPr>
        <p:txBody>
          <a:bodyPr/>
          <a:lstStyle/>
          <a:p>
            <a:pPr marL="514350" indent="-514350">
              <a:buFont typeface="Wingdings" charset="2"/>
              <a:buAutoNum type="arabicPeriod"/>
              <a:defRPr/>
            </a:pPr>
            <a:r>
              <a:rPr lang="en-US" altLang="en-US" b="1" dirty="0">
                <a:effectLst/>
              </a:rPr>
              <a:t>Constitution</a:t>
            </a:r>
          </a:p>
          <a:p>
            <a:pPr marL="514350" indent="-514350">
              <a:buFont typeface="Wingdings" charset="2"/>
              <a:buAutoNum type="arabicPeriod"/>
              <a:defRPr/>
            </a:pPr>
            <a:r>
              <a:rPr lang="en-US" altLang="en-US" b="1" dirty="0">
                <a:effectLst/>
              </a:rPr>
              <a:t>Statutes</a:t>
            </a:r>
          </a:p>
          <a:p>
            <a:pPr marL="514350" indent="-514350">
              <a:buFont typeface="Wingdings" charset="2"/>
              <a:buAutoNum type="arabicPeriod"/>
              <a:defRPr/>
            </a:pPr>
            <a:r>
              <a:rPr lang="en-US" altLang="en-US" b="1" dirty="0">
                <a:effectLst/>
              </a:rPr>
              <a:t>Regulations</a:t>
            </a:r>
          </a:p>
          <a:p>
            <a:pPr marL="514350" indent="-514350">
              <a:buFont typeface="Wingdings" charset="2"/>
              <a:buAutoNum type="arabicPeriod"/>
              <a:defRPr/>
            </a:pPr>
            <a:r>
              <a:rPr lang="en-US" altLang="en-US" b="1" dirty="0">
                <a:effectLst/>
              </a:rPr>
              <a:t>Common law and case law</a:t>
            </a:r>
          </a:p>
          <a:p>
            <a:pPr>
              <a:buFont typeface="Wingdings" charset="2"/>
              <a:buChar char="n"/>
              <a:defRPr/>
            </a:pPr>
            <a:endParaRPr lang="en-US" dirty="0"/>
          </a:p>
        </p:txBody>
      </p:sp>
      <p:sp>
        <p:nvSpPr>
          <p:cNvPr id="22531" name="Slide Number Placeholder 3">
            <a:extLst>
              <a:ext uri="{FF2B5EF4-FFF2-40B4-BE49-F238E27FC236}">
                <a16:creationId xmlns:a16="http://schemas.microsoft.com/office/drawing/2014/main" id="{424D558C-4BDB-4930-B555-65B2E4ABBD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358F528C-EFFC-4B6E-9CDB-26F36E1AF5B3}" type="slidenum">
              <a:rPr lang="en-US" altLang="en-US" sz="1200"/>
              <a:pPr>
                <a:spcBef>
                  <a:spcPct val="0"/>
                </a:spcBef>
                <a:buClrTx/>
                <a:buSzTx/>
                <a:buFontTx/>
                <a:buNone/>
              </a:pPr>
              <a:t>7</a:t>
            </a:fld>
            <a:endParaRPr lang="en-US" altLang="en-US" sz="12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5E53-2708-458F-9CCA-A2E1378D4F38}"/>
              </a:ext>
            </a:extLst>
          </p:cNvPr>
          <p:cNvSpPr>
            <a:spLocks noGrp="1"/>
          </p:cNvSpPr>
          <p:nvPr>
            <p:ph type="title"/>
          </p:nvPr>
        </p:nvSpPr>
        <p:spPr/>
        <p:txBody>
          <a:bodyPr/>
          <a:lstStyle/>
          <a:p>
            <a:pPr>
              <a:defRPr/>
            </a:pPr>
            <a:r>
              <a:rPr lang="en-US" b="1" dirty="0">
                <a:solidFill>
                  <a:srgbClr val="C00000"/>
                </a:solidFill>
                <a:effectLst>
                  <a:outerShdw blurRad="50800" dist="38100" dir="2700000">
                    <a:srgbClr val="000000">
                      <a:alpha val="43000"/>
                    </a:srgbClr>
                  </a:outerShdw>
                </a:effectLst>
              </a:rPr>
              <a:t>Constitution</a:t>
            </a:r>
            <a:r>
              <a:rPr lang="en-US" b="1" dirty="0">
                <a:solidFill>
                  <a:srgbClr val="FF0000"/>
                </a:solidFill>
                <a:effectLst>
                  <a:outerShdw blurRad="50800" dist="38100" dir="2700000">
                    <a:srgbClr val="000000">
                      <a:alpha val="43000"/>
                    </a:srgbClr>
                  </a:outerShdw>
                </a:effectLst>
              </a:rPr>
              <a:t> </a:t>
            </a:r>
            <a:endParaRPr lang="en-US" dirty="0"/>
          </a:p>
        </p:txBody>
      </p:sp>
      <p:sp>
        <p:nvSpPr>
          <p:cNvPr id="3" name="Content Placeholder 2">
            <a:extLst>
              <a:ext uri="{FF2B5EF4-FFF2-40B4-BE49-F238E27FC236}">
                <a16:creationId xmlns:a16="http://schemas.microsoft.com/office/drawing/2014/main" id="{53F63006-F15B-46E6-B833-533A257C1706}"/>
              </a:ext>
            </a:extLst>
          </p:cNvPr>
          <p:cNvSpPr>
            <a:spLocks noGrp="1"/>
          </p:cNvSpPr>
          <p:nvPr>
            <p:ph idx="1"/>
          </p:nvPr>
        </p:nvSpPr>
        <p:spPr/>
        <p:txBody>
          <a:bodyPr/>
          <a:lstStyle/>
          <a:p>
            <a:pPr>
              <a:buFont typeface="Wingdings" charset="2"/>
              <a:buChar char="n"/>
              <a:defRPr/>
            </a:pPr>
            <a:r>
              <a:rPr lang="en-US" altLang="en-US" dirty="0">
                <a:effectLst/>
              </a:rPr>
              <a:t>Provides the framework for the U.S. legal system. </a:t>
            </a:r>
          </a:p>
          <a:p>
            <a:pPr>
              <a:buFont typeface="Wingdings" charset="2"/>
              <a:buChar char="n"/>
              <a:defRPr/>
            </a:pPr>
            <a:r>
              <a:rPr lang="en-US" altLang="en-US" dirty="0">
                <a:effectLst/>
              </a:rPr>
              <a:t>Both empowers and limits government. </a:t>
            </a:r>
          </a:p>
          <a:p>
            <a:pPr>
              <a:buFont typeface="Wingdings" charset="2"/>
              <a:buChar char="n"/>
              <a:defRPr/>
            </a:pPr>
            <a:r>
              <a:rPr lang="en-US" altLang="en-US" dirty="0">
                <a:effectLst/>
              </a:rPr>
              <a:t>Creates the federal government.  </a:t>
            </a:r>
          </a:p>
          <a:p>
            <a:pPr>
              <a:buFont typeface="Wingdings" charset="2"/>
              <a:buChar char="n"/>
              <a:defRPr/>
            </a:pPr>
            <a:endParaRPr lang="en-US" dirty="0"/>
          </a:p>
        </p:txBody>
      </p:sp>
      <p:sp>
        <p:nvSpPr>
          <p:cNvPr id="23555" name="Slide Number Placeholder 3">
            <a:extLst>
              <a:ext uri="{FF2B5EF4-FFF2-40B4-BE49-F238E27FC236}">
                <a16:creationId xmlns:a16="http://schemas.microsoft.com/office/drawing/2014/main" id="{E02FA22C-227C-4533-8C2D-F62E558EB5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14697154-96E5-4705-A61F-37B284E8FB7F}" type="slidenum">
              <a:rPr lang="en-US" altLang="en-US" sz="1200"/>
              <a:pPr>
                <a:spcBef>
                  <a:spcPct val="0"/>
                </a:spcBef>
                <a:buClrTx/>
                <a:buSzTx/>
                <a:buFontTx/>
                <a:buNone/>
              </a:pPr>
              <a:t>8</a:t>
            </a:fld>
            <a:endParaRPr lang="en-US" altLang="en-US" sz="1200"/>
          </a:p>
        </p:txBody>
      </p:sp>
      <p:pic>
        <p:nvPicPr>
          <p:cNvPr id="23556" name="Picture 4" descr="Clip art">
            <a:extLst>
              <a:ext uri="{FF2B5EF4-FFF2-40B4-BE49-F238E27FC236}">
                <a16:creationId xmlns:a16="http://schemas.microsoft.com/office/drawing/2014/main" id="{2E991649-A729-48D4-B658-5AA3198CA4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1910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EFFB-78B7-4B42-AC8F-EAF868AA2B20}"/>
              </a:ext>
            </a:extLst>
          </p:cNvPr>
          <p:cNvSpPr>
            <a:spLocks noGrp="1"/>
          </p:cNvSpPr>
          <p:nvPr>
            <p:ph type="title"/>
          </p:nvPr>
        </p:nvSpPr>
        <p:spPr/>
        <p:txBody>
          <a:bodyPr/>
          <a:lstStyle/>
          <a:p>
            <a:pPr>
              <a:defRPr/>
            </a:pPr>
            <a:r>
              <a:rPr lang="en-US" altLang="x-none" b="1" dirty="0">
                <a:solidFill>
                  <a:srgbClr val="C00000"/>
                </a:solidFill>
                <a:effectLst>
                  <a:outerShdw blurRad="38100" dist="38100" dir="2700000" algn="tl">
                    <a:srgbClr val="C0C0C0"/>
                  </a:outerShdw>
                </a:effectLst>
              </a:rPr>
              <a:t>Constitution </a:t>
            </a:r>
            <a:r>
              <a:rPr lang="en-US" altLang="x-none" b="1" dirty="0">
                <a:solidFill>
                  <a:srgbClr val="C00000"/>
                </a:solidFill>
                <a:effectLst/>
              </a:rPr>
              <a:t>Divides the Power among the 3 Branches:</a:t>
            </a:r>
            <a:r>
              <a:rPr lang="en-US" altLang="x-none" b="1" dirty="0">
                <a:solidFill>
                  <a:srgbClr val="C00000"/>
                </a:solidFill>
                <a:effectLst>
                  <a:outerShdw blurRad="38100" dist="38100" dir="2700000" algn="tl">
                    <a:srgbClr val="C0C0C0"/>
                  </a:outerShdw>
                </a:effectLst>
              </a:rPr>
              <a:t> </a:t>
            </a:r>
          </a:p>
        </p:txBody>
      </p:sp>
      <p:sp>
        <p:nvSpPr>
          <p:cNvPr id="3" name="Content Placeholder 2">
            <a:extLst>
              <a:ext uri="{FF2B5EF4-FFF2-40B4-BE49-F238E27FC236}">
                <a16:creationId xmlns:a16="http://schemas.microsoft.com/office/drawing/2014/main" id="{E50E0167-84BA-464B-B816-1D235D36962D}"/>
              </a:ext>
            </a:extLst>
          </p:cNvPr>
          <p:cNvSpPr>
            <a:spLocks noGrp="1"/>
          </p:cNvSpPr>
          <p:nvPr>
            <p:ph idx="1"/>
          </p:nvPr>
        </p:nvSpPr>
        <p:spPr>
          <a:xfrm>
            <a:off x="457200" y="1981200"/>
            <a:ext cx="8229600" cy="4149725"/>
          </a:xfrm>
        </p:spPr>
        <p:txBody>
          <a:bodyPr/>
          <a:lstStyle/>
          <a:p>
            <a:pPr lvl="1">
              <a:spcBef>
                <a:spcPts val="1963"/>
              </a:spcBef>
              <a:buFont typeface="Wingdings" charset="2"/>
              <a:buChar char="n"/>
              <a:defRPr/>
            </a:pPr>
            <a:r>
              <a:rPr lang="en-US" altLang="x-none" sz="3200" dirty="0">
                <a:effectLst/>
              </a:rPr>
              <a:t>The legislative power - U.S. Congress (Article I) </a:t>
            </a:r>
          </a:p>
          <a:p>
            <a:pPr lvl="1">
              <a:spcBef>
                <a:spcPts val="1963"/>
              </a:spcBef>
              <a:buFont typeface="Wingdings" charset="2"/>
              <a:buChar char="n"/>
              <a:defRPr/>
            </a:pPr>
            <a:r>
              <a:rPr lang="en-US" altLang="x-none" sz="3200" dirty="0">
                <a:effectLst/>
              </a:rPr>
              <a:t>The executive power – U.S. President (Article II)</a:t>
            </a:r>
          </a:p>
          <a:p>
            <a:pPr lvl="1">
              <a:spcBef>
                <a:spcPts val="1963"/>
              </a:spcBef>
              <a:buFont typeface="Wingdings" charset="2"/>
              <a:buChar char="n"/>
              <a:defRPr/>
            </a:pPr>
            <a:r>
              <a:rPr lang="en-US" altLang="x-none" sz="3200" dirty="0">
                <a:effectLst/>
              </a:rPr>
              <a:t>The judicial power - U.S. Supreme Court</a:t>
            </a:r>
          </a:p>
          <a:p>
            <a:pPr>
              <a:buFont typeface="Wingdings" charset="2"/>
              <a:buChar char="n"/>
              <a:defRPr/>
            </a:pPr>
            <a:endParaRPr lang="en-US" altLang="x-none" dirty="0">
              <a:effectLst>
                <a:outerShdw blurRad="38100" dist="38100" dir="2700000" algn="tl">
                  <a:srgbClr val="C0C0C0"/>
                </a:outerShdw>
              </a:effectLst>
            </a:endParaRPr>
          </a:p>
        </p:txBody>
      </p:sp>
      <p:sp>
        <p:nvSpPr>
          <p:cNvPr id="24579" name="Slide Number Placeholder 3">
            <a:extLst>
              <a:ext uri="{FF2B5EF4-FFF2-40B4-BE49-F238E27FC236}">
                <a16:creationId xmlns:a16="http://schemas.microsoft.com/office/drawing/2014/main" id="{66D783A0-EAFF-4A7C-84CC-E5922AF06B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lr>
                <a:schemeClr val="tx1"/>
              </a:buClr>
              <a:buSzPct val="65000"/>
              <a:buFont typeface="Wingdings" panose="05000000000000000000"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2"/>
              </a:buClr>
              <a:buSzPct val="65000"/>
              <a:buFont typeface="Wingdings" panose="05000000000000000000" pitchFamily="2" charset="2"/>
              <a:buChar char="n"/>
              <a:defRPr sz="2400">
                <a:solidFill>
                  <a:schemeClr val="tx1"/>
                </a:solidFill>
                <a:latin typeface="Tahoma" panose="020B0604030504040204" pitchFamily="34" charset="0"/>
                <a:ea typeface="ヒラギノ角ゴ Pro W3" charset="-128"/>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4pPr>
            <a:lvl5pPr marL="20574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5pPr>
            <a:lvl6pPr marL="25146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6pPr>
            <a:lvl7pPr marL="29718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7pPr>
            <a:lvl8pPr marL="34290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8pPr>
            <a:lvl9pPr marL="3886200" indent="-22860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Tahoma" panose="020B0604030504040204" pitchFamily="34" charset="0"/>
                <a:ea typeface="ヒラギノ角ゴ Pro W3" charset="-128"/>
              </a:defRPr>
            </a:lvl9pPr>
          </a:lstStyle>
          <a:p>
            <a:pPr>
              <a:spcBef>
                <a:spcPct val="0"/>
              </a:spcBef>
              <a:buClrTx/>
              <a:buSzTx/>
              <a:buFontTx/>
              <a:buNone/>
            </a:pPr>
            <a:fld id="{FB44351A-52AC-499A-8705-31DF7D0FEB5F}" type="slidenum">
              <a:rPr lang="en-US" altLang="en-US" sz="1200"/>
              <a:pPr>
                <a:spcBef>
                  <a:spcPct val="0"/>
                </a:spcBef>
                <a:buClrTx/>
                <a:buSzTx/>
                <a:buFontTx/>
                <a:buNone/>
              </a:pPr>
              <a:t>9</a:t>
            </a:fld>
            <a:endParaRPr lang="en-US" altLang="en-US" sz="1200"/>
          </a:p>
        </p:txBody>
      </p:sp>
    </p:spTree>
  </p:cSld>
  <p:clrMapOvr>
    <a:masterClrMapping/>
  </p:clrMapOvr>
  <p:transition/>
</p:sld>
</file>

<file path=ppt/theme/theme1.xml><?xml version="1.0" encoding="utf-8"?>
<a:theme xmlns:a="http://schemas.openxmlformats.org/drawingml/2006/main" name="Balanc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alance">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ahoma" charset="0"/>
          </a:defRPr>
        </a:defPPr>
      </a:lstStyle>
    </a:lnDef>
  </a:objectDefaults>
  <a:extraClrSchemeLst>
    <a:extraClrScheme>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clrMap bg1="dk2" tx1="lt1" bg2="dk1" tx2="lt2" accent1="accent1" accent2="accent2" accent3="accent3" accent4="accent4" accent5="accent5" accent6="accent6" hlink="hlink" folHlink="folHlink"/>
    </a:extraClrScheme>
    <a:extraClrScheme>
      <a:clrScheme name="Balance 2">
        <a:dk1>
          <a:srgbClr val="660000"/>
        </a:dk1>
        <a:lt1>
          <a:srgbClr val="FFFFFF"/>
        </a:lt1>
        <a:dk2>
          <a:srgbClr val="800000"/>
        </a:dk2>
        <a:lt2>
          <a:srgbClr val="FFFFCC"/>
        </a:lt2>
        <a:accent1>
          <a:srgbClr val="CC6600"/>
        </a:accent1>
        <a:accent2>
          <a:srgbClr val="BE7960"/>
        </a:accent2>
        <a:accent3>
          <a:srgbClr val="C0AAAA"/>
        </a:accent3>
        <a:accent4>
          <a:srgbClr val="DADADA"/>
        </a:accent4>
        <a:accent5>
          <a:srgbClr val="E2B8AA"/>
        </a:accent5>
        <a:accent6>
          <a:srgbClr val="AC6D56"/>
        </a:accent6>
        <a:hlink>
          <a:srgbClr val="FFFF99"/>
        </a:hlink>
        <a:folHlink>
          <a:srgbClr val="E5B325"/>
        </a:folHlink>
      </a:clrScheme>
      <a:clrMap bg1="dk2" tx1="lt1" bg2="dk1" tx2="lt2" accent1="accent1" accent2="accent2" accent3="accent3" accent4="accent4" accent5="accent5" accent6="accent6" hlink="hlink" folHlink="folHlink"/>
    </a:extraClrScheme>
    <a:extraClrScheme>
      <a:clrScheme name="Balance 3">
        <a:dk1>
          <a:srgbClr val="003300"/>
        </a:dk1>
        <a:lt1>
          <a:srgbClr val="FFFFFF"/>
        </a:lt1>
        <a:dk2>
          <a:srgbClr val="4D6A2A"/>
        </a:dk2>
        <a:lt2>
          <a:srgbClr val="CCFF99"/>
        </a:lt2>
        <a:accent1>
          <a:srgbClr val="2EB62E"/>
        </a:accent1>
        <a:accent2>
          <a:srgbClr val="527C3A"/>
        </a:accent2>
        <a:accent3>
          <a:srgbClr val="B2B9AC"/>
        </a:accent3>
        <a:accent4>
          <a:srgbClr val="DADADA"/>
        </a:accent4>
        <a:accent5>
          <a:srgbClr val="ADD7AD"/>
        </a:accent5>
        <a:accent6>
          <a:srgbClr val="497034"/>
        </a:accent6>
        <a:hlink>
          <a:srgbClr val="DDD800"/>
        </a:hlink>
        <a:folHlink>
          <a:srgbClr val="009999"/>
        </a:folHlink>
      </a:clrScheme>
      <a:clrMap bg1="dk2" tx1="lt1" bg2="dk1" tx2="lt2" accent1="accent1" accent2="accent2" accent3="accent3" accent4="accent4" accent5="accent5" accent6="accent6" hlink="hlink" folHlink="folHlink"/>
    </a:extraClrScheme>
    <a:extraClrScheme>
      <a:clrScheme name="Balance 4">
        <a:dk1>
          <a:srgbClr val="005A58"/>
        </a:dk1>
        <a:lt1>
          <a:srgbClr val="FFFFFF"/>
        </a:lt1>
        <a:dk2>
          <a:srgbClr val="00716E"/>
        </a:dk2>
        <a:lt2>
          <a:srgbClr val="FFFF99"/>
        </a:lt2>
        <a:accent1>
          <a:srgbClr val="2DB3B0"/>
        </a:accent1>
        <a:accent2>
          <a:srgbClr val="6D6FC7"/>
        </a:accent2>
        <a:accent3>
          <a:srgbClr val="AABBBA"/>
        </a:accent3>
        <a:accent4>
          <a:srgbClr val="DADADA"/>
        </a:accent4>
        <a:accent5>
          <a:srgbClr val="ADD6D4"/>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lance 5">
        <a:dk1>
          <a:srgbClr val="003366"/>
        </a:dk1>
        <a:lt1>
          <a:srgbClr val="FFFFFF"/>
        </a:lt1>
        <a:dk2>
          <a:srgbClr val="2B5481"/>
        </a:dk2>
        <a:lt2>
          <a:srgbClr val="E5FFFF"/>
        </a:lt2>
        <a:accent1>
          <a:srgbClr val="336699"/>
        </a:accent1>
        <a:accent2>
          <a:srgbClr val="00B000"/>
        </a:accent2>
        <a:accent3>
          <a:srgbClr val="ACB3C1"/>
        </a:accent3>
        <a:accent4>
          <a:srgbClr val="DADADA"/>
        </a:accent4>
        <a:accent5>
          <a:srgbClr val="ADB8CA"/>
        </a:accent5>
        <a:accent6>
          <a:srgbClr val="009F00"/>
        </a:accent6>
        <a:hlink>
          <a:srgbClr val="00CCFF"/>
        </a:hlink>
        <a:folHlink>
          <a:srgbClr val="B5FFFB"/>
        </a:folHlink>
      </a:clrScheme>
      <a:clrMap bg1="dk2" tx1="lt1" bg2="dk1" tx2="lt2" accent1="accent1" accent2="accent2" accent3="accent3" accent4="accent4" accent5="accent5" accent6="accent6" hlink="hlink" folHlink="folHlink"/>
    </a:extraClrScheme>
    <a:extraClrScheme>
      <a:clrScheme name="Balance 6">
        <a:dk1>
          <a:srgbClr val="2F2D25"/>
        </a:dk1>
        <a:lt1>
          <a:srgbClr val="FFFFFF"/>
        </a:lt1>
        <a:dk2>
          <a:srgbClr val="656151"/>
        </a:dk2>
        <a:lt2>
          <a:srgbClr val="FFFFCC"/>
        </a:lt2>
        <a:accent1>
          <a:srgbClr val="818173"/>
        </a:accent1>
        <a:accent2>
          <a:srgbClr val="809EA8"/>
        </a:accent2>
        <a:accent3>
          <a:srgbClr val="B8B7B3"/>
        </a:accent3>
        <a:accent4>
          <a:srgbClr val="DADADA"/>
        </a:accent4>
        <a:accent5>
          <a:srgbClr val="C1C1BC"/>
        </a:accent5>
        <a:accent6>
          <a:srgbClr val="738F98"/>
        </a:accent6>
        <a:hlink>
          <a:srgbClr val="E2C86A"/>
        </a:hlink>
        <a:folHlink>
          <a:srgbClr val="B7B6A3"/>
        </a:folHlink>
      </a:clrScheme>
      <a:clrMap bg1="dk2" tx1="lt1" bg2="dk1" tx2="lt2" accent1="accent1" accent2="accent2" accent3="accent3" accent4="accent4" accent5="accent5" accent6="accent6" hlink="hlink" folHlink="folHlink"/>
    </a:extraClrScheme>
    <a:extraClrScheme>
      <a:clrScheme name="Balance 7">
        <a:dk1>
          <a:srgbClr val="B4AF80"/>
        </a:dk1>
        <a:lt1>
          <a:srgbClr val="FFFFFF"/>
        </a:lt1>
        <a:dk2>
          <a:srgbClr val="C8C6A2"/>
        </a:dk2>
        <a:lt2>
          <a:srgbClr val="827F4C"/>
        </a:lt2>
        <a:accent1>
          <a:srgbClr val="7C784E"/>
        </a:accent1>
        <a:accent2>
          <a:srgbClr val="A2A4AC"/>
        </a:accent2>
        <a:accent3>
          <a:srgbClr val="E0DFCE"/>
        </a:accent3>
        <a:accent4>
          <a:srgbClr val="DADADA"/>
        </a:accent4>
        <a:accent5>
          <a:srgbClr val="BFBEB2"/>
        </a:accent5>
        <a:accent6>
          <a:srgbClr val="92949B"/>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Balance 8">
        <a:dk1>
          <a:srgbClr val="000000"/>
        </a:dk1>
        <a:lt1>
          <a:srgbClr val="DDDDDD"/>
        </a:lt1>
        <a:dk2>
          <a:srgbClr val="000000"/>
        </a:dk2>
        <a:lt2>
          <a:srgbClr val="B8B7D1"/>
        </a:lt2>
        <a:accent1>
          <a:srgbClr val="F1F0F4"/>
        </a:accent1>
        <a:accent2>
          <a:srgbClr val="C1BCFC"/>
        </a:accent2>
        <a:accent3>
          <a:srgbClr val="EBEBEB"/>
        </a:accent3>
        <a:accent4>
          <a:srgbClr val="000000"/>
        </a:accent4>
        <a:accent5>
          <a:srgbClr val="F7F6F8"/>
        </a:accent5>
        <a:accent6>
          <a:srgbClr val="AFAAE4"/>
        </a:accent6>
        <a:hlink>
          <a:srgbClr val="5454C6"/>
        </a:hlink>
        <a:folHlink>
          <a:srgbClr val="6A6F86"/>
        </a:folHlink>
      </a:clrScheme>
      <a:clrMap bg1="lt1" tx1="dk1" bg2="lt2" tx2="dk2" accent1="accent1" accent2="accent2" accent3="accent3" accent4="accent4" accent5="accent5" accent6="accent6" hlink="hlink" folHlink="folHlink"/>
    </a:extraClrScheme>
    <a:extraClrScheme>
      <a:clrScheme name="Balance 9">
        <a:dk1>
          <a:srgbClr val="000000"/>
        </a:dk1>
        <a:lt1>
          <a:srgbClr val="FFFFFF"/>
        </a:lt1>
        <a:dk2>
          <a:srgbClr val="00A29E"/>
        </a:dk2>
        <a:lt2>
          <a:srgbClr val="CBCBCB"/>
        </a:lt2>
        <a:accent1>
          <a:srgbClr val="E5E5FF"/>
        </a:accent1>
        <a:accent2>
          <a:srgbClr val="79CD6B"/>
        </a:accent2>
        <a:accent3>
          <a:srgbClr val="FFFFFF"/>
        </a:accent3>
        <a:accent4>
          <a:srgbClr val="000000"/>
        </a:accent4>
        <a:accent5>
          <a:srgbClr val="F0F0FF"/>
        </a:accent5>
        <a:accent6>
          <a:srgbClr val="6DBA60"/>
        </a:accent6>
        <a:hlink>
          <a:srgbClr val="4477DE"/>
        </a:hlink>
        <a:folHlink>
          <a:srgbClr val="65498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Balance</Template>
  <TotalTime>2183</TotalTime>
  <Words>1084</Words>
  <Application>Microsoft Macintosh PowerPoint</Application>
  <PresentationFormat>On-screen Show (4:3)</PresentationFormat>
  <Paragraphs>145</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Tahoma</vt:lpstr>
      <vt:lpstr>Wingdings</vt:lpstr>
      <vt:lpstr>Balance</vt:lpstr>
      <vt:lpstr>The U.S. Legal System &amp; Food Regulations</vt:lpstr>
      <vt:lpstr>Definitions: Act and Law</vt:lpstr>
      <vt:lpstr>Definitions: Statue and Code</vt:lpstr>
      <vt:lpstr>Definitions: Regulation</vt:lpstr>
      <vt:lpstr>Definitions: Rule</vt:lpstr>
      <vt:lpstr>Definitions: Guideline and Ordinance </vt:lpstr>
      <vt:lpstr>The System of U.S. Laws can be Divided into Four Parts</vt:lpstr>
      <vt:lpstr>Constitution </vt:lpstr>
      <vt:lpstr>Constitution Divides the Power among the 3 Branches: </vt:lpstr>
      <vt:lpstr>Statutes</vt:lpstr>
      <vt:lpstr>The Regulations</vt:lpstr>
      <vt:lpstr>Case Law and Common Law</vt:lpstr>
      <vt:lpstr>Federalism </vt:lpstr>
      <vt:lpstr>How Are Regulations Made?</vt:lpstr>
      <vt:lpstr>How Are Regulations Made? (Cont’d)</vt:lpstr>
      <vt:lpstr>Federal Register</vt:lpstr>
      <vt:lpstr>Federal Register (cont’d)</vt:lpstr>
      <vt:lpstr>Code of Federal Regulations (CFR)</vt:lpstr>
      <vt:lpstr>CFR Titles</vt:lpstr>
      <vt:lpstr>CFR Titles (cont’d)</vt:lpstr>
      <vt:lpstr>Each Title is Divided into:</vt:lpstr>
      <vt:lpstr>Example of CFR Title</vt:lpstr>
      <vt:lpstr>Electronic Code of Federal Regulations (e-CFR) </vt:lpstr>
      <vt:lpstr>The Life Cycle of a New Rule</vt:lpstr>
      <vt:lpstr>Where to Find Legal Information</vt:lpstr>
      <vt:lpstr>Where to Find Legal Information (Cont’d)</vt:lpstr>
      <vt:lpstr>Useful Websites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Dr. khouryieh</dc:creator>
  <cp:keywords/>
  <dc:description/>
  <cp:lastModifiedBy>Khouryieh, John</cp:lastModifiedBy>
  <cp:revision>229</cp:revision>
  <cp:lastPrinted>2010-09-01T15:31:42Z</cp:lastPrinted>
  <dcterms:created xsi:type="dcterms:W3CDTF">2012-01-23T16:24:57Z</dcterms:created>
  <dcterms:modified xsi:type="dcterms:W3CDTF">2022-05-03T16:57:37Z</dcterms:modified>
  <cp:category/>
</cp:coreProperties>
</file>