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0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C488-50F0-4096-89F5-3002AB02392B}" type="datetimeFigureOut">
              <a:rPr lang="en-CA" smtClean="0"/>
              <a:t>2024-04-10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283F-2884-4B94-BA45-2C46074969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129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C488-50F0-4096-89F5-3002AB02392B}" type="datetimeFigureOut">
              <a:rPr lang="en-CA" smtClean="0"/>
              <a:t>2024-04-10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283F-2884-4B94-BA45-2C46074969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806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C488-50F0-4096-89F5-3002AB02392B}" type="datetimeFigureOut">
              <a:rPr lang="en-CA" smtClean="0"/>
              <a:t>2024-04-10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283F-2884-4B94-BA45-2C46074969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820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C488-50F0-4096-89F5-3002AB02392B}" type="datetimeFigureOut">
              <a:rPr lang="en-CA" smtClean="0"/>
              <a:t>2024-04-10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283F-2884-4B94-BA45-2C46074969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762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C488-50F0-4096-89F5-3002AB02392B}" type="datetimeFigureOut">
              <a:rPr lang="en-CA" smtClean="0"/>
              <a:t>2024-04-10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283F-2884-4B94-BA45-2C46074969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678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C488-50F0-4096-89F5-3002AB02392B}" type="datetimeFigureOut">
              <a:rPr lang="en-CA" smtClean="0"/>
              <a:t>2024-04-10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283F-2884-4B94-BA45-2C46074969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958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C488-50F0-4096-89F5-3002AB02392B}" type="datetimeFigureOut">
              <a:rPr lang="en-CA" smtClean="0"/>
              <a:t>2024-04-10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283F-2884-4B94-BA45-2C46074969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763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C488-50F0-4096-89F5-3002AB02392B}" type="datetimeFigureOut">
              <a:rPr lang="en-CA" smtClean="0"/>
              <a:t>2024-04-10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283F-2884-4B94-BA45-2C46074969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364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C488-50F0-4096-89F5-3002AB02392B}" type="datetimeFigureOut">
              <a:rPr lang="en-CA" smtClean="0"/>
              <a:t>2024-04-10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283F-2884-4B94-BA45-2C46074969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589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C488-50F0-4096-89F5-3002AB02392B}" type="datetimeFigureOut">
              <a:rPr lang="en-CA" smtClean="0"/>
              <a:t>2024-04-10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283F-2884-4B94-BA45-2C46074969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528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C488-50F0-4096-89F5-3002AB02392B}" type="datetimeFigureOut">
              <a:rPr lang="en-CA" smtClean="0"/>
              <a:t>2024-04-10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283F-2884-4B94-BA45-2C46074969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699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9C488-50F0-4096-89F5-3002AB02392B}" type="datetimeFigureOut">
              <a:rPr lang="en-CA" smtClean="0"/>
              <a:t>2024-04-10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2283F-2884-4B94-BA45-2C46074969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840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AutoShape 23">
            <a:extLst>
              <a:ext uri="{FF2B5EF4-FFF2-40B4-BE49-F238E27FC236}">
                <a16:creationId xmlns:a16="http://schemas.microsoft.com/office/drawing/2014/main" id="{E1E0FBF7-FEB8-4996-BB11-6999932FB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529" y="2384710"/>
            <a:ext cx="1656184" cy="791425"/>
          </a:xfrm>
          <a:prstGeom prst="roundRect">
            <a:avLst>
              <a:gd name="adj" fmla="val 1012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cs typeface="Arial" panose="020B0604020202020204" pitchFamily="34" charset="0"/>
              </a:rPr>
              <a:t>ON</a:t>
            </a:r>
          </a:p>
        </p:txBody>
      </p:sp>
      <p:sp>
        <p:nvSpPr>
          <p:cNvPr id="64" name="Snip Single Corner Rectangle 14">
            <a:extLst>
              <a:ext uri="{FF2B5EF4-FFF2-40B4-BE49-F238E27FC236}">
                <a16:creationId xmlns:a16="http://schemas.microsoft.com/office/drawing/2014/main" id="{5F1BBDDF-979A-440B-9435-C7484E5F3378}"/>
              </a:ext>
            </a:extLst>
          </p:cNvPr>
          <p:cNvSpPr/>
          <p:nvPr/>
        </p:nvSpPr>
        <p:spPr bwMode="auto">
          <a:xfrm flipV="1">
            <a:off x="1080624" y="1388348"/>
            <a:ext cx="1835504" cy="534729"/>
          </a:xfrm>
          <a:prstGeom prst="snip1Rect">
            <a:avLst>
              <a:gd name="adj" fmla="val 3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400" dirty="0">
              <a:cs typeface="Arial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31F98C3-AC32-4472-9ADC-EF188CB8A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678" y="1385225"/>
            <a:ext cx="1759450" cy="51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cs typeface="Arial" pitchFamily="34" charset="0"/>
              </a:rPr>
              <a:t>Temperature and Humidity Detector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03459C4-9D8E-451D-AB45-0EFC7F93B8F6}"/>
              </a:ext>
            </a:extLst>
          </p:cNvPr>
          <p:cNvSpPr/>
          <p:nvPr/>
        </p:nvSpPr>
        <p:spPr>
          <a:xfrm>
            <a:off x="1080624" y="1385224"/>
            <a:ext cx="7269746" cy="501557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E09A2B-656E-4778-8E21-7BC544ED9ED2}"/>
              </a:ext>
            </a:extLst>
          </p:cNvPr>
          <p:cNvSpPr/>
          <p:nvPr/>
        </p:nvSpPr>
        <p:spPr>
          <a:xfrm>
            <a:off x="4602885" y="2375688"/>
            <a:ext cx="72189" cy="902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7FED59-7610-4BF3-9512-4F949B58B2D9}"/>
              </a:ext>
            </a:extLst>
          </p:cNvPr>
          <p:cNvGrpSpPr/>
          <p:nvPr/>
        </p:nvGrpSpPr>
        <p:grpSpPr>
          <a:xfrm>
            <a:off x="4456665" y="2989781"/>
            <a:ext cx="622999" cy="76200"/>
            <a:chOff x="1510601" y="457200"/>
            <a:chExt cx="864998" cy="152400"/>
          </a:xfrm>
        </p:grpSpPr>
        <p:sp>
          <p:nvSpPr>
            <p:cNvPr id="30" name="Rounded Rectangle 20">
              <a:extLst>
                <a:ext uri="{FF2B5EF4-FFF2-40B4-BE49-F238E27FC236}">
                  <a16:creationId xmlns:a16="http://schemas.microsoft.com/office/drawing/2014/main" id="{082D163D-CDDF-42C6-999C-5CBEBC808669}"/>
                </a:ext>
              </a:extLst>
            </p:cNvPr>
            <p:cNvSpPr/>
            <p:nvPr/>
          </p:nvSpPr>
          <p:spPr>
            <a:xfrm>
              <a:off x="1510601" y="457200"/>
              <a:ext cx="318199" cy="152400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31" name="Rounded Rectangle 21">
              <a:extLst>
                <a:ext uri="{FF2B5EF4-FFF2-40B4-BE49-F238E27FC236}">
                  <a16:creationId xmlns:a16="http://schemas.microsoft.com/office/drawing/2014/main" id="{DCE09CDE-59E6-4707-BD7B-0E2A804A5B49}"/>
                </a:ext>
              </a:extLst>
            </p:cNvPr>
            <p:cNvSpPr/>
            <p:nvPr/>
          </p:nvSpPr>
          <p:spPr>
            <a:xfrm>
              <a:off x="2057400" y="457200"/>
              <a:ext cx="318199" cy="152400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cs typeface="Arial" panose="020B0604020202020204" pitchFamily="34" charset="0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A435395-342C-4F7D-BD6C-575487738927}"/>
                </a:ext>
              </a:extLst>
            </p:cNvPr>
            <p:cNvCxnSpPr>
              <a:stCxn id="30" idx="3"/>
              <a:endCxn id="31" idx="1"/>
            </p:cNvCxnSpPr>
            <p:nvPr/>
          </p:nvCxnSpPr>
          <p:spPr>
            <a:xfrm>
              <a:off x="1828800" y="5334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540A7869-AE36-215D-7472-FEDE95F93DEA}"/>
              </a:ext>
            </a:extLst>
          </p:cNvPr>
          <p:cNvSpPr/>
          <p:nvPr/>
        </p:nvSpPr>
        <p:spPr>
          <a:xfrm>
            <a:off x="2369312" y="2603580"/>
            <a:ext cx="370367" cy="3536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DAB512C6-7C28-843A-373E-DBABCCDE5FD0}"/>
              </a:ext>
            </a:extLst>
          </p:cNvPr>
          <p:cNvCxnSpPr>
            <a:cxnSpLocks/>
            <a:stCxn id="11" idx="6"/>
            <a:endCxn id="58" idx="1"/>
          </p:cNvCxnSpPr>
          <p:nvPr/>
        </p:nvCxnSpPr>
        <p:spPr>
          <a:xfrm>
            <a:off x="2739679" y="2780422"/>
            <a:ext cx="787850" cy="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23">
            <a:extLst>
              <a:ext uri="{FF2B5EF4-FFF2-40B4-BE49-F238E27FC236}">
                <a16:creationId xmlns:a16="http://schemas.microsoft.com/office/drawing/2014/main" id="{7D40307E-5D44-DC2E-F5D4-7390B5DDE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3541" y="4943278"/>
            <a:ext cx="1656184" cy="791425"/>
          </a:xfrm>
          <a:prstGeom prst="roundRect">
            <a:avLst>
              <a:gd name="adj" fmla="val 1012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cs typeface="Arial" panose="020B0604020202020204" pitchFamily="34" charset="0"/>
              </a:rPr>
              <a:t>PAUSE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8A5FB8-4C78-4E7B-2CF8-2B50087748B6}"/>
              </a:ext>
            </a:extLst>
          </p:cNvPr>
          <p:cNvSpPr txBox="1"/>
          <p:nvPr/>
        </p:nvSpPr>
        <p:spPr>
          <a:xfrm>
            <a:off x="5176627" y="2942719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shut off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917DFE6-CC73-10B7-38D4-39F7505B483A}"/>
              </a:ext>
            </a:extLst>
          </p:cNvPr>
          <p:cNvGrpSpPr/>
          <p:nvPr/>
        </p:nvGrpSpPr>
        <p:grpSpPr>
          <a:xfrm>
            <a:off x="6667211" y="2662822"/>
            <a:ext cx="591189" cy="554378"/>
            <a:chOff x="7761854" y="531449"/>
            <a:chExt cx="567261" cy="530526"/>
          </a:xfrm>
        </p:grpSpPr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38012105-A139-CD88-C13D-8A43A9F728B0}"/>
                </a:ext>
              </a:extLst>
            </p:cNvPr>
            <p:cNvSpPr/>
            <p:nvPr/>
          </p:nvSpPr>
          <p:spPr>
            <a:xfrm>
              <a:off x="7860302" y="619871"/>
              <a:ext cx="370367" cy="353683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3E59846A-3425-1700-FD11-0BB0D96D16E0}"/>
                </a:ext>
              </a:extLst>
            </p:cNvPr>
            <p:cNvSpPr/>
            <p:nvPr/>
          </p:nvSpPr>
          <p:spPr>
            <a:xfrm>
              <a:off x="7761854" y="531449"/>
              <a:ext cx="567261" cy="530526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2E9DC73-96B1-4433-345A-52D8D3F57F48}"/>
              </a:ext>
            </a:extLst>
          </p:cNvPr>
          <p:cNvSpPr txBox="1"/>
          <p:nvPr/>
        </p:nvSpPr>
        <p:spPr>
          <a:xfrm>
            <a:off x="2160130" y="3769900"/>
            <a:ext cx="183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when [power out] / switch to battery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A9EE05-E9B9-A26F-5B41-9FB7E098A2FC}"/>
              </a:ext>
            </a:extLst>
          </p:cNvPr>
          <p:cNvCxnSpPr>
            <a:cxnSpLocks/>
          </p:cNvCxnSpPr>
          <p:nvPr/>
        </p:nvCxnSpPr>
        <p:spPr>
          <a:xfrm>
            <a:off x="3850213" y="3183173"/>
            <a:ext cx="0" cy="1758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E5F2E29-190C-9A02-1AE9-08CF7792FA09}"/>
              </a:ext>
            </a:extLst>
          </p:cNvPr>
          <p:cNvCxnSpPr>
            <a:cxnSpLocks/>
          </p:cNvCxnSpPr>
          <p:nvPr/>
        </p:nvCxnSpPr>
        <p:spPr>
          <a:xfrm flipV="1">
            <a:off x="4850487" y="4389741"/>
            <a:ext cx="0" cy="553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303BC9B-D70B-97D4-123F-0E53FDF19269}"/>
              </a:ext>
            </a:extLst>
          </p:cNvPr>
          <p:cNvSpPr txBox="1"/>
          <p:nvPr/>
        </p:nvSpPr>
        <p:spPr>
          <a:xfrm>
            <a:off x="4850487" y="4571514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after(10m)</a:t>
            </a:r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68387066-77ED-1712-E0BB-4C84FD2C2061}"/>
              </a:ext>
            </a:extLst>
          </p:cNvPr>
          <p:cNvSpPr/>
          <p:nvPr/>
        </p:nvSpPr>
        <p:spPr>
          <a:xfrm>
            <a:off x="4254592" y="3932244"/>
            <a:ext cx="1191789" cy="450773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power mode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2AA5D0B-A7B8-F325-ED57-58AAF5C32F96}"/>
              </a:ext>
            </a:extLst>
          </p:cNvPr>
          <p:cNvCxnSpPr>
            <a:cxnSpLocks/>
            <a:stCxn id="51" idx="0"/>
          </p:cNvCxnSpPr>
          <p:nvPr/>
        </p:nvCxnSpPr>
        <p:spPr>
          <a:xfrm flipH="1" flipV="1">
            <a:off x="4850486" y="3190785"/>
            <a:ext cx="1" cy="741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A70B723A-BF1B-61BC-6BC9-D892EF971D0F}"/>
              </a:ext>
            </a:extLst>
          </p:cNvPr>
          <p:cNvCxnSpPr>
            <a:cxnSpLocks/>
            <a:stCxn id="51" idx="3"/>
            <a:endCxn id="23" idx="4"/>
          </p:cNvCxnSpPr>
          <p:nvPr/>
        </p:nvCxnSpPr>
        <p:spPr>
          <a:xfrm flipV="1">
            <a:off x="5446381" y="3217200"/>
            <a:ext cx="1516425" cy="94043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37AE03D-CDC8-9E37-9FF4-3ECF6BD63D04}"/>
              </a:ext>
            </a:extLst>
          </p:cNvPr>
          <p:cNvSpPr txBox="1"/>
          <p:nvPr/>
        </p:nvSpPr>
        <p:spPr>
          <a:xfrm>
            <a:off x="4768164" y="3490730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[!= battery]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9E4A79-343B-8196-A10B-0CBC319D5F63}"/>
              </a:ext>
            </a:extLst>
          </p:cNvPr>
          <p:cNvSpPr txBox="1"/>
          <p:nvPr/>
        </p:nvSpPr>
        <p:spPr>
          <a:xfrm>
            <a:off x="5985980" y="3987672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[= battery]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8FAE0C-E7D9-FB3E-CFBD-B54481669D83}"/>
              </a:ext>
            </a:extLst>
          </p:cNvPr>
          <p:cNvSpPr txBox="1"/>
          <p:nvPr/>
        </p:nvSpPr>
        <p:spPr>
          <a:xfrm>
            <a:off x="7000437" y="2423360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solidFill>
                  <a:srgbClr val="0000FF"/>
                </a:solidFill>
              </a:rPr>
              <a:t>OFF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FA869E5-B24D-2E1F-34E5-BA7ACF1B4F1B}"/>
              </a:ext>
            </a:extLst>
          </p:cNvPr>
          <p:cNvGrpSpPr/>
          <p:nvPr/>
        </p:nvGrpSpPr>
        <p:grpSpPr>
          <a:xfrm>
            <a:off x="5049279" y="2492065"/>
            <a:ext cx="274610" cy="276367"/>
            <a:chOff x="5029361" y="1777030"/>
            <a:chExt cx="370367" cy="353683"/>
          </a:xfrm>
        </p:grpSpPr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63CBFA53-35FE-A31B-F88C-572A6D1B586E}"/>
                </a:ext>
              </a:extLst>
            </p:cNvPr>
            <p:cNvSpPr/>
            <p:nvPr/>
          </p:nvSpPr>
          <p:spPr>
            <a:xfrm>
              <a:off x="5029361" y="1777030"/>
              <a:ext cx="370367" cy="35368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90F372-1AD9-3F9B-C217-AE7FA6AAE5DB}"/>
                </a:ext>
              </a:extLst>
            </p:cNvPr>
            <p:cNvCxnSpPr>
              <a:cxnSpLocks/>
              <a:stCxn id="63" idx="3"/>
              <a:endCxn id="63" idx="7"/>
            </p:cNvCxnSpPr>
            <p:nvPr/>
          </p:nvCxnSpPr>
          <p:spPr>
            <a:xfrm flipV="1">
              <a:off x="5083600" y="1828826"/>
              <a:ext cx="261889" cy="25009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9F500A6-BAD1-1BDB-3AC8-FA121ED4AE2D}"/>
                </a:ext>
              </a:extLst>
            </p:cNvPr>
            <p:cNvCxnSpPr>
              <a:cxnSpLocks/>
              <a:stCxn id="63" idx="1"/>
              <a:endCxn id="63" idx="5"/>
            </p:cNvCxnSpPr>
            <p:nvPr/>
          </p:nvCxnSpPr>
          <p:spPr>
            <a:xfrm>
              <a:off x="5083600" y="1828826"/>
              <a:ext cx="261889" cy="25009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9C616A14-6080-5938-8B69-19097BFD3E5D}"/>
              </a:ext>
            </a:extLst>
          </p:cNvPr>
          <p:cNvSpPr txBox="1"/>
          <p:nvPr/>
        </p:nvSpPr>
        <p:spPr>
          <a:xfrm>
            <a:off x="4725307" y="2396016"/>
            <a:ext cx="5374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Idle</a:t>
            </a:r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2B2EB4A9-C8B0-E22F-81D6-24C965428038}"/>
              </a:ext>
            </a:extLst>
          </p:cNvPr>
          <p:cNvSpPr/>
          <p:nvPr/>
        </p:nvSpPr>
        <p:spPr>
          <a:xfrm>
            <a:off x="5749368" y="2826006"/>
            <a:ext cx="274610" cy="246221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E62F4C8-951B-92B5-1927-64CA4C308C1B}"/>
              </a:ext>
            </a:extLst>
          </p:cNvPr>
          <p:cNvCxnSpPr>
            <a:cxnSpLocks/>
            <a:stCxn id="77" idx="6"/>
            <a:endCxn id="23" idx="2"/>
          </p:cNvCxnSpPr>
          <p:nvPr/>
        </p:nvCxnSpPr>
        <p:spPr>
          <a:xfrm flipV="1">
            <a:off x="6023978" y="2940011"/>
            <a:ext cx="643233" cy="9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F4E4816-D28E-B430-47A1-8F4CFCFDEB13}"/>
              </a:ext>
            </a:extLst>
          </p:cNvPr>
          <p:cNvCxnSpPr>
            <a:cxnSpLocks/>
            <a:endCxn id="77" idx="2"/>
          </p:cNvCxnSpPr>
          <p:nvPr/>
        </p:nvCxnSpPr>
        <p:spPr>
          <a:xfrm>
            <a:off x="5183713" y="2940011"/>
            <a:ext cx="565655" cy="9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2906CC2F-89EE-67CE-19A5-D469349E3F0F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5324311" y="2690662"/>
            <a:ext cx="562362" cy="135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39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ounded Rectangle 151">
            <a:extLst>
              <a:ext uri="{FF2B5EF4-FFF2-40B4-BE49-F238E27FC236}">
                <a16:creationId xmlns:a16="http://schemas.microsoft.com/office/drawing/2014/main" id="{1453B8F5-0D53-40F4-8B01-CF63CF862C03}"/>
              </a:ext>
            </a:extLst>
          </p:cNvPr>
          <p:cNvSpPr/>
          <p:nvPr/>
        </p:nvSpPr>
        <p:spPr>
          <a:xfrm>
            <a:off x="926432" y="906674"/>
            <a:ext cx="7606113" cy="503879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4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C48D55C-C21D-45BC-A984-8F8546BA82AB}"/>
              </a:ext>
            </a:extLst>
          </p:cNvPr>
          <p:cNvSpPr txBox="1"/>
          <p:nvPr/>
        </p:nvSpPr>
        <p:spPr>
          <a:xfrm>
            <a:off x="4539443" y="912529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>
                <a:solidFill>
                  <a:srgbClr val="0000FF"/>
                </a:solidFill>
              </a:rPr>
              <a:t>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B17DC1-DF7D-3682-FE1A-0EB97EBCA554}"/>
              </a:ext>
            </a:extLst>
          </p:cNvPr>
          <p:cNvGrpSpPr/>
          <p:nvPr/>
        </p:nvGrpSpPr>
        <p:grpSpPr>
          <a:xfrm>
            <a:off x="5057754" y="3426073"/>
            <a:ext cx="2701555" cy="1395441"/>
            <a:chOff x="2609585" y="2033544"/>
            <a:chExt cx="2707707" cy="1607582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CF7B97E-1FB2-46DB-9CC3-A16122600F43}"/>
                </a:ext>
              </a:extLst>
            </p:cNvPr>
            <p:cNvGrpSpPr/>
            <p:nvPr/>
          </p:nvGrpSpPr>
          <p:grpSpPr>
            <a:xfrm>
              <a:off x="4107748" y="3481319"/>
              <a:ext cx="622999" cy="76200"/>
              <a:chOff x="1510601" y="457200"/>
              <a:chExt cx="864998" cy="152400"/>
            </a:xfrm>
          </p:grpSpPr>
          <p:sp>
            <p:nvSpPr>
              <p:cNvPr id="70" name="Rounded Rectangle 20">
                <a:extLst>
                  <a:ext uri="{FF2B5EF4-FFF2-40B4-BE49-F238E27FC236}">
                    <a16:creationId xmlns:a16="http://schemas.microsoft.com/office/drawing/2014/main" id="{D25A139D-6E17-4499-9DAF-EA9A41CFF987}"/>
                  </a:ext>
                </a:extLst>
              </p:cNvPr>
              <p:cNvSpPr/>
              <p:nvPr/>
            </p:nvSpPr>
            <p:spPr>
              <a:xfrm>
                <a:off x="1510601" y="457200"/>
                <a:ext cx="318199" cy="1524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cs typeface="Arial" panose="020B0604020202020204" pitchFamily="34" charset="0"/>
                </a:endParaRPr>
              </a:p>
            </p:txBody>
          </p:sp>
          <p:sp>
            <p:nvSpPr>
              <p:cNvPr id="71" name="Rounded Rectangle 21">
                <a:extLst>
                  <a:ext uri="{FF2B5EF4-FFF2-40B4-BE49-F238E27FC236}">
                    <a16:creationId xmlns:a16="http://schemas.microsoft.com/office/drawing/2014/main" id="{141017E7-4DAB-4D11-97E0-EBD16878704C}"/>
                  </a:ext>
                </a:extLst>
              </p:cNvPr>
              <p:cNvSpPr/>
              <p:nvPr/>
            </p:nvSpPr>
            <p:spPr>
              <a:xfrm>
                <a:off x="2057400" y="457200"/>
                <a:ext cx="318199" cy="1524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cs typeface="Arial" panose="020B0604020202020204" pitchFamily="34" charset="0"/>
                </a:endParaRP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3B3C1A53-C4E9-41B4-A9BE-6C1D5A6669AE}"/>
                  </a:ext>
                </a:extLst>
              </p:cNvPr>
              <p:cNvCxnSpPr>
                <a:stCxn id="70" idx="3"/>
                <a:endCxn id="71" idx="1"/>
              </p:cNvCxnSpPr>
              <p:nvPr/>
            </p:nvCxnSpPr>
            <p:spPr>
              <a:xfrm>
                <a:off x="1828800" y="533400"/>
                <a:ext cx="228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AutoShape 23">
              <a:extLst>
                <a:ext uri="{FF2B5EF4-FFF2-40B4-BE49-F238E27FC236}">
                  <a16:creationId xmlns:a16="http://schemas.microsoft.com/office/drawing/2014/main" id="{1C81A01F-B74C-4D57-921C-71E5994BF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585" y="2055266"/>
              <a:ext cx="2707707" cy="158586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CA" sz="1400" dirty="0">
                <a:solidFill>
                  <a:srgbClr val="0000FF"/>
                </a:solidFill>
                <a:cs typeface="Arial" pitchFamily="34" charset="0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566E566F-123B-44B4-A6E9-3702A2782276}"/>
                </a:ext>
              </a:extLst>
            </p:cNvPr>
            <p:cNvSpPr txBox="1"/>
            <p:nvPr/>
          </p:nvSpPr>
          <p:spPr>
            <a:xfrm>
              <a:off x="3640125" y="2033544"/>
              <a:ext cx="7083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>
                  <a:solidFill>
                    <a:srgbClr val="0000FF"/>
                  </a:solidFill>
                </a:rPr>
                <a:t>ACTIVE</a:t>
              </a:r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B7B4CF5E-D2B2-4E3C-9602-B8E95A393B0C}"/>
                </a:ext>
              </a:extLst>
            </p:cNvPr>
            <p:cNvCxnSpPr>
              <a:cxnSpLocks/>
            </p:cNvCxnSpPr>
            <p:nvPr/>
          </p:nvCxnSpPr>
          <p:spPr>
            <a:xfrm>
              <a:off x="2626212" y="2297633"/>
              <a:ext cx="269107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734F1E15-7C22-4A8B-88F5-104D29EEDDBF}"/>
                </a:ext>
              </a:extLst>
            </p:cNvPr>
            <p:cNvCxnSpPr>
              <a:cxnSpLocks/>
              <a:stCxn id="51" idx="1"/>
              <a:endCxn id="51" idx="3"/>
            </p:cNvCxnSpPr>
            <p:nvPr/>
          </p:nvCxnSpPr>
          <p:spPr>
            <a:xfrm>
              <a:off x="2609585" y="2848196"/>
              <a:ext cx="27077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7F65B0C-0EF5-43B4-8F57-2C9255D2FCA9}"/>
              </a:ext>
            </a:extLst>
          </p:cNvPr>
          <p:cNvCxnSpPr>
            <a:cxnSpLocks/>
          </p:cNvCxnSpPr>
          <p:nvPr/>
        </p:nvCxnSpPr>
        <p:spPr>
          <a:xfrm>
            <a:off x="1209030" y="1187149"/>
            <a:ext cx="70809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A3E743E-A21A-4524-9C40-EF6613D95F84}"/>
              </a:ext>
            </a:extLst>
          </p:cNvPr>
          <p:cNvCxnSpPr>
            <a:cxnSpLocks/>
          </p:cNvCxnSpPr>
          <p:nvPr/>
        </p:nvCxnSpPr>
        <p:spPr>
          <a:xfrm>
            <a:off x="977170" y="1470108"/>
            <a:ext cx="74335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97C74B31-E77C-F96D-F706-13D016CEF6D9}"/>
              </a:ext>
            </a:extLst>
          </p:cNvPr>
          <p:cNvSpPr/>
          <p:nvPr/>
        </p:nvSpPr>
        <p:spPr>
          <a:xfrm>
            <a:off x="1448313" y="2782871"/>
            <a:ext cx="370367" cy="3536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5" name="AutoShape 23">
            <a:extLst>
              <a:ext uri="{FF2B5EF4-FFF2-40B4-BE49-F238E27FC236}">
                <a16:creationId xmlns:a16="http://schemas.microsoft.com/office/drawing/2014/main" id="{34355D81-4390-44A9-3ADD-8E6AB95C7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476" y="2294616"/>
            <a:ext cx="1656184" cy="791425"/>
          </a:xfrm>
          <a:prstGeom prst="roundRect">
            <a:avLst>
              <a:gd name="adj" fmla="val 1012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cs typeface="Arial" panose="020B0604020202020204" pitchFamily="34" charset="0"/>
              </a:rPr>
              <a:t>IDLE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9D7632-837E-798C-5189-49A0B72519A4}"/>
              </a:ext>
            </a:extLst>
          </p:cNvPr>
          <p:cNvSpPr txBox="1"/>
          <p:nvPr/>
        </p:nvSpPr>
        <p:spPr>
          <a:xfrm>
            <a:off x="1878780" y="2259154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after(2m)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DC401E-D609-BAFF-DAC4-08AB84E44598}"/>
              </a:ext>
            </a:extLst>
          </p:cNvPr>
          <p:cNvCxnSpPr>
            <a:stCxn id="23" idx="6"/>
          </p:cNvCxnSpPr>
          <p:nvPr/>
        </p:nvCxnSpPr>
        <p:spPr>
          <a:xfrm flipV="1">
            <a:off x="1818680" y="2959712"/>
            <a:ext cx="80179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0BC1279-A533-0B34-3645-A7783ABA3FC8}"/>
              </a:ext>
            </a:extLst>
          </p:cNvPr>
          <p:cNvGrpSpPr/>
          <p:nvPr/>
        </p:nvGrpSpPr>
        <p:grpSpPr>
          <a:xfrm>
            <a:off x="741248" y="2313713"/>
            <a:ext cx="370367" cy="353683"/>
            <a:chOff x="5029361" y="1777030"/>
            <a:chExt cx="370367" cy="353683"/>
          </a:xfrm>
        </p:grpSpPr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F54F4899-FB76-B995-F1D9-EAD466DCAEB8}"/>
                </a:ext>
              </a:extLst>
            </p:cNvPr>
            <p:cNvSpPr/>
            <p:nvPr/>
          </p:nvSpPr>
          <p:spPr>
            <a:xfrm>
              <a:off x="5029361" y="1777030"/>
              <a:ext cx="370367" cy="35368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B8552C8-B7D9-10EF-E5AE-877E28772241}"/>
                </a:ext>
              </a:extLst>
            </p:cNvPr>
            <p:cNvCxnSpPr>
              <a:cxnSpLocks/>
              <a:stCxn id="41" idx="3"/>
              <a:endCxn id="41" idx="7"/>
            </p:cNvCxnSpPr>
            <p:nvPr/>
          </p:nvCxnSpPr>
          <p:spPr>
            <a:xfrm flipV="1">
              <a:off x="5083600" y="1828826"/>
              <a:ext cx="261889" cy="25009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B33F54A-01E7-22B1-EDE7-17983A7B3AA9}"/>
                </a:ext>
              </a:extLst>
            </p:cNvPr>
            <p:cNvCxnSpPr>
              <a:cxnSpLocks/>
              <a:stCxn id="41" idx="1"/>
              <a:endCxn id="41" idx="5"/>
            </p:cNvCxnSpPr>
            <p:nvPr/>
          </p:nvCxnSpPr>
          <p:spPr>
            <a:xfrm>
              <a:off x="5083600" y="1828826"/>
              <a:ext cx="261889" cy="25009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01B3DBF-623A-34F2-1198-4E5EB94B6D8D}"/>
              </a:ext>
            </a:extLst>
          </p:cNvPr>
          <p:cNvCxnSpPr>
            <a:cxnSpLocks/>
            <a:endCxn id="41" idx="6"/>
          </p:cNvCxnSpPr>
          <p:nvPr/>
        </p:nvCxnSpPr>
        <p:spPr>
          <a:xfrm flipH="1">
            <a:off x="1111615" y="2481126"/>
            <a:ext cx="1508861" cy="94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7C6F63-2607-ED46-3C41-D43D3DE3ECB7}"/>
              </a:ext>
            </a:extLst>
          </p:cNvPr>
          <p:cNvSpPr txBox="1"/>
          <p:nvPr/>
        </p:nvSpPr>
        <p:spPr>
          <a:xfrm>
            <a:off x="892357" y="2067492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Idle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2C8EE2DD-D3D5-B966-9128-6EF888C78F34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276660" y="2690329"/>
            <a:ext cx="1520291" cy="735744"/>
          </a:xfrm>
          <a:prstGeom prst="bentConnector3">
            <a:avLst>
              <a:gd name="adj1" fmla="val 993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FCB7D9B-85DB-B294-7E39-3C771AAFC8C3}"/>
              </a:ext>
            </a:extLst>
          </p:cNvPr>
          <p:cNvSpPr txBox="1"/>
          <p:nvPr/>
        </p:nvSpPr>
        <p:spPr>
          <a:xfrm>
            <a:off x="4384221" y="2713491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at(6AM) [configured]</a:t>
            </a:r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73D1B3AB-996E-CC0A-83F6-3C6A75B1AEF7}"/>
              </a:ext>
            </a:extLst>
          </p:cNvPr>
          <p:cNvSpPr/>
          <p:nvPr/>
        </p:nvSpPr>
        <p:spPr>
          <a:xfrm>
            <a:off x="2668161" y="3947301"/>
            <a:ext cx="370367" cy="3536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1ABD369-5382-FE24-41B3-547702834C04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2853344" y="3136554"/>
            <a:ext cx="1" cy="810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1E74755-023C-20C0-B37C-EDE1D0C0125F}"/>
              </a:ext>
            </a:extLst>
          </p:cNvPr>
          <p:cNvCxnSpPr>
            <a:cxnSpLocks/>
            <a:stCxn id="78" idx="6"/>
          </p:cNvCxnSpPr>
          <p:nvPr/>
        </p:nvCxnSpPr>
        <p:spPr>
          <a:xfrm flipV="1">
            <a:off x="3038528" y="4124142"/>
            <a:ext cx="198785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479C051-DEC0-5FCE-DBFD-F37A6D92EB83}"/>
              </a:ext>
            </a:extLst>
          </p:cNvPr>
          <p:cNvSpPr txBox="1"/>
          <p:nvPr/>
        </p:nvSpPr>
        <p:spPr>
          <a:xfrm>
            <a:off x="3286199" y="3848375"/>
            <a:ext cx="867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[!configured]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8567435-2A8F-779B-F599-0BBAF56EA641}"/>
              </a:ext>
            </a:extLst>
          </p:cNvPr>
          <p:cNvSpPr txBox="1"/>
          <p:nvPr/>
        </p:nvSpPr>
        <p:spPr>
          <a:xfrm>
            <a:off x="3300382" y="426081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[configured]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A843903-08E9-56C9-61CA-B04242DDFF53}"/>
              </a:ext>
            </a:extLst>
          </p:cNvPr>
          <p:cNvSpPr txBox="1"/>
          <p:nvPr/>
        </p:nvSpPr>
        <p:spPr>
          <a:xfrm>
            <a:off x="2853344" y="3413637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activate</a:t>
            </a:r>
          </a:p>
        </p:txBody>
      </p:sp>
      <p:sp>
        <p:nvSpPr>
          <p:cNvPr id="97" name="Flowchart: Connector 96">
            <a:extLst>
              <a:ext uri="{FF2B5EF4-FFF2-40B4-BE49-F238E27FC236}">
                <a16:creationId xmlns:a16="http://schemas.microsoft.com/office/drawing/2014/main" id="{EFA3C0B1-7613-7B43-F4F2-0B1793CE5849}"/>
              </a:ext>
            </a:extLst>
          </p:cNvPr>
          <p:cNvSpPr/>
          <p:nvPr/>
        </p:nvSpPr>
        <p:spPr>
          <a:xfrm>
            <a:off x="4933822" y="4311269"/>
            <a:ext cx="370367" cy="353683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C7F37FE6-7D65-6A51-EBA1-0F3950CBFFE6}"/>
              </a:ext>
            </a:extLst>
          </p:cNvPr>
          <p:cNvCxnSpPr>
            <a:cxnSpLocks/>
            <a:stCxn id="78" idx="4"/>
            <a:endCxn id="97" idx="2"/>
          </p:cNvCxnSpPr>
          <p:nvPr/>
        </p:nvCxnSpPr>
        <p:spPr>
          <a:xfrm rot="16200000" flipH="1">
            <a:off x="3800020" y="3354308"/>
            <a:ext cx="187127" cy="208047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D9F21E4-E24D-104F-35D1-5794893DB02E}"/>
              </a:ext>
            </a:extLst>
          </p:cNvPr>
          <p:cNvSpPr txBox="1"/>
          <p:nvPr/>
        </p:nvSpPr>
        <p:spPr>
          <a:xfrm>
            <a:off x="5261358" y="4325869"/>
            <a:ext cx="11673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Skip Configuration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234555A0-A14F-04B5-E2C2-94C523312D6D}"/>
              </a:ext>
            </a:extLst>
          </p:cNvPr>
          <p:cNvCxnSpPr>
            <a:cxnSpLocks/>
          </p:cNvCxnSpPr>
          <p:nvPr/>
        </p:nvCxnSpPr>
        <p:spPr>
          <a:xfrm rot="10800000">
            <a:off x="4276661" y="2458261"/>
            <a:ext cx="2783108" cy="983533"/>
          </a:xfrm>
          <a:prstGeom prst="bentConnector3">
            <a:avLst>
              <a:gd name="adj1" fmla="val 4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BDB9F112-9388-4CE4-84F1-596E52134448}"/>
              </a:ext>
            </a:extLst>
          </p:cNvPr>
          <p:cNvSpPr txBox="1"/>
          <p:nvPr/>
        </p:nvSpPr>
        <p:spPr>
          <a:xfrm>
            <a:off x="7005659" y="2772244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at(11PM)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029F1196-49BE-1803-C138-C1BA4C624CE7}"/>
              </a:ext>
            </a:extLst>
          </p:cNvPr>
          <p:cNvCxnSpPr>
            <a:cxnSpLocks/>
          </p:cNvCxnSpPr>
          <p:nvPr/>
        </p:nvCxnSpPr>
        <p:spPr>
          <a:xfrm rot="10800000">
            <a:off x="3678421" y="3086041"/>
            <a:ext cx="1358384" cy="607196"/>
          </a:xfrm>
          <a:prstGeom prst="bentConnector3">
            <a:avLst>
              <a:gd name="adj1" fmla="val 1001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2E62DF5-566E-A6CD-EE92-004CAE2B4688}"/>
              </a:ext>
            </a:extLst>
          </p:cNvPr>
          <p:cNvSpPr txBox="1"/>
          <p:nvPr/>
        </p:nvSpPr>
        <p:spPr>
          <a:xfrm>
            <a:off x="3965491" y="3449235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deactivate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834250F-3334-4804-59B7-580715F313AA}"/>
              </a:ext>
            </a:extLst>
          </p:cNvPr>
          <p:cNvSpPr txBox="1"/>
          <p:nvPr/>
        </p:nvSpPr>
        <p:spPr>
          <a:xfrm>
            <a:off x="5058579" y="3655156"/>
            <a:ext cx="1393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err="1"/>
              <a:t>OnEntry</a:t>
            </a:r>
            <a:r>
              <a:rPr lang="en-CA" sz="1000" dirty="0"/>
              <a:t>: green LED 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E769371-5C95-936B-2E0C-FE1B37E9FF2B}"/>
              </a:ext>
            </a:extLst>
          </p:cNvPr>
          <p:cNvSpPr txBox="1"/>
          <p:nvPr/>
        </p:nvSpPr>
        <p:spPr>
          <a:xfrm>
            <a:off x="5056526" y="3850225"/>
            <a:ext cx="1317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err="1"/>
              <a:t>OnExit</a:t>
            </a:r>
            <a:r>
              <a:rPr lang="en-CA" sz="1000" dirty="0"/>
              <a:t>: green LED off</a:t>
            </a:r>
          </a:p>
        </p:txBody>
      </p:sp>
    </p:spTree>
    <p:extLst>
      <p:ext uri="{BB962C8B-B14F-4D97-AF65-F5344CB8AC3E}">
        <p14:creationId xmlns:p14="http://schemas.microsoft.com/office/powerpoint/2010/main" val="346031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151">
            <a:extLst>
              <a:ext uri="{FF2B5EF4-FFF2-40B4-BE49-F238E27FC236}">
                <a16:creationId xmlns:a16="http://schemas.microsoft.com/office/drawing/2014/main" id="{663034CD-CC46-4437-9E1E-875D0B5D3001}"/>
              </a:ext>
            </a:extLst>
          </p:cNvPr>
          <p:cNvSpPr/>
          <p:nvPr/>
        </p:nvSpPr>
        <p:spPr>
          <a:xfrm>
            <a:off x="132349" y="751569"/>
            <a:ext cx="8870381" cy="524617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AF8DD8C-D141-41FE-AD84-E4BBF7E2B227}"/>
              </a:ext>
            </a:extLst>
          </p:cNvPr>
          <p:cNvSpPr txBox="1"/>
          <p:nvPr/>
        </p:nvSpPr>
        <p:spPr>
          <a:xfrm>
            <a:off x="4088741" y="706367"/>
            <a:ext cx="708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>
                <a:solidFill>
                  <a:srgbClr val="0000FF"/>
                </a:solidFill>
              </a:rPr>
              <a:t>ACTIVE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356FC23-990A-380D-C42E-349403C43D29}"/>
              </a:ext>
            </a:extLst>
          </p:cNvPr>
          <p:cNvGrpSpPr/>
          <p:nvPr/>
        </p:nvGrpSpPr>
        <p:grpSpPr>
          <a:xfrm>
            <a:off x="5542866" y="3429000"/>
            <a:ext cx="2058419" cy="1315987"/>
            <a:chOff x="6882464" y="2911645"/>
            <a:chExt cx="2058419" cy="131598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F66311A-00BC-486A-BEA8-5466CC6CCB0D}"/>
                </a:ext>
              </a:extLst>
            </p:cNvPr>
            <p:cNvGrpSpPr/>
            <p:nvPr/>
          </p:nvGrpSpPr>
          <p:grpSpPr>
            <a:xfrm>
              <a:off x="8223107" y="3923188"/>
              <a:ext cx="622999" cy="76200"/>
              <a:chOff x="1510601" y="457200"/>
              <a:chExt cx="864998" cy="152400"/>
            </a:xfrm>
          </p:grpSpPr>
          <p:sp>
            <p:nvSpPr>
              <p:cNvPr id="5" name="Rounded Rectangle 25">
                <a:extLst>
                  <a:ext uri="{FF2B5EF4-FFF2-40B4-BE49-F238E27FC236}">
                    <a16:creationId xmlns:a16="http://schemas.microsoft.com/office/drawing/2014/main" id="{A95A4F12-4997-4A0E-9CE2-F579F12F33A7}"/>
                  </a:ext>
                </a:extLst>
              </p:cNvPr>
              <p:cNvSpPr/>
              <p:nvPr/>
            </p:nvSpPr>
            <p:spPr>
              <a:xfrm>
                <a:off x="1510601" y="457200"/>
                <a:ext cx="318199" cy="1524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" name="Rounded Rectangle 26">
                <a:extLst>
                  <a:ext uri="{FF2B5EF4-FFF2-40B4-BE49-F238E27FC236}">
                    <a16:creationId xmlns:a16="http://schemas.microsoft.com/office/drawing/2014/main" id="{15C65F9A-A30B-4BF1-88AD-107994D47457}"/>
                  </a:ext>
                </a:extLst>
              </p:cNvPr>
              <p:cNvSpPr/>
              <p:nvPr/>
            </p:nvSpPr>
            <p:spPr>
              <a:xfrm>
                <a:off x="2057400" y="457200"/>
                <a:ext cx="318199" cy="1524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6ED8D9D1-DFE7-4292-9498-F7670B08A0CB}"/>
                  </a:ext>
                </a:extLst>
              </p:cNvPr>
              <p:cNvCxnSpPr>
                <a:stCxn id="5" idx="3"/>
                <a:endCxn id="6" idx="1"/>
              </p:cNvCxnSpPr>
              <p:nvPr/>
            </p:nvCxnSpPr>
            <p:spPr>
              <a:xfrm>
                <a:off x="1828800" y="533400"/>
                <a:ext cx="228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AutoShape 23">
              <a:extLst>
                <a:ext uri="{FF2B5EF4-FFF2-40B4-BE49-F238E27FC236}">
                  <a16:creationId xmlns:a16="http://schemas.microsoft.com/office/drawing/2014/main" id="{8C29C3FF-9744-4CA0-9B7F-34375AF34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3483" y="2911645"/>
              <a:ext cx="2057400" cy="131598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CA" sz="1400" dirty="0"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482EA4-D048-4A06-AAEF-E9E759B3B999}"/>
                </a:ext>
              </a:extLst>
            </p:cNvPr>
            <p:cNvSpPr txBox="1"/>
            <p:nvPr/>
          </p:nvSpPr>
          <p:spPr>
            <a:xfrm>
              <a:off x="7330290" y="2960275"/>
              <a:ext cx="11910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400" dirty="0">
                  <a:solidFill>
                    <a:srgbClr val="0000FF"/>
                  </a:solidFill>
                </a:rPr>
                <a:t>MONITORING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CE926F-A0DD-4A24-A5A3-599232CBE874}"/>
                </a:ext>
              </a:extLst>
            </p:cNvPr>
            <p:cNvCxnSpPr>
              <a:cxnSpLocks/>
            </p:cNvCxnSpPr>
            <p:nvPr/>
          </p:nvCxnSpPr>
          <p:spPr>
            <a:xfrm>
              <a:off x="6889106" y="3203854"/>
              <a:ext cx="20517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5D30067-2AE4-41DB-87AA-F7242BBD88B2}"/>
                </a:ext>
              </a:extLst>
            </p:cNvPr>
            <p:cNvCxnSpPr>
              <a:cxnSpLocks/>
            </p:cNvCxnSpPr>
            <p:nvPr/>
          </p:nvCxnSpPr>
          <p:spPr>
            <a:xfrm>
              <a:off x="6882464" y="3669078"/>
              <a:ext cx="20517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DD8F792-1D4B-D123-C84C-2931EB3A0883}"/>
              </a:ext>
            </a:extLst>
          </p:cNvPr>
          <p:cNvGrpSpPr/>
          <p:nvPr/>
        </p:nvGrpSpPr>
        <p:grpSpPr>
          <a:xfrm>
            <a:off x="2016041" y="2247572"/>
            <a:ext cx="2367939" cy="1320463"/>
            <a:chOff x="2465822" y="2879984"/>
            <a:chExt cx="2367939" cy="1320463"/>
          </a:xfrm>
        </p:grpSpPr>
        <p:sp>
          <p:nvSpPr>
            <p:cNvPr id="11" name="AutoShape 23">
              <a:extLst>
                <a:ext uri="{FF2B5EF4-FFF2-40B4-BE49-F238E27FC236}">
                  <a16:creationId xmlns:a16="http://schemas.microsoft.com/office/drawing/2014/main" id="{E23FF074-4603-477B-9AEF-3C42170E4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5822" y="2911645"/>
              <a:ext cx="2367939" cy="128880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sz="1400" dirty="0">
                <a:solidFill>
                  <a:srgbClr val="0000FF"/>
                </a:solidFill>
                <a:cs typeface="Arial" pitchFamily="34" charset="0"/>
              </a:endParaRPr>
            </a:p>
            <a:p>
              <a:pPr algn="ctr"/>
              <a:endParaRPr lang="en-CA" sz="1400" dirty="0">
                <a:solidFill>
                  <a:srgbClr val="0000FF"/>
                </a:solidFill>
                <a:cs typeface="Arial" pitchFamily="34" charset="0"/>
              </a:endParaRP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DF75137-0445-44B6-9685-4E7475D06099}"/>
                </a:ext>
              </a:extLst>
            </p:cNvPr>
            <p:cNvGrpSpPr/>
            <p:nvPr/>
          </p:nvGrpSpPr>
          <p:grpSpPr>
            <a:xfrm>
              <a:off x="4049119" y="3943100"/>
              <a:ext cx="622999" cy="76200"/>
              <a:chOff x="1510601" y="457200"/>
              <a:chExt cx="864998" cy="152400"/>
            </a:xfrm>
          </p:grpSpPr>
          <p:sp>
            <p:nvSpPr>
              <p:cNvPr id="83" name="Rounded Rectangle 25">
                <a:extLst>
                  <a:ext uri="{FF2B5EF4-FFF2-40B4-BE49-F238E27FC236}">
                    <a16:creationId xmlns:a16="http://schemas.microsoft.com/office/drawing/2014/main" id="{39FF1C53-033A-4698-A137-EA9CAF2B0221}"/>
                  </a:ext>
                </a:extLst>
              </p:cNvPr>
              <p:cNvSpPr/>
              <p:nvPr/>
            </p:nvSpPr>
            <p:spPr>
              <a:xfrm>
                <a:off x="1510601" y="457200"/>
                <a:ext cx="318199" cy="1524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4" name="Rounded Rectangle 26">
                <a:extLst>
                  <a:ext uri="{FF2B5EF4-FFF2-40B4-BE49-F238E27FC236}">
                    <a16:creationId xmlns:a16="http://schemas.microsoft.com/office/drawing/2014/main" id="{306D897B-411B-4A6D-A940-A6BE3060539E}"/>
                  </a:ext>
                </a:extLst>
              </p:cNvPr>
              <p:cNvSpPr/>
              <p:nvPr/>
            </p:nvSpPr>
            <p:spPr>
              <a:xfrm>
                <a:off x="2057400" y="457200"/>
                <a:ext cx="318199" cy="1524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692156C2-64C1-48C8-8E1C-7F29A5798115}"/>
                  </a:ext>
                </a:extLst>
              </p:cNvPr>
              <p:cNvCxnSpPr>
                <a:stCxn id="83" idx="3"/>
                <a:endCxn id="84" idx="1"/>
              </p:cNvCxnSpPr>
              <p:nvPr/>
            </p:nvCxnSpPr>
            <p:spPr>
              <a:xfrm>
                <a:off x="1828800" y="533400"/>
                <a:ext cx="228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099BEDA-5E3E-476A-B89D-84E2D4D63871}"/>
                </a:ext>
              </a:extLst>
            </p:cNvPr>
            <p:cNvCxnSpPr/>
            <p:nvPr/>
          </p:nvCxnSpPr>
          <p:spPr>
            <a:xfrm>
              <a:off x="2465822" y="3741823"/>
              <a:ext cx="23679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DBD0135-7CFD-4DC5-9323-F3F4CA3F67E7}"/>
                </a:ext>
              </a:extLst>
            </p:cNvPr>
            <p:cNvCxnSpPr/>
            <p:nvPr/>
          </p:nvCxnSpPr>
          <p:spPr>
            <a:xfrm>
              <a:off x="2465822" y="3154280"/>
              <a:ext cx="23679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63D3226-A1DD-4C69-BD7D-C3D1ADDF8DE8}"/>
                </a:ext>
              </a:extLst>
            </p:cNvPr>
            <p:cNvSpPr txBox="1"/>
            <p:nvPr/>
          </p:nvSpPr>
          <p:spPr>
            <a:xfrm>
              <a:off x="3029270" y="2879984"/>
              <a:ext cx="12410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400" dirty="0">
                  <a:solidFill>
                    <a:srgbClr val="0000FF"/>
                  </a:solidFill>
                </a:rPr>
                <a:t>CONFIGURING</a:t>
              </a: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91BF2F-CE6B-4236-80D7-111FF87CB8EF}"/>
              </a:ext>
            </a:extLst>
          </p:cNvPr>
          <p:cNvCxnSpPr/>
          <p:nvPr/>
        </p:nvCxnSpPr>
        <p:spPr>
          <a:xfrm>
            <a:off x="245327" y="1204332"/>
            <a:ext cx="86236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C7185DB-DAEB-4F73-8885-A875E67330BA}"/>
              </a:ext>
            </a:extLst>
          </p:cNvPr>
          <p:cNvCxnSpPr>
            <a:cxnSpLocks/>
          </p:cNvCxnSpPr>
          <p:nvPr/>
        </p:nvCxnSpPr>
        <p:spPr>
          <a:xfrm>
            <a:off x="132349" y="1698703"/>
            <a:ext cx="8870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5DA20F-E0DB-E0EC-E31B-2A85F9D87741}"/>
              </a:ext>
            </a:extLst>
          </p:cNvPr>
          <p:cNvSpPr txBox="1"/>
          <p:nvPr/>
        </p:nvSpPr>
        <p:spPr>
          <a:xfrm>
            <a:off x="4413887" y="3674461"/>
            <a:ext cx="11673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Skip Configuration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9B3246E-4B61-E74B-E9B1-81490A43CE48}"/>
              </a:ext>
            </a:extLst>
          </p:cNvPr>
          <p:cNvSpPr/>
          <p:nvPr/>
        </p:nvSpPr>
        <p:spPr>
          <a:xfrm>
            <a:off x="4643462" y="3910152"/>
            <a:ext cx="370367" cy="353683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A88999-E1AB-4F44-4F19-6EF663BBA13B}"/>
              </a:ext>
            </a:extLst>
          </p:cNvPr>
          <p:cNvCxnSpPr>
            <a:cxnSpLocks/>
            <a:stCxn id="13" idx="6"/>
            <a:endCxn id="8" idx="1"/>
          </p:cNvCxnSpPr>
          <p:nvPr/>
        </p:nvCxnSpPr>
        <p:spPr>
          <a:xfrm>
            <a:off x="5013829" y="4086994"/>
            <a:ext cx="530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F0F2CEBC-573B-DA20-B8D5-7026F7ED8B0C}"/>
              </a:ext>
            </a:extLst>
          </p:cNvPr>
          <p:cNvSpPr/>
          <p:nvPr/>
        </p:nvSpPr>
        <p:spPr>
          <a:xfrm>
            <a:off x="919789" y="2748561"/>
            <a:ext cx="370367" cy="3536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76D2D1-F071-7752-8F4E-44D55D66712E}"/>
              </a:ext>
            </a:extLst>
          </p:cNvPr>
          <p:cNvCxnSpPr>
            <a:cxnSpLocks/>
            <a:stCxn id="17" idx="6"/>
            <a:endCxn id="11" idx="1"/>
          </p:cNvCxnSpPr>
          <p:nvPr/>
        </p:nvCxnSpPr>
        <p:spPr>
          <a:xfrm flipV="1">
            <a:off x="1290156" y="2923634"/>
            <a:ext cx="725885" cy="1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A8677A5-9FE7-17F7-B318-6CCFE95F1C8A}"/>
              </a:ext>
            </a:extLst>
          </p:cNvPr>
          <p:cNvSpPr txBox="1"/>
          <p:nvPr/>
        </p:nvSpPr>
        <p:spPr>
          <a:xfrm>
            <a:off x="7259525" y="3028837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set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B05B6BB-54C3-CF49-59CA-354531807BA5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>
            <a:off x="4383980" y="2923634"/>
            <a:ext cx="2188605" cy="50536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D1F83FB-213D-A44E-C642-B60741164291}"/>
              </a:ext>
            </a:extLst>
          </p:cNvPr>
          <p:cNvSpPr/>
          <p:nvPr/>
        </p:nvSpPr>
        <p:spPr>
          <a:xfrm>
            <a:off x="6782918" y="2764116"/>
            <a:ext cx="988826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441CF2-4A6B-B31C-CC59-08DCD726E188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277331" y="2809835"/>
            <a:ext cx="0" cy="619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EA0DD31-82C2-8B06-F6BC-9F3A43BE37A7}"/>
              </a:ext>
            </a:extLst>
          </p:cNvPr>
          <p:cNvCxnSpPr>
            <a:stCxn id="28" idx="1"/>
          </p:cNvCxnSpPr>
          <p:nvPr/>
        </p:nvCxnSpPr>
        <p:spPr>
          <a:xfrm rot="10800000">
            <a:off x="4383980" y="2555350"/>
            <a:ext cx="2398939" cy="231627"/>
          </a:xfrm>
          <a:prstGeom prst="bentConnector3">
            <a:avLst>
              <a:gd name="adj1" fmla="val -125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E0FD68C-0FFA-C763-E6A0-B3B67F788047}"/>
              </a:ext>
            </a:extLst>
          </p:cNvPr>
          <p:cNvCxnSpPr>
            <a:cxnSpLocks/>
            <a:endCxn id="8" idx="3"/>
          </p:cNvCxnSpPr>
          <p:nvPr/>
        </p:nvCxnSpPr>
        <p:spPr>
          <a:xfrm rot="16200000" flipH="1">
            <a:off x="6889454" y="3375162"/>
            <a:ext cx="1338433" cy="85229"/>
          </a:xfrm>
          <a:prstGeom prst="bentConnector4">
            <a:avLst>
              <a:gd name="adj1" fmla="val -14541"/>
              <a:gd name="adj2" fmla="val 5706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8C29DFF-84BA-FF2B-43F8-4D9A358A55D4}"/>
              </a:ext>
            </a:extLst>
          </p:cNvPr>
          <p:cNvSpPr txBox="1"/>
          <p:nvPr/>
        </p:nvSpPr>
        <p:spPr>
          <a:xfrm>
            <a:off x="3687314" y="1230873"/>
            <a:ext cx="1393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err="1"/>
              <a:t>OnEntry</a:t>
            </a:r>
            <a:r>
              <a:rPr lang="en-CA" sz="1000" dirty="0"/>
              <a:t>: green LED 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17EFBC-FC28-836A-9DD7-B996EFC74EA3}"/>
              </a:ext>
            </a:extLst>
          </p:cNvPr>
          <p:cNvSpPr txBox="1"/>
          <p:nvPr/>
        </p:nvSpPr>
        <p:spPr>
          <a:xfrm>
            <a:off x="3685261" y="1425942"/>
            <a:ext cx="1317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err="1"/>
              <a:t>OnExit</a:t>
            </a:r>
            <a:r>
              <a:rPr lang="en-CA" sz="1000" dirty="0"/>
              <a:t>: green LED off</a:t>
            </a:r>
          </a:p>
        </p:txBody>
      </p:sp>
      <p:sp>
        <p:nvSpPr>
          <p:cNvPr id="49" name="AutoShape 23">
            <a:extLst>
              <a:ext uri="{FF2B5EF4-FFF2-40B4-BE49-F238E27FC236}">
                <a16:creationId xmlns:a16="http://schemas.microsoft.com/office/drawing/2014/main" id="{8BF68D8B-5940-6AC0-B9D7-7303A9135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612" y="4578521"/>
            <a:ext cx="1656184" cy="791425"/>
          </a:xfrm>
          <a:prstGeom prst="roundRect">
            <a:avLst>
              <a:gd name="adj" fmla="val 1012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cs typeface="Arial" panose="020B0604020202020204" pitchFamily="34" charset="0"/>
              </a:rPr>
              <a:t>ERROR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754FDAC-65FA-FD33-75B3-940364AF6CF2}"/>
              </a:ext>
            </a:extLst>
          </p:cNvPr>
          <p:cNvSpPr txBox="1"/>
          <p:nvPr/>
        </p:nvSpPr>
        <p:spPr>
          <a:xfrm>
            <a:off x="1432730" y="3963882"/>
            <a:ext cx="1391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[inactivity &gt; 2m] / beep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B30293-80B9-E6F7-8CF4-793D0E464877}"/>
              </a:ext>
            </a:extLst>
          </p:cNvPr>
          <p:cNvCxnSpPr>
            <a:cxnSpLocks/>
          </p:cNvCxnSpPr>
          <p:nvPr/>
        </p:nvCxnSpPr>
        <p:spPr>
          <a:xfrm>
            <a:off x="2763700" y="3568035"/>
            <a:ext cx="0" cy="1010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A8C053E-8F0E-4919-540B-25E32825015C}"/>
              </a:ext>
            </a:extLst>
          </p:cNvPr>
          <p:cNvCxnSpPr>
            <a:cxnSpLocks/>
          </p:cNvCxnSpPr>
          <p:nvPr/>
        </p:nvCxnSpPr>
        <p:spPr>
          <a:xfrm flipV="1">
            <a:off x="3599338" y="3597099"/>
            <a:ext cx="0" cy="979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C9C013D-3D1C-4682-441E-D73DA67882CD}"/>
              </a:ext>
            </a:extLst>
          </p:cNvPr>
          <p:cNvSpPr txBox="1"/>
          <p:nvPr/>
        </p:nvSpPr>
        <p:spPr>
          <a:xfrm>
            <a:off x="3562539" y="3996787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reset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0A51B7A-71D7-40EA-DA13-999986F24BBC}"/>
              </a:ext>
            </a:extLst>
          </p:cNvPr>
          <p:cNvGrpSpPr/>
          <p:nvPr/>
        </p:nvGrpSpPr>
        <p:grpSpPr>
          <a:xfrm>
            <a:off x="2985791" y="3385527"/>
            <a:ext cx="370367" cy="353683"/>
            <a:chOff x="5029361" y="1777030"/>
            <a:chExt cx="370367" cy="353683"/>
          </a:xfrm>
        </p:grpSpPr>
        <p:sp>
          <p:nvSpPr>
            <p:cNvPr id="60" name="Flowchart: Connector 59">
              <a:extLst>
                <a:ext uri="{FF2B5EF4-FFF2-40B4-BE49-F238E27FC236}">
                  <a16:creationId xmlns:a16="http://schemas.microsoft.com/office/drawing/2014/main" id="{5C4E8B3A-433F-1C7A-7DCE-32EBAEE58EF4}"/>
                </a:ext>
              </a:extLst>
            </p:cNvPr>
            <p:cNvSpPr/>
            <p:nvPr/>
          </p:nvSpPr>
          <p:spPr>
            <a:xfrm>
              <a:off x="5029361" y="1777030"/>
              <a:ext cx="370367" cy="35368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B797674-2087-0223-1D51-265B22FB56B5}"/>
                </a:ext>
              </a:extLst>
            </p:cNvPr>
            <p:cNvCxnSpPr>
              <a:cxnSpLocks/>
              <a:stCxn id="60" idx="3"/>
              <a:endCxn id="60" idx="7"/>
            </p:cNvCxnSpPr>
            <p:nvPr/>
          </p:nvCxnSpPr>
          <p:spPr>
            <a:xfrm flipV="1">
              <a:off x="5083600" y="1828826"/>
              <a:ext cx="261889" cy="25009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E18B0AC-77FC-A61C-4F01-E353307B58CA}"/>
                </a:ext>
              </a:extLst>
            </p:cNvPr>
            <p:cNvCxnSpPr>
              <a:cxnSpLocks/>
              <a:stCxn id="60" idx="1"/>
              <a:endCxn id="60" idx="5"/>
            </p:cNvCxnSpPr>
            <p:nvPr/>
          </p:nvCxnSpPr>
          <p:spPr>
            <a:xfrm>
              <a:off x="5083600" y="1828826"/>
              <a:ext cx="261889" cy="25009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CE38F6ED-9F66-F8F5-86AA-1A6D17B72AF8}"/>
              </a:ext>
            </a:extLst>
          </p:cNvPr>
          <p:cNvSpPr txBox="1"/>
          <p:nvPr/>
        </p:nvSpPr>
        <p:spPr>
          <a:xfrm>
            <a:off x="2408286" y="3174456"/>
            <a:ext cx="1263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Invalid Parameter(s)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02E3063-C7CD-395E-5BE1-EC20F4C64D3E}"/>
              </a:ext>
            </a:extLst>
          </p:cNvPr>
          <p:cNvCxnSpPr>
            <a:cxnSpLocks/>
            <a:stCxn id="60" idx="4"/>
          </p:cNvCxnSpPr>
          <p:nvPr/>
        </p:nvCxnSpPr>
        <p:spPr>
          <a:xfrm>
            <a:off x="3170975" y="3739210"/>
            <a:ext cx="371" cy="853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97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151">
            <a:extLst>
              <a:ext uri="{FF2B5EF4-FFF2-40B4-BE49-F238E27FC236}">
                <a16:creationId xmlns:a16="http://schemas.microsoft.com/office/drawing/2014/main" id="{7B349EDA-3DED-49B6-A1C8-199908CC2196}"/>
              </a:ext>
            </a:extLst>
          </p:cNvPr>
          <p:cNvSpPr/>
          <p:nvPr/>
        </p:nvSpPr>
        <p:spPr>
          <a:xfrm>
            <a:off x="742770" y="91902"/>
            <a:ext cx="7658460" cy="650962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614B4A-EDC6-401F-A841-C72930BE75CA}"/>
              </a:ext>
            </a:extLst>
          </p:cNvPr>
          <p:cNvSpPr txBox="1"/>
          <p:nvPr/>
        </p:nvSpPr>
        <p:spPr>
          <a:xfrm>
            <a:off x="3951237" y="68087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>
                <a:solidFill>
                  <a:srgbClr val="0000FF"/>
                </a:solidFill>
              </a:rPr>
              <a:t>CONFIGURING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1B223B7-700C-4405-8938-528C13CDE0E0}"/>
              </a:ext>
            </a:extLst>
          </p:cNvPr>
          <p:cNvCxnSpPr>
            <a:cxnSpLocks/>
          </p:cNvCxnSpPr>
          <p:nvPr/>
        </p:nvCxnSpPr>
        <p:spPr>
          <a:xfrm>
            <a:off x="1082842" y="382859"/>
            <a:ext cx="6969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FE3F817-D8F7-4C4F-AD5E-0EB4512A21CE}"/>
              </a:ext>
            </a:extLst>
          </p:cNvPr>
          <p:cNvCxnSpPr>
            <a:cxnSpLocks/>
          </p:cNvCxnSpPr>
          <p:nvPr/>
        </p:nvCxnSpPr>
        <p:spPr>
          <a:xfrm>
            <a:off x="802105" y="817895"/>
            <a:ext cx="75357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000E7FBA-5C90-DFB1-A3D0-9595BE9FD7B5}"/>
              </a:ext>
            </a:extLst>
          </p:cNvPr>
          <p:cNvSpPr/>
          <p:nvPr/>
        </p:nvSpPr>
        <p:spPr>
          <a:xfrm>
            <a:off x="1364225" y="1906388"/>
            <a:ext cx="370367" cy="3536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AutoShape 23">
            <a:extLst>
              <a:ext uri="{FF2B5EF4-FFF2-40B4-BE49-F238E27FC236}">
                <a16:creationId xmlns:a16="http://schemas.microsoft.com/office/drawing/2014/main" id="{CB90C348-997D-CD54-794D-250C7887F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977" y="1687516"/>
            <a:ext cx="1656184" cy="791425"/>
          </a:xfrm>
          <a:prstGeom prst="roundRect">
            <a:avLst>
              <a:gd name="adj" fmla="val 1012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cs typeface="Arial" panose="020B0604020202020204" pitchFamily="34" charset="0"/>
              </a:rPr>
              <a:t>READY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41E3BA-AD6F-7E3C-A887-C98A4D829F68}"/>
              </a:ext>
            </a:extLst>
          </p:cNvPr>
          <p:cNvCxnSpPr>
            <a:cxnSpLocks/>
            <a:stCxn id="3" idx="6"/>
            <a:endCxn id="4" idx="1"/>
          </p:cNvCxnSpPr>
          <p:nvPr/>
        </p:nvCxnSpPr>
        <p:spPr>
          <a:xfrm flipV="1">
            <a:off x="1734592" y="2083229"/>
            <a:ext cx="4813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15713C-3EF1-BFF4-F7D0-CF5AC6C998D0}"/>
              </a:ext>
            </a:extLst>
          </p:cNvPr>
          <p:cNvGrpSpPr/>
          <p:nvPr/>
        </p:nvGrpSpPr>
        <p:grpSpPr>
          <a:xfrm>
            <a:off x="5205248" y="6412415"/>
            <a:ext cx="370367" cy="353683"/>
            <a:chOff x="5029361" y="1777030"/>
            <a:chExt cx="370367" cy="353683"/>
          </a:xfrm>
        </p:grpSpPr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5EBAA224-0621-392D-6623-DCA4A5BD688B}"/>
                </a:ext>
              </a:extLst>
            </p:cNvPr>
            <p:cNvSpPr/>
            <p:nvPr/>
          </p:nvSpPr>
          <p:spPr>
            <a:xfrm>
              <a:off x="5029361" y="1777030"/>
              <a:ext cx="370367" cy="35368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3E0D4A4-1C62-799D-34F6-DD5D3E101581}"/>
                </a:ext>
              </a:extLst>
            </p:cNvPr>
            <p:cNvCxnSpPr>
              <a:cxnSpLocks/>
              <a:stCxn id="21" idx="3"/>
              <a:endCxn id="21" idx="7"/>
            </p:cNvCxnSpPr>
            <p:nvPr/>
          </p:nvCxnSpPr>
          <p:spPr>
            <a:xfrm flipV="1">
              <a:off x="5083600" y="1828826"/>
              <a:ext cx="261889" cy="25009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7AF3FC8-7052-7DF8-0141-CB1761FD1254}"/>
                </a:ext>
              </a:extLst>
            </p:cNvPr>
            <p:cNvCxnSpPr>
              <a:cxnSpLocks/>
              <a:stCxn id="21" idx="1"/>
              <a:endCxn id="21" idx="5"/>
            </p:cNvCxnSpPr>
            <p:nvPr/>
          </p:nvCxnSpPr>
          <p:spPr>
            <a:xfrm>
              <a:off x="5083600" y="1828826"/>
              <a:ext cx="261889" cy="25009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6AAFE55-A010-7F29-5727-9418624A66F5}"/>
              </a:ext>
            </a:extLst>
          </p:cNvPr>
          <p:cNvSpPr txBox="1"/>
          <p:nvPr/>
        </p:nvSpPr>
        <p:spPr>
          <a:xfrm>
            <a:off x="4101560" y="6271262"/>
            <a:ext cx="1234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Invalid Parameter(s)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BE9251-1BFE-1C01-5763-1835DD242FA4}"/>
              </a:ext>
            </a:extLst>
          </p:cNvPr>
          <p:cNvSpPr txBox="1"/>
          <p:nvPr/>
        </p:nvSpPr>
        <p:spPr>
          <a:xfrm>
            <a:off x="3853481" y="1758866"/>
            <a:ext cx="1653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set(temperature threshold)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1B8AE6-B56F-A332-1CD6-70E9C3675602}"/>
              </a:ext>
            </a:extLst>
          </p:cNvPr>
          <p:cNvSpPr txBox="1"/>
          <p:nvPr/>
        </p:nvSpPr>
        <p:spPr>
          <a:xfrm>
            <a:off x="1694139" y="3024768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set(humidity threshold)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476F909-6080-F133-DA68-8BEEC4FF2DB9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3872161" y="2083229"/>
            <a:ext cx="16343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847F619-B8B2-EE13-F55D-A8F22502569D}"/>
              </a:ext>
            </a:extLst>
          </p:cNvPr>
          <p:cNvCxnSpPr>
            <a:cxnSpLocks/>
            <a:stCxn id="4" idx="2"/>
            <a:endCxn id="87" idx="0"/>
          </p:cNvCxnSpPr>
          <p:nvPr/>
        </p:nvCxnSpPr>
        <p:spPr>
          <a:xfrm>
            <a:off x="3044069" y="2478941"/>
            <a:ext cx="0" cy="1420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utoShape 23">
            <a:extLst>
              <a:ext uri="{FF2B5EF4-FFF2-40B4-BE49-F238E27FC236}">
                <a16:creationId xmlns:a16="http://schemas.microsoft.com/office/drawing/2014/main" id="{39D9B65B-F2E9-AC21-4A55-70409758F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6498" y="1687516"/>
            <a:ext cx="1656184" cy="791425"/>
          </a:xfrm>
          <a:prstGeom prst="roundRect">
            <a:avLst>
              <a:gd name="adj" fmla="val 1012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cs typeface="Arial" panose="020B0604020202020204" pitchFamily="34" charset="0"/>
              </a:rPr>
              <a:t>WAIT_FOR_H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34D0598-CB49-A29A-445C-53639DA4D8CB}"/>
              </a:ext>
            </a:extLst>
          </p:cNvPr>
          <p:cNvSpPr/>
          <p:nvPr/>
        </p:nvSpPr>
        <p:spPr>
          <a:xfrm>
            <a:off x="5995358" y="1285329"/>
            <a:ext cx="776378" cy="405448"/>
          </a:xfrm>
          <a:custGeom>
            <a:avLst/>
            <a:gdLst>
              <a:gd name="connsiteX0" fmla="*/ 776378 w 776378"/>
              <a:gd name="connsiteY0" fmla="*/ 396822 h 405448"/>
              <a:gd name="connsiteX1" fmla="*/ 370936 w 776378"/>
              <a:gd name="connsiteY1" fmla="*/ 7 h 405448"/>
              <a:gd name="connsiteX2" fmla="*/ 0 w 776378"/>
              <a:gd name="connsiteY2" fmla="*/ 405448 h 40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6378" h="405448">
                <a:moveTo>
                  <a:pt x="776378" y="396822"/>
                </a:moveTo>
                <a:cubicBezTo>
                  <a:pt x="638355" y="197695"/>
                  <a:pt x="500332" y="-1431"/>
                  <a:pt x="370936" y="7"/>
                </a:cubicBezTo>
                <a:cubicBezTo>
                  <a:pt x="241540" y="1445"/>
                  <a:pt x="120770" y="203446"/>
                  <a:pt x="0" y="405448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4221215-7192-9440-947B-AB7C627666F1}"/>
              </a:ext>
            </a:extLst>
          </p:cNvPr>
          <p:cNvSpPr txBox="1"/>
          <p:nvPr/>
        </p:nvSpPr>
        <p:spPr>
          <a:xfrm>
            <a:off x="5509665" y="1051568"/>
            <a:ext cx="1653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set(temperature threshold)</a:t>
            </a:r>
          </a:p>
        </p:txBody>
      </p:sp>
      <p:sp>
        <p:nvSpPr>
          <p:cNvPr id="50" name="AutoShape 23">
            <a:extLst>
              <a:ext uri="{FF2B5EF4-FFF2-40B4-BE49-F238E27FC236}">
                <a16:creationId xmlns:a16="http://schemas.microsoft.com/office/drawing/2014/main" id="{3046720A-742C-995E-B71B-FFBECBD87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4779" y="3899475"/>
            <a:ext cx="1656184" cy="791425"/>
          </a:xfrm>
          <a:prstGeom prst="roundRect">
            <a:avLst>
              <a:gd name="adj" fmla="val 1012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cs typeface="Arial" panose="020B0604020202020204" pitchFamily="34" charset="0"/>
              </a:rPr>
              <a:t>VALIDATING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AC7370B-8717-1C1D-2636-46995A28BC53}"/>
              </a:ext>
            </a:extLst>
          </p:cNvPr>
          <p:cNvCxnSpPr>
            <a:cxnSpLocks/>
          </p:cNvCxnSpPr>
          <p:nvPr/>
        </p:nvCxnSpPr>
        <p:spPr>
          <a:xfrm flipH="1">
            <a:off x="5953384" y="2478941"/>
            <a:ext cx="1719" cy="1420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56F5E04-B538-C970-B40E-C5C7741A4D7A}"/>
              </a:ext>
            </a:extLst>
          </p:cNvPr>
          <p:cNvSpPr txBox="1"/>
          <p:nvPr/>
        </p:nvSpPr>
        <p:spPr>
          <a:xfrm>
            <a:off x="4611226" y="3045644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set(humidity threshold)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50F7374-4AC7-2A4E-D6C3-8AB6DAACA85C}"/>
              </a:ext>
            </a:extLst>
          </p:cNvPr>
          <p:cNvCxnSpPr>
            <a:cxnSpLocks/>
            <a:stCxn id="50" idx="2"/>
            <a:endCxn id="60" idx="0"/>
          </p:cNvCxnSpPr>
          <p:nvPr/>
        </p:nvCxnSpPr>
        <p:spPr>
          <a:xfrm>
            <a:off x="6332871" y="4690900"/>
            <a:ext cx="1719" cy="571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F79BE28-B192-3214-DAD5-3C9CD07DF265}"/>
              </a:ext>
            </a:extLst>
          </p:cNvPr>
          <p:cNvSpPr txBox="1"/>
          <p:nvPr/>
        </p:nvSpPr>
        <p:spPr>
          <a:xfrm>
            <a:off x="6334590" y="4864310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after(5s)</a:t>
            </a:r>
          </a:p>
        </p:txBody>
      </p:sp>
      <p:sp>
        <p:nvSpPr>
          <p:cNvPr id="60" name="Flowchart: Decision 59">
            <a:extLst>
              <a:ext uri="{FF2B5EF4-FFF2-40B4-BE49-F238E27FC236}">
                <a16:creationId xmlns:a16="http://schemas.microsoft.com/office/drawing/2014/main" id="{BBDF313B-5293-B54A-4255-57A85D41D3B6}"/>
              </a:ext>
            </a:extLst>
          </p:cNvPr>
          <p:cNvSpPr/>
          <p:nvPr/>
        </p:nvSpPr>
        <p:spPr>
          <a:xfrm>
            <a:off x="5964719" y="5262419"/>
            <a:ext cx="739742" cy="470277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 dirty="0">
              <a:solidFill>
                <a:schemeClr val="tx1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245FE4C-6306-77AA-6667-7E2005029ACE}"/>
              </a:ext>
            </a:extLst>
          </p:cNvPr>
          <p:cNvGrpSpPr/>
          <p:nvPr/>
        </p:nvGrpSpPr>
        <p:grpSpPr>
          <a:xfrm>
            <a:off x="7583199" y="5264836"/>
            <a:ext cx="469518" cy="470277"/>
            <a:chOff x="7761854" y="531449"/>
            <a:chExt cx="567261" cy="530526"/>
          </a:xfrm>
        </p:grpSpPr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52707882-448B-A6F7-0222-CCF05AA18C9E}"/>
                </a:ext>
              </a:extLst>
            </p:cNvPr>
            <p:cNvSpPr/>
            <p:nvPr/>
          </p:nvSpPr>
          <p:spPr>
            <a:xfrm>
              <a:off x="7860302" y="619871"/>
              <a:ext cx="370367" cy="353683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E3B9674B-45FE-852B-620B-86289124C5C9}"/>
                </a:ext>
              </a:extLst>
            </p:cNvPr>
            <p:cNvSpPr/>
            <p:nvPr/>
          </p:nvSpPr>
          <p:spPr>
            <a:xfrm>
              <a:off x="7761854" y="531449"/>
              <a:ext cx="567261" cy="530526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6749D6B-36BB-20D7-FB4D-00316A634C65}"/>
              </a:ext>
            </a:extLst>
          </p:cNvPr>
          <p:cNvCxnSpPr>
            <a:cxnSpLocks/>
            <a:stCxn id="60" idx="3"/>
            <a:endCxn id="65" idx="2"/>
          </p:cNvCxnSpPr>
          <p:nvPr/>
        </p:nvCxnSpPr>
        <p:spPr>
          <a:xfrm>
            <a:off x="6704461" y="5497558"/>
            <a:ext cx="878738" cy="2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B4AC49D-0D8F-DB04-08B8-3C44D5FEE40E}"/>
              </a:ext>
            </a:extLst>
          </p:cNvPr>
          <p:cNvSpPr txBox="1"/>
          <p:nvPr/>
        </p:nvSpPr>
        <p:spPr>
          <a:xfrm>
            <a:off x="6916535" y="5262419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[else]</a:t>
            </a:r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6EE1D035-116B-A75D-B597-540D635F0A96}"/>
              </a:ext>
            </a:extLst>
          </p:cNvPr>
          <p:cNvSpPr/>
          <p:nvPr/>
        </p:nvSpPr>
        <p:spPr>
          <a:xfrm>
            <a:off x="5205248" y="5768816"/>
            <a:ext cx="370367" cy="3536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CC90B14-1E39-CE7B-CF9A-E772BB53D3ED}"/>
              </a:ext>
            </a:extLst>
          </p:cNvPr>
          <p:cNvCxnSpPr>
            <a:cxnSpLocks/>
            <a:stCxn id="70" idx="4"/>
            <a:endCxn id="21" idx="0"/>
          </p:cNvCxnSpPr>
          <p:nvPr/>
        </p:nvCxnSpPr>
        <p:spPr>
          <a:xfrm>
            <a:off x="5390432" y="6122499"/>
            <a:ext cx="0" cy="289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0050F78D-91A3-1521-732A-D8C30C7DC22A}"/>
              </a:ext>
            </a:extLst>
          </p:cNvPr>
          <p:cNvCxnSpPr>
            <a:stCxn id="60" idx="1"/>
            <a:endCxn id="70" idx="0"/>
          </p:cNvCxnSpPr>
          <p:nvPr/>
        </p:nvCxnSpPr>
        <p:spPr>
          <a:xfrm rot="10800000" flipV="1">
            <a:off x="5390433" y="5497558"/>
            <a:ext cx="574287" cy="27125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65AE5FD8-8D16-E519-D6F1-BA4939BBF35E}"/>
              </a:ext>
            </a:extLst>
          </p:cNvPr>
          <p:cNvCxnSpPr>
            <a:cxnSpLocks/>
            <a:stCxn id="60" idx="2"/>
            <a:endCxn id="70" idx="6"/>
          </p:cNvCxnSpPr>
          <p:nvPr/>
        </p:nvCxnSpPr>
        <p:spPr>
          <a:xfrm rot="5400000">
            <a:off x="5848622" y="5459690"/>
            <a:ext cx="212962" cy="7589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E28B85F-7FDB-6E8D-6C6D-42190C125CB4}"/>
              </a:ext>
            </a:extLst>
          </p:cNvPr>
          <p:cNvSpPr txBox="1"/>
          <p:nvPr/>
        </p:nvSpPr>
        <p:spPr>
          <a:xfrm>
            <a:off x="4213525" y="5264836"/>
            <a:ext cx="1774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[temperature threshold = null]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726CA84-9019-46A9-0E0A-D60D04F74621}"/>
              </a:ext>
            </a:extLst>
          </p:cNvPr>
          <p:cNvSpPr txBox="1"/>
          <p:nvPr/>
        </p:nvSpPr>
        <p:spPr>
          <a:xfrm>
            <a:off x="5680021" y="5951867"/>
            <a:ext cx="15712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[humidity threshold = null]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24A7633-9151-5C53-30B3-AFB9EA388D38}"/>
              </a:ext>
            </a:extLst>
          </p:cNvPr>
          <p:cNvCxnSpPr>
            <a:cxnSpLocks/>
          </p:cNvCxnSpPr>
          <p:nvPr/>
        </p:nvCxnSpPr>
        <p:spPr>
          <a:xfrm flipH="1">
            <a:off x="6632513" y="2485017"/>
            <a:ext cx="1719" cy="1420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A3EC45E-709F-3792-F166-24CC6FEFBE9F}"/>
              </a:ext>
            </a:extLst>
          </p:cNvPr>
          <p:cNvSpPr txBox="1"/>
          <p:nvPr/>
        </p:nvSpPr>
        <p:spPr>
          <a:xfrm>
            <a:off x="6632513" y="3045644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done</a:t>
            </a:r>
          </a:p>
        </p:txBody>
      </p:sp>
      <p:sp>
        <p:nvSpPr>
          <p:cNvPr id="87" name="AutoShape 23">
            <a:extLst>
              <a:ext uri="{FF2B5EF4-FFF2-40B4-BE49-F238E27FC236}">
                <a16:creationId xmlns:a16="http://schemas.microsoft.com/office/drawing/2014/main" id="{90B56961-F515-CF91-BB90-553D6EB66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977" y="3899474"/>
            <a:ext cx="1656184" cy="791425"/>
          </a:xfrm>
          <a:prstGeom prst="roundRect">
            <a:avLst>
              <a:gd name="adj" fmla="val 1012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cs typeface="Arial" panose="020B0604020202020204" pitchFamily="34" charset="0"/>
              </a:rPr>
              <a:t>WAIT_FOR_H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2C95A3B-C732-132D-260B-B2A6051CE931}"/>
              </a:ext>
            </a:extLst>
          </p:cNvPr>
          <p:cNvCxnSpPr>
            <a:cxnSpLocks/>
          </p:cNvCxnSpPr>
          <p:nvPr/>
        </p:nvCxnSpPr>
        <p:spPr>
          <a:xfrm>
            <a:off x="3872161" y="4087115"/>
            <a:ext cx="1632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745C709-7C49-8B0B-1554-F1A6C5E5E508}"/>
              </a:ext>
            </a:extLst>
          </p:cNvPr>
          <p:cNvSpPr txBox="1"/>
          <p:nvPr/>
        </p:nvSpPr>
        <p:spPr>
          <a:xfrm>
            <a:off x="3897941" y="3791925"/>
            <a:ext cx="1614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set(temperature threshold)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2D6FAB5-7BBA-3D32-FDAC-DB4F1B1105B5}"/>
              </a:ext>
            </a:extLst>
          </p:cNvPr>
          <p:cNvCxnSpPr>
            <a:cxnSpLocks/>
          </p:cNvCxnSpPr>
          <p:nvPr/>
        </p:nvCxnSpPr>
        <p:spPr>
          <a:xfrm>
            <a:off x="3872161" y="4516187"/>
            <a:ext cx="1632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7DC8793-D853-880D-4B32-0FDC519A14F0}"/>
              </a:ext>
            </a:extLst>
          </p:cNvPr>
          <p:cNvSpPr txBox="1"/>
          <p:nvPr/>
        </p:nvSpPr>
        <p:spPr>
          <a:xfrm>
            <a:off x="4454607" y="4264189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98882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10">
            <a:extLst>
              <a:ext uri="{FF2B5EF4-FFF2-40B4-BE49-F238E27FC236}">
                <a16:creationId xmlns:a16="http://schemas.microsoft.com/office/drawing/2014/main" id="{18F56E6B-346E-487F-84B7-BF00C7B5F126}"/>
              </a:ext>
            </a:extLst>
          </p:cNvPr>
          <p:cNvSpPr/>
          <p:nvPr/>
        </p:nvSpPr>
        <p:spPr>
          <a:xfrm>
            <a:off x="697833" y="1399921"/>
            <a:ext cx="7591926" cy="310590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FE3459-1B17-4E56-BF5F-0B1C70098795}"/>
              </a:ext>
            </a:extLst>
          </p:cNvPr>
          <p:cNvSpPr txBox="1"/>
          <p:nvPr/>
        </p:nvSpPr>
        <p:spPr>
          <a:xfrm>
            <a:off x="3960773" y="1414995"/>
            <a:ext cx="1222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0000FF"/>
                </a:solidFill>
              </a:rPr>
              <a:t>MONITORING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750A9C-845E-F8C3-67F8-8C6E576CBA33}"/>
              </a:ext>
            </a:extLst>
          </p:cNvPr>
          <p:cNvGrpSpPr/>
          <p:nvPr/>
        </p:nvGrpSpPr>
        <p:grpSpPr>
          <a:xfrm>
            <a:off x="2432495" y="2501330"/>
            <a:ext cx="1528278" cy="1374372"/>
            <a:chOff x="1529801" y="2974938"/>
            <a:chExt cx="1528278" cy="1374372"/>
          </a:xfrm>
        </p:grpSpPr>
        <p:sp>
          <p:nvSpPr>
            <p:cNvPr id="20" name="Rounded Rectangle 5">
              <a:extLst>
                <a:ext uri="{FF2B5EF4-FFF2-40B4-BE49-F238E27FC236}">
                  <a16:creationId xmlns:a16="http://schemas.microsoft.com/office/drawing/2014/main" id="{22E76A65-54DD-4730-A1E7-AE254BE39788}"/>
                </a:ext>
              </a:extLst>
            </p:cNvPr>
            <p:cNvSpPr/>
            <p:nvPr/>
          </p:nvSpPr>
          <p:spPr>
            <a:xfrm>
              <a:off x="1529801" y="2974938"/>
              <a:ext cx="1528278" cy="1374372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 dirty="0"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739A942-FCEB-4FC1-946E-AC99A5F950C3}"/>
                </a:ext>
              </a:extLst>
            </p:cNvPr>
            <p:cNvSpPr txBox="1"/>
            <p:nvPr/>
          </p:nvSpPr>
          <p:spPr>
            <a:xfrm>
              <a:off x="1861689" y="2994316"/>
              <a:ext cx="857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400" dirty="0">
                  <a:solidFill>
                    <a:srgbClr val="0000FF"/>
                  </a:solidFill>
                  <a:cs typeface="Arial" panose="020B0604020202020204" pitchFamily="34" charset="0"/>
                </a:rPr>
                <a:t>READING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5F9EA1B-4B8F-4E8E-A420-8256D663DED1}"/>
                </a:ext>
              </a:extLst>
            </p:cNvPr>
            <p:cNvCxnSpPr>
              <a:cxnSpLocks/>
            </p:cNvCxnSpPr>
            <p:nvPr/>
          </p:nvCxnSpPr>
          <p:spPr>
            <a:xfrm>
              <a:off x="1529801" y="3849756"/>
              <a:ext cx="1523567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2B3438A-4764-4A51-99EE-E0D3A2789202}"/>
                </a:ext>
              </a:extLst>
            </p:cNvPr>
            <p:cNvSpPr/>
            <p:nvPr/>
          </p:nvSpPr>
          <p:spPr>
            <a:xfrm>
              <a:off x="1775171" y="2975840"/>
              <a:ext cx="45719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84B2F1-F35F-4CD1-B234-1A4DC0B80707}"/>
                </a:ext>
              </a:extLst>
            </p:cNvPr>
            <p:cNvCxnSpPr>
              <a:cxnSpLocks/>
            </p:cNvCxnSpPr>
            <p:nvPr/>
          </p:nvCxnSpPr>
          <p:spPr>
            <a:xfrm>
              <a:off x="1529801" y="3338761"/>
              <a:ext cx="1523567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3F92024-9B16-4DDD-B14F-7EA1929411FA}"/>
                </a:ext>
              </a:extLst>
            </p:cNvPr>
            <p:cNvGrpSpPr/>
            <p:nvPr/>
          </p:nvGrpSpPr>
          <p:grpSpPr>
            <a:xfrm>
              <a:off x="2298146" y="4092512"/>
              <a:ext cx="622999" cy="76200"/>
              <a:chOff x="1510601" y="457200"/>
              <a:chExt cx="864998" cy="152400"/>
            </a:xfrm>
          </p:grpSpPr>
          <p:sp>
            <p:nvSpPr>
              <p:cNvPr id="25" name="Rounded Rectangle 25">
                <a:extLst>
                  <a:ext uri="{FF2B5EF4-FFF2-40B4-BE49-F238E27FC236}">
                    <a16:creationId xmlns:a16="http://schemas.microsoft.com/office/drawing/2014/main" id="{A0897852-909C-40E1-A80C-093FB328E34C}"/>
                  </a:ext>
                </a:extLst>
              </p:cNvPr>
              <p:cNvSpPr/>
              <p:nvPr/>
            </p:nvSpPr>
            <p:spPr>
              <a:xfrm>
                <a:off x="1510601" y="457200"/>
                <a:ext cx="318199" cy="1524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6" name="Rounded Rectangle 26">
                <a:extLst>
                  <a:ext uri="{FF2B5EF4-FFF2-40B4-BE49-F238E27FC236}">
                    <a16:creationId xmlns:a16="http://schemas.microsoft.com/office/drawing/2014/main" id="{A8D56CDD-AFB8-4E23-AFBD-D7049A4B21F4}"/>
                  </a:ext>
                </a:extLst>
              </p:cNvPr>
              <p:cNvSpPr/>
              <p:nvPr/>
            </p:nvSpPr>
            <p:spPr>
              <a:xfrm>
                <a:off x="2057400" y="457200"/>
                <a:ext cx="318199" cy="1524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F14AFFD-6CD6-47E4-9328-28C9893C8AEF}"/>
                  </a:ext>
                </a:extLst>
              </p:cNvPr>
              <p:cNvCxnSpPr>
                <a:stCxn id="25" idx="3"/>
                <a:endCxn id="26" idx="1"/>
              </p:cNvCxnSpPr>
              <p:nvPr/>
            </p:nvCxnSpPr>
            <p:spPr>
              <a:xfrm>
                <a:off x="1828800" y="533400"/>
                <a:ext cx="228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5BFBC50-0B93-4F45-99DA-9F8DE93903CA}"/>
              </a:ext>
            </a:extLst>
          </p:cNvPr>
          <p:cNvCxnSpPr>
            <a:cxnSpLocks/>
          </p:cNvCxnSpPr>
          <p:nvPr/>
        </p:nvCxnSpPr>
        <p:spPr>
          <a:xfrm>
            <a:off x="723703" y="1722772"/>
            <a:ext cx="75119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D92AEE-7FF4-49ED-ABC1-C208FBBA9994}"/>
              </a:ext>
            </a:extLst>
          </p:cNvPr>
          <p:cNvCxnSpPr>
            <a:cxnSpLocks/>
          </p:cNvCxnSpPr>
          <p:nvPr/>
        </p:nvCxnSpPr>
        <p:spPr>
          <a:xfrm>
            <a:off x="697833" y="2121820"/>
            <a:ext cx="75919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9688FD07-93A1-228C-9806-D4A86784E10B}"/>
              </a:ext>
            </a:extLst>
          </p:cNvPr>
          <p:cNvSpPr/>
          <p:nvPr/>
        </p:nvSpPr>
        <p:spPr>
          <a:xfrm>
            <a:off x="1303841" y="3007615"/>
            <a:ext cx="370367" cy="3536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95A75D-A29B-D88F-2A8A-AAA678C5F332}"/>
              </a:ext>
            </a:extLst>
          </p:cNvPr>
          <p:cNvCxnSpPr>
            <a:stCxn id="3" idx="6"/>
            <a:endCxn id="20" idx="1"/>
          </p:cNvCxnSpPr>
          <p:nvPr/>
        </p:nvCxnSpPr>
        <p:spPr>
          <a:xfrm>
            <a:off x="1674208" y="3184457"/>
            <a:ext cx="758287" cy="4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23">
            <a:extLst>
              <a:ext uri="{FF2B5EF4-FFF2-40B4-BE49-F238E27FC236}">
                <a16:creationId xmlns:a16="http://schemas.microsoft.com/office/drawing/2014/main" id="{6E46D4D7-4BA3-E34C-990E-241C4121F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0893" y="2788743"/>
            <a:ext cx="1656184" cy="791425"/>
          </a:xfrm>
          <a:prstGeom prst="roundRect">
            <a:avLst>
              <a:gd name="adj" fmla="val 1012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cs typeface="Arial" panose="020B0604020202020204" pitchFamily="34" charset="0"/>
              </a:rPr>
              <a:t>EMERGENCY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5F79F1-B2D7-AD66-BA2D-E91185C44168}"/>
              </a:ext>
            </a:extLst>
          </p:cNvPr>
          <p:cNvCxnSpPr>
            <a:cxnSpLocks/>
            <a:stCxn id="20" idx="3"/>
            <a:endCxn id="6" idx="1"/>
          </p:cNvCxnSpPr>
          <p:nvPr/>
        </p:nvCxnSpPr>
        <p:spPr>
          <a:xfrm flipV="1">
            <a:off x="3960773" y="3184456"/>
            <a:ext cx="1810120" cy="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99E037C-133B-D356-9E6A-AB73A9CA6190}"/>
              </a:ext>
            </a:extLst>
          </p:cNvPr>
          <p:cNvCxnSpPr>
            <a:stCxn id="6" idx="2"/>
            <a:endCxn id="20" idx="2"/>
          </p:cNvCxnSpPr>
          <p:nvPr/>
        </p:nvCxnSpPr>
        <p:spPr>
          <a:xfrm rot="5400000">
            <a:off x="4750043" y="2026760"/>
            <a:ext cx="295534" cy="3402351"/>
          </a:xfrm>
          <a:prstGeom prst="bentConnector3">
            <a:avLst>
              <a:gd name="adj1" fmla="val 1773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945D74E-76D0-B0F8-15C0-19BEB17B7520}"/>
              </a:ext>
            </a:extLst>
          </p:cNvPr>
          <p:cNvSpPr txBox="1"/>
          <p:nvPr/>
        </p:nvSpPr>
        <p:spPr>
          <a:xfrm>
            <a:off x="6562267" y="3697546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reset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1C21C11-FD65-042A-692E-0281B30D25E3}"/>
              </a:ext>
            </a:extLst>
          </p:cNvPr>
          <p:cNvGrpSpPr/>
          <p:nvPr/>
        </p:nvGrpSpPr>
        <p:grpSpPr>
          <a:xfrm>
            <a:off x="3770878" y="2995287"/>
            <a:ext cx="370367" cy="353683"/>
            <a:chOff x="5029361" y="1777030"/>
            <a:chExt cx="370367" cy="353683"/>
          </a:xfrm>
        </p:grpSpPr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6D70DE5C-11E0-15C3-D212-9673CCF0700E}"/>
                </a:ext>
              </a:extLst>
            </p:cNvPr>
            <p:cNvSpPr/>
            <p:nvPr/>
          </p:nvSpPr>
          <p:spPr>
            <a:xfrm>
              <a:off x="5029361" y="1777030"/>
              <a:ext cx="370367" cy="35368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720F3FF-0E89-E604-8371-EC032B800C28}"/>
                </a:ext>
              </a:extLst>
            </p:cNvPr>
            <p:cNvCxnSpPr>
              <a:cxnSpLocks/>
              <a:stCxn id="17" idx="3"/>
              <a:endCxn id="17" idx="7"/>
            </p:cNvCxnSpPr>
            <p:nvPr/>
          </p:nvCxnSpPr>
          <p:spPr>
            <a:xfrm flipV="1">
              <a:off x="5083600" y="1828826"/>
              <a:ext cx="261889" cy="25009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839914-9F66-ED99-D1E3-005C65DCF91B}"/>
                </a:ext>
              </a:extLst>
            </p:cNvPr>
            <p:cNvCxnSpPr>
              <a:cxnSpLocks/>
              <a:stCxn id="17" idx="1"/>
              <a:endCxn id="17" idx="5"/>
            </p:cNvCxnSpPr>
            <p:nvPr/>
          </p:nvCxnSpPr>
          <p:spPr>
            <a:xfrm>
              <a:off x="5083600" y="1828826"/>
              <a:ext cx="261889" cy="25009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BFEFB3C-D331-EEC3-0458-78DA0A2EAAFB}"/>
              </a:ext>
            </a:extLst>
          </p:cNvPr>
          <p:cNvSpPr txBox="1"/>
          <p:nvPr/>
        </p:nvSpPr>
        <p:spPr>
          <a:xfrm>
            <a:off x="3913879" y="2800861"/>
            <a:ext cx="1608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Readings Over Threshold(s)</a:t>
            </a:r>
          </a:p>
        </p:txBody>
      </p:sp>
    </p:spTree>
    <p:extLst>
      <p:ext uri="{BB962C8B-B14F-4D97-AF65-F5344CB8AC3E}">
        <p14:creationId xmlns:p14="http://schemas.microsoft.com/office/powerpoint/2010/main" val="191099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10">
            <a:extLst>
              <a:ext uri="{FF2B5EF4-FFF2-40B4-BE49-F238E27FC236}">
                <a16:creationId xmlns:a16="http://schemas.microsoft.com/office/drawing/2014/main" id="{31F4BD24-C749-4E82-8005-CAAF6D7830AA}"/>
              </a:ext>
            </a:extLst>
          </p:cNvPr>
          <p:cNvSpPr/>
          <p:nvPr/>
        </p:nvSpPr>
        <p:spPr>
          <a:xfrm>
            <a:off x="721894" y="332483"/>
            <a:ext cx="8163314" cy="623736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11262F-7571-4D76-A289-AD1345A23848}"/>
              </a:ext>
            </a:extLst>
          </p:cNvPr>
          <p:cNvSpPr txBox="1"/>
          <p:nvPr/>
        </p:nvSpPr>
        <p:spPr>
          <a:xfrm>
            <a:off x="4091598" y="324827"/>
            <a:ext cx="95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0000FF"/>
                </a:solidFill>
              </a:rPr>
              <a:t>READING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555ADFB-29E5-4592-8317-AEFFFC18E38C}"/>
              </a:ext>
            </a:extLst>
          </p:cNvPr>
          <p:cNvCxnSpPr>
            <a:cxnSpLocks/>
          </p:cNvCxnSpPr>
          <p:nvPr/>
        </p:nvCxnSpPr>
        <p:spPr>
          <a:xfrm>
            <a:off x="1005991" y="657977"/>
            <a:ext cx="75427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78A624B-2896-4326-A157-16BC4C205AF9}"/>
              </a:ext>
            </a:extLst>
          </p:cNvPr>
          <p:cNvCxnSpPr>
            <a:cxnSpLocks/>
          </p:cNvCxnSpPr>
          <p:nvPr/>
        </p:nvCxnSpPr>
        <p:spPr>
          <a:xfrm>
            <a:off x="771830" y="1030956"/>
            <a:ext cx="79664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2436BA6-1931-673D-8670-A570F6E1C721}"/>
              </a:ext>
            </a:extLst>
          </p:cNvPr>
          <p:cNvSpPr/>
          <p:nvPr/>
        </p:nvSpPr>
        <p:spPr>
          <a:xfrm>
            <a:off x="1172247" y="1799132"/>
            <a:ext cx="370367" cy="3536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0560BF0-A918-B78B-6756-A84638CA01AD}"/>
              </a:ext>
            </a:extLst>
          </p:cNvPr>
          <p:cNvCxnSpPr>
            <a:cxnSpLocks/>
            <a:stCxn id="3" idx="6"/>
            <a:endCxn id="14" idx="1"/>
          </p:cNvCxnSpPr>
          <p:nvPr/>
        </p:nvCxnSpPr>
        <p:spPr>
          <a:xfrm>
            <a:off x="1542614" y="1975974"/>
            <a:ext cx="1532819" cy="6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251ADD5D-BC55-B72C-7C69-76082E92AE9B}"/>
              </a:ext>
            </a:extLst>
          </p:cNvPr>
          <p:cNvGrpSpPr/>
          <p:nvPr/>
        </p:nvGrpSpPr>
        <p:grpSpPr>
          <a:xfrm>
            <a:off x="536710" y="2900811"/>
            <a:ext cx="370367" cy="353683"/>
            <a:chOff x="5029361" y="1777030"/>
            <a:chExt cx="370367" cy="353683"/>
          </a:xfrm>
        </p:grpSpPr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893C98F-D9E2-A181-98ED-6DBE9E1D7D65}"/>
                </a:ext>
              </a:extLst>
            </p:cNvPr>
            <p:cNvSpPr/>
            <p:nvPr/>
          </p:nvSpPr>
          <p:spPr>
            <a:xfrm>
              <a:off x="5029361" y="1777030"/>
              <a:ext cx="370367" cy="35368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6030DAC-3E4F-FFCE-ABB6-48B661CA6CC7}"/>
                </a:ext>
              </a:extLst>
            </p:cNvPr>
            <p:cNvCxnSpPr>
              <a:cxnSpLocks/>
              <a:stCxn id="8" idx="3"/>
              <a:endCxn id="8" idx="7"/>
            </p:cNvCxnSpPr>
            <p:nvPr/>
          </p:nvCxnSpPr>
          <p:spPr>
            <a:xfrm flipV="1">
              <a:off x="5083600" y="1828826"/>
              <a:ext cx="261889" cy="25009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D35808-E541-0ED0-923D-1B4ACC3FB466}"/>
                </a:ext>
              </a:extLst>
            </p:cNvPr>
            <p:cNvCxnSpPr>
              <a:cxnSpLocks/>
              <a:stCxn id="8" idx="1"/>
              <a:endCxn id="8" idx="5"/>
            </p:cNvCxnSpPr>
            <p:nvPr/>
          </p:nvCxnSpPr>
          <p:spPr>
            <a:xfrm>
              <a:off x="5083600" y="1828826"/>
              <a:ext cx="261889" cy="25009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AutoShape 23">
            <a:extLst>
              <a:ext uri="{FF2B5EF4-FFF2-40B4-BE49-F238E27FC236}">
                <a16:creationId xmlns:a16="http://schemas.microsoft.com/office/drawing/2014/main" id="{36E01092-1A82-7DD5-A0F6-80641D3DE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2658" y="5035619"/>
            <a:ext cx="1656184" cy="791425"/>
          </a:xfrm>
          <a:prstGeom prst="roundRect">
            <a:avLst>
              <a:gd name="adj" fmla="val 1012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cs typeface="Arial" panose="020B0604020202020204" pitchFamily="34" charset="0"/>
              </a:rPr>
              <a:t>PROCESSING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75249A-68E0-F9F0-38CF-479BAC8CF605}"/>
              </a:ext>
            </a:extLst>
          </p:cNvPr>
          <p:cNvSpPr txBox="1"/>
          <p:nvPr/>
        </p:nvSpPr>
        <p:spPr>
          <a:xfrm>
            <a:off x="147615" y="2680488"/>
            <a:ext cx="1608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Readings Over Threshold(s)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DEC41AC-23E8-9FD2-126F-E09BAE2D77BA}"/>
              </a:ext>
            </a:extLst>
          </p:cNvPr>
          <p:cNvGrpSpPr/>
          <p:nvPr/>
        </p:nvGrpSpPr>
        <p:grpSpPr>
          <a:xfrm>
            <a:off x="3070722" y="1382255"/>
            <a:ext cx="1641796" cy="1200760"/>
            <a:chOff x="2463695" y="1377118"/>
            <a:chExt cx="1641796" cy="120076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B7160E0-4916-E32C-1167-9F6E8E06B631}"/>
                </a:ext>
              </a:extLst>
            </p:cNvPr>
            <p:cNvGrpSpPr/>
            <p:nvPr/>
          </p:nvGrpSpPr>
          <p:grpSpPr>
            <a:xfrm>
              <a:off x="2468406" y="1377118"/>
              <a:ext cx="1623192" cy="1200760"/>
              <a:chOff x="1529801" y="2974938"/>
              <a:chExt cx="1528278" cy="1374372"/>
            </a:xfrm>
          </p:grpSpPr>
          <p:sp>
            <p:nvSpPr>
              <p:cNvPr id="14" name="Rounded Rectangle 5">
                <a:extLst>
                  <a:ext uri="{FF2B5EF4-FFF2-40B4-BE49-F238E27FC236}">
                    <a16:creationId xmlns:a16="http://schemas.microsoft.com/office/drawing/2014/main" id="{AE77FC26-1595-B237-DCF9-8B79865BAE81}"/>
                  </a:ext>
                </a:extLst>
              </p:cNvPr>
              <p:cNvSpPr/>
              <p:nvPr/>
            </p:nvSpPr>
            <p:spPr>
              <a:xfrm>
                <a:off x="1529801" y="2974938"/>
                <a:ext cx="1528278" cy="1374372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 dirty="0">
                  <a:cs typeface="Arial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1DC742-638E-EB6A-05D1-8D58CA5C6781}"/>
                  </a:ext>
                </a:extLst>
              </p:cNvPr>
              <p:cNvSpPr txBox="1"/>
              <p:nvPr/>
            </p:nvSpPr>
            <p:spPr>
              <a:xfrm>
                <a:off x="2046314" y="2992885"/>
                <a:ext cx="5036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1400" dirty="0">
                    <a:solidFill>
                      <a:srgbClr val="0000FF"/>
                    </a:solidFill>
                    <a:cs typeface="Arial" panose="020B0604020202020204" pitchFamily="34" charset="0"/>
                  </a:rPr>
                  <a:t>IDLE</a:t>
                </a: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1D81FAC-3AD2-5255-88E3-BCBDE65707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9801" y="3849756"/>
                <a:ext cx="1523567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B8FC97C-A13E-7835-AE29-EE0921323F83}"/>
                  </a:ext>
                </a:extLst>
              </p:cNvPr>
              <p:cNvSpPr/>
              <p:nvPr/>
            </p:nvSpPr>
            <p:spPr>
              <a:xfrm>
                <a:off x="1775171" y="2975840"/>
                <a:ext cx="45719" cy="457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D84FFDB-2F0A-334E-4FDD-0F0078102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9801" y="3338761"/>
                <a:ext cx="1523567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DC734FF-8705-7B9C-6460-3F9884C59AC6}"/>
                </a:ext>
              </a:extLst>
            </p:cNvPr>
            <p:cNvSpPr txBox="1"/>
            <p:nvPr/>
          </p:nvSpPr>
          <p:spPr>
            <a:xfrm>
              <a:off x="2463695" y="1677376"/>
              <a:ext cx="16417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err="1"/>
                <a:t>OnEntry</a:t>
              </a:r>
              <a:r>
                <a:rPr lang="en-CA" sz="1000" dirty="0"/>
                <a:t>: read sensor values</a:t>
              </a:r>
            </a:p>
          </p:txBody>
        </p:sp>
      </p:grp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B78019AB-17C7-625A-E82A-F8A69AFB437A}"/>
              </a:ext>
            </a:extLst>
          </p:cNvPr>
          <p:cNvSpPr/>
          <p:nvPr/>
        </p:nvSpPr>
        <p:spPr>
          <a:xfrm>
            <a:off x="5783936" y="2746099"/>
            <a:ext cx="856342" cy="589306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 dirty="0">
              <a:solidFill>
                <a:schemeClr val="tx1"/>
              </a:solidFill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FE1EBF5-1E51-6552-EAD9-F93BF3973139}"/>
              </a:ext>
            </a:extLst>
          </p:cNvPr>
          <p:cNvCxnSpPr>
            <a:cxnSpLocks/>
            <a:stCxn id="14" idx="3"/>
            <a:endCxn id="27" idx="0"/>
          </p:cNvCxnSpPr>
          <p:nvPr/>
        </p:nvCxnSpPr>
        <p:spPr>
          <a:xfrm>
            <a:off x="4698625" y="1982635"/>
            <a:ext cx="1513482" cy="7634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0881477-7413-FD94-A8FC-2C8CC5875288}"/>
              </a:ext>
            </a:extLst>
          </p:cNvPr>
          <p:cNvSpPr txBox="1"/>
          <p:nvPr/>
        </p:nvSpPr>
        <p:spPr>
          <a:xfrm>
            <a:off x="5077963" y="1700120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after(10s)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3918C45-479F-7CFF-E3B1-11B0D49CEC4D}"/>
              </a:ext>
            </a:extLst>
          </p:cNvPr>
          <p:cNvCxnSpPr>
            <a:cxnSpLocks/>
            <a:endCxn id="8" idx="6"/>
          </p:cNvCxnSpPr>
          <p:nvPr/>
        </p:nvCxnSpPr>
        <p:spPr>
          <a:xfrm rot="10800000" flipV="1">
            <a:off x="907078" y="2583015"/>
            <a:ext cx="2552115" cy="494638"/>
          </a:xfrm>
          <a:prstGeom prst="bentConnector3">
            <a:avLst>
              <a:gd name="adj1" fmla="val 50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CA789E6-7A8A-4757-075F-5653392458D8}"/>
              </a:ext>
            </a:extLst>
          </p:cNvPr>
          <p:cNvSpPr txBox="1"/>
          <p:nvPr/>
        </p:nvSpPr>
        <p:spPr>
          <a:xfrm>
            <a:off x="1038022" y="3085310"/>
            <a:ext cx="2561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when [temperature &gt; temperature threshold;</a:t>
            </a:r>
          </a:p>
          <a:p>
            <a:r>
              <a:rPr lang="en-CA" sz="1000" dirty="0"/>
              <a:t>            humidity &gt; humidity threshold]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057AEC5-0507-0E4C-7BB4-55D54812770D}"/>
              </a:ext>
            </a:extLst>
          </p:cNvPr>
          <p:cNvCxnSpPr>
            <a:stCxn id="11" idx="1"/>
            <a:endCxn id="14" idx="2"/>
          </p:cNvCxnSpPr>
          <p:nvPr/>
        </p:nvCxnSpPr>
        <p:spPr>
          <a:xfrm rot="10800000">
            <a:off x="3887030" y="2583016"/>
            <a:ext cx="1495629" cy="28483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6E84A85-967D-7F29-7ABE-E96C2B50B52C}"/>
              </a:ext>
            </a:extLst>
          </p:cNvPr>
          <p:cNvSpPr txBox="1"/>
          <p:nvPr/>
        </p:nvSpPr>
        <p:spPr>
          <a:xfrm>
            <a:off x="4098941" y="5157880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after(10s) / LED off</a:t>
            </a: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03943EAC-683B-DEDE-C8E4-201F7DF4CB16}"/>
              </a:ext>
            </a:extLst>
          </p:cNvPr>
          <p:cNvSpPr/>
          <p:nvPr/>
        </p:nvSpPr>
        <p:spPr>
          <a:xfrm>
            <a:off x="6025298" y="4321342"/>
            <a:ext cx="370367" cy="3536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31E252C-97B7-4777-CB6E-A3398F7A80BE}"/>
              </a:ext>
            </a:extLst>
          </p:cNvPr>
          <p:cNvCxnSpPr>
            <a:stCxn id="47" idx="4"/>
            <a:endCxn id="11" idx="0"/>
          </p:cNvCxnSpPr>
          <p:nvPr/>
        </p:nvCxnSpPr>
        <p:spPr>
          <a:xfrm>
            <a:off x="6210482" y="4675025"/>
            <a:ext cx="268" cy="360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35E889-2ECB-6C97-016E-5E2888C165ED}"/>
              </a:ext>
            </a:extLst>
          </p:cNvPr>
          <p:cNvCxnSpPr>
            <a:stCxn id="27" idx="2"/>
            <a:endCxn id="47" idx="0"/>
          </p:cNvCxnSpPr>
          <p:nvPr/>
        </p:nvCxnSpPr>
        <p:spPr>
          <a:xfrm flipH="1">
            <a:off x="6210482" y="3335405"/>
            <a:ext cx="1625" cy="985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CEDB866-1E42-8F84-2BA6-F84EB8F5DF88}"/>
              </a:ext>
            </a:extLst>
          </p:cNvPr>
          <p:cNvCxnSpPr>
            <a:stCxn id="27" idx="1"/>
            <a:endCxn id="47" idx="2"/>
          </p:cNvCxnSpPr>
          <p:nvPr/>
        </p:nvCxnSpPr>
        <p:spPr>
          <a:xfrm rot="10800000" flipH="1" flipV="1">
            <a:off x="5783936" y="3040752"/>
            <a:ext cx="241362" cy="1457432"/>
          </a:xfrm>
          <a:prstGeom prst="bentConnector3">
            <a:avLst>
              <a:gd name="adj1" fmla="val -6236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6EBF5A0D-328B-480E-9F38-11D192C063DF}"/>
              </a:ext>
            </a:extLst>
          </p:cNvPr>
          <p:cNvCxnSpPr>
            <a:stCxn id="27" idx="3"/>
            <a:endCxn id="47" idx="6"/>
          </p:cNvCxnSpPr>
          <p:nvPr/>
        </p:nvCxnSpPr>
        <p:spPr>
          <a:xfrm flipH="1">
            <a:off x="6395665" y="3040752"/>
            <a:ext cx="244613" cy="1457432"/>
          </a:xfrm>
          <a:prstGeom prst="bentConnector3">
            <a:avLst>
              <a:gd name="adj1" fmla="val -5095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4712FA8-8D48-2686-A7CB-75A6937188E5}"/>
              </a:ext>
            </a:extLst>
          </p:cNvPr>
          <p:cNvSpPr txBox="1"/>
          <p:nvPr/>
        </p:nvSpPr>
        <p:spPr>
          <a:xfrm>
            <a:off x="6156243" y="3504713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[temperature ∈ normal range;</a:t>
            </a:r>
          </a:p>
          <a:p>
            <a:r>
              <a:rPr lang="en-CA" sz="1000" dirty="0"/>
              <a:t> humidity ∈ normal range]</a:t>
            </a:r>
            <a:br>
              <a:rPr lang="en-CA" sz="1000" dirty="0"/>
            </a:br>
            <a:r>
              <a:rPr lang="en-CA" sz="1000" dirty="0"/>
              <a:t>/ LED off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622FA20-C267-CA35-2AF5-4EF852961E5C}"/>
              </a:ext>
            </a:extLst>
          </p:cNvPr>
          <p:cNvSpPr txBox="1"/>
          <p:nvPr/>
        </p:nvSpPr>
        <p:spPr>
          <a:xfrm>
            <a:off x="7239757" y="4464718"/>
            <a:ext cx="16145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[temperature ∈ high range;</a:t>
            </a:r>
          </a:p>
          <a:p>
            <a:r>
              <a:rPr lang="en-CA" sz="1000" dirty="0"/>
              <a:t> humidity ∈ high range] </a:t>
            </a:r>
          </a:p>
          <a:p>
            <a:r>
              <a:rPr lang="en-CA" sz="1000" dirty="0"/>
              <a:t>/ RED_LED 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A5579FE-AAD7-C639-F320-01C7E4CDFA21}"/>
              </a:ext>
            </a:extLst>
          </p:cNvPr>
          <p:cNvSpPr txBox="1"/>
          <p:nvPr/>
        </p:nvSpPr>
        <p:spPr>
          <a:xfrm>
            <a:off x="4240716" y="3162784"/>
            <a:ext cx="18229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[temperature ∈ medium range;</a:t>
            </a:r>
          </a:p>
          <a:p>
            <a:r>
              <a:rPr lang="en-CA" sz="1000" dirty="0"/>
              <a:t> humidity ∈ medium range] </a:t>
            </a:r>
          </a:p>
          <a:p>
            <a:r>
              <a:rPr lang="en-CA" sz="1000" dirty="0"/>
              <a:t>/ ORANG_LED on</a:t>
            </a:r>
          </a:p>
        </p:txBody>
      </p:sp>
    </p:spTree>
    <p:extLst>
      <p:ext uri="{BB962C8B-B14F-4D97-AF65-F5344CB8AC3E}">
        <p14:creationId xmlns:p14="http://schemas.microsoft.com/office/powerpoint/2010/main" val="168659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1314</TotalTime>
  <Words>262</Words>
  <Application>Microsoft Office PowerPoint</Application>
  <PresentationFormat>On-screen Show (4:3)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Constantinos Constantinides</dc:creator>
  <cp:lastModifiedBy>Nathan Grenier</cp:lastModifiedBy>
  <cp:revision>56</cp:revision>
  <dcterms:created xsi:type="dcterms:W3CDTF">2023-11-18T16:10:02Z</dcterms:created>
  <dcterms:modified xsi:type="dcterms:W3CDTF">2024-04-10T22:19:06Z</dcterms:modified>
</cp:coreProperties>
</file>