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"/>
            <a:ext cx="8062912" cy="1676400"/>
          </a:xfrm>
        </p:spPr>
        <p:txBody>
          <a:bodyPr/>
          <a:lstStyle/>
          <a:p>
            <a:pPr algn="l"/>
            <a:r>
              <a:rPr lang="en-US" dirty="0" smtClean="0"/>
              <a:t>SQL Server Database Administration (</a:t>
            </a:r>
            <a:r>
              <a:rPr lang="en-US" b="1" dirty="0" smtClean="0"/>
              <a:t>SQL DBA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146256" cy="464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b="1" dirty="0" smtClean="0"/>
              <a:t>Instructor: </a:t>
            </a:r>
            <a:r>
              <a:rPr lang="en-US" sz="3600" dirty="0" err="1" smtClean="0"/>
              <a:t>Soyeluddin</a:t>
            </a:r>
            <a:r>
              <a:rPr lang="en-US" sz="3600" dirty="0" smtClean="0"/>
              <a:t> </a:t>
            </a:r>
            <a:r>
              <a:rPr lang="en-US" sz="3600" dirty="0" err="1" smtClean="0"/>
              <a:t>Biswas</a:t>
            </a:r>
            <a:endParaRPr lang="en-US" sz="3600" dirty="0" smtClean="0"/>
          </a:p>
          <a:p>
            <a:pPr algn="l">
              <a:buFont typeface="Arial" pitchFamily="34" charset="0"/>
              <a:buChar char="•"/>
            </a:pPr>
            <a:endParaRPr lang="en-US" sz="3600" b="1" dirty="0" smtClean="0"/>
          </a:p>
          <a:p>
            <a:pPr algn="l">
              <a:buFont typeface="Arial" pitchFamily="34" charset="0"/>
              <a:buChar char="•"/>
            </a:pPr>
            <a:r>
              <a:rPr lang="en-US" sz="3600" b="1" dirty="0" smtClean="0"/>
              <a:t>This course include On-Premise SQL and Cloud- Azure SQL Database administration. </a:t>
            </a:r>
            <a:endParaRPr lang="en-US" sz="3600" b="1" dirty="0" smtClean="0"/>
          </a:p>
          <a:p>
            <a:pPr algn="l">
              <a:buFont typeface="Arial" pitchFamily="34" charset="0"/>
              <a:buChar char="•"/>
            </a:pPr>
            <a:endParaRPr lang="en-US" sz="3600" b="1" dirty="0" smtClean="0"/>
          </a:p>
          <a:p>
            <a:pPr algn="l">
              <a:buFont typeface="Arial" pitchFamily="34" charset="0"/>
              <a:buChar char="•"/>
            </a:pPr>
            <a:r>
              <a:rPr lang="en-US" sz="3600" b="1" dirty="0" smtClean="0"/>
              <a:t>End of this course you should be able to crack SQL DBA L2 interviews</a:t>
            </a:r>
            <a:endParaRPr lang="en-US" sz="3600" b="1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r>
              <a:rPr lang="en-US" b="1" dirty="0" smtClean="0"/>
              <a:t>Section 1: </a:t>
            </a:r>
            <a:r>
              <a:rPr lang="en-US" dirty="0" smtClean="0"/>
              <a:t>Introduction to Database Administration</a:t>
            </a:r>
            <a:endParaRPr lang="en-US" b="1" dirty="0" smtClean="0"/>
          </a:p>
          <a:p>
            <a:r>
              <a:rPr lang="en-US" b="1" dirty="0" smtClean="0"/>
              <a:t>Section 2: </a:t>
            </a:r>
            <a:r>
              <a:rPr lang="en-US" dirty="0" smtClean="0"/>
              <a:t>Installing and Configuring SQL Server 2017 and 2019</a:t>
            </a:r>
            <a:endParaRPr lang="en-US" b="1" dirty="0" smtClean="0"/>
          </a:p>
          <a:p>
            <a:r>
              <a:rPr lang="en-US" b="1" dirty="0" smtClean="0"/>
              <a:t>Section 3: </a:t>
            </a:r>
            <a:r>
              <a:rPr lang="en-US" dirty="0" smtClean="0"/>
              <a:t>Databases and Storage</a:t>
            </a:r>
            <a:endParaRPr lang="en-US" b="1" dirty="0" smtClean="0"/>
          </a:p>
          <a:p>
            <a:r>
              <a:rPr lang="en-US" b="1" dirty="0" smtClean="0"/>
              <a:t>Section 4: </a:t>
            </a:r>
            <a:r>
              <a:rPr lang="en-US" dirty="0" smtClean="0"/>
              <a:t>Backup</a:t>
            </a:r>
          </a:p>
          <a:p>
            <a:r>
              <a:rPr lang="en-US" b="1" dirty="0" smtClean="0"/>
              <a:t>Section 5: </a:t>
            </a:r>
            <a:r>
              <a:rPr lang="en-US" dirty="0" smtClean="0"/>
              <a:t>Restoring </a:t>
            </a:r>
          </a:p>
          <a:p>
            <a:r>
              <a:rPr lang="en-US" b="1" dirty="0" smtClean="0"/>
              <a:t>Section 6: </a:t>
            </a:r>
            <a:r>
              <a:rPr lang="en-US" dirty="0" smtClean="0"/>
              <a:t>Importing and Exporting Data</a:t>
            </a:r>
          </a:p>
          <a:p>
            <a:r>
              <a:rPr lang="en-US" b="1" dirty="0" smtClean="0"/>
              <a:t>Section 7: </a:t>
            </a:r>
            <a:r>
              <a:rPr lang="en-US" dirty="0" smtClean="0"/>
              <a:t>Trace flags</a:t>
            </a:r>
          </a:p>
          <a:p>
            <a:r>
              <a:rPr lang="en-US" b="1" dirty="0" smtClean="0"/>
              <a:t>Section 8: </a:t>
            </a:r>
            <a:r>
              <a:rPr lang="en-US" dirty="0" smtClean="0"/>
              <a:t>SQL Server Security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769008"/>
          </a:xfrm>
        </p:spPr>
        <p:txBody>
          <a:bodyPr/>
          <a:lstStyle/>
          <a:p>
            <a:r>
              <a:rPr lang="en-US" b="1" dirty="0" smtClean="0"/>
              <a:t>Section 9: </a:t>
            </a:r>
            <a:r>
              <a:rPr lang="en-US" dirty="0" smtClean="0"/>
              <a:t>Database Maintenance</a:t>
            </a:r>
          </a:p>
          <a:p>
            <a:r>
              <a:rPr lang="en-US" b="1" dirty="0" smtClean="0"/>
              <a:t>Section 10: </a:t>
            </a:r>
            <a:r>
              <a:rPr lang="en-US" dirty="0" smtClean="0"/>
              <a:t>Monitoring</a:t>
            </a:r>
          </a:p>
          <a:p>
            <a:r>
              <a:rPr lang="en-US" b="1" dirty="0" smtClean="0"/>
              <a:t>Section 11: </a:t>
            </a:r>
            <a:r>
              <a:rPr lang="en-US" dirty="0" smtClean="0"/>
              <a:t>SQL Server high availability and disaster recovery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Will </a:t>
            </a:r>
            <a:r>
              <a:rPr lang="en-US" dirty="0" smtClean="0"/>
              <a:t>be added more and more topics one by one. </a:t>
            </a:r>
          </a:p>
          <a:p>
            <a:r>
              <a:rPr lang="en-US" dirty="0" smtClean="0"/>
              <a:t>Basic about Azure, Azure SQL Database and so on. </a:t>
            </a:r>
            <a:endParaRPr lang="en-US" dirty="0" smtClean="0"/>
          </a:p>
          <a:p>
            <a:r>
              <a:rPr lang="en-US" dirty="0" smtClean="0"/>
              <a:t>Will be adding SQL DBA interview Questions and </a:t>
            </a:r>
            <a:r>
              <a:rPr lang="en-US" smtClean="0"/>
              <a:t>Answers Documents.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100</TotalTime>
  <Words>140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SQL Server Database Administration (SQL DBA)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Database Administrator</dc:title>
  <dc:creator>Administrator</dc:creator>
  <cp:lastModifiedBy>Windows User</cp:lastModifiedBy>
  <cp:revision>22</cp:revision>
  <dcterms:created xsi:type="dcterms:W3CDTF">2006-08-16T00:00:00Z</dcterms:created>
  <dcterms:modified xsi:type="dcterms:W3CDTF">2019-12-31T11:11:30Z</dcterms:modified>
</cp:coreProperties>
</file>