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FFA00-C962-42E9-A899-C58B8A1B3EA8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FC99D-5C71-4774-B11C-68A2C79ED0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C99D-5C71-4774-B11C-68A2C79ED0C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DBA and their Roles and Responsibilities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31698"/>
            <a:ext cx="9144000" cy="2992902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What is DBA?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What are the Roles and Responsibilities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DBA?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3146392"/>
          </a:xfrm>
        </p:spPr>
        <p:txBody>
          <a:bodyPr/>
          <a:lstStyle/>
          <a:p>
            <a:r>
              <a:rPr lang="en-US" dirty="0" smtClean="0"/>
              <a:t>DBA -&gt; Database Administrator.</a:t>
            </a:r>
          </a:p>
          <a:p>
            <a:r>
              <a:rPr lang="en-US" dirty="0" smtClean="0"/>
              <a:t>The role include capacity planning, installation, configuration, database design, migration, performance monitoring, security, troubleshooting, as well as backup and data recovery.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Roles and Responsibilities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5083208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 smtClean="0"/>
              <a:t>Installing and configure the SQL server software.</a:t>
            </a:r>
          </a:p>
          <a:p>
            <a:r>
              <a:rPr lang="en-US" sz="3400" dirty="0" smtClean="0"/>
              <a:t>Planning storage requirements for the database system</a:t>
            </a:r>
          </a:p>
          <a:p>
            <a:r>
              <a:rPr lang="en-US" sz="3400" dirty="0" smtClean="0"/>
              <a:t>Creating </a:t>
            </a:r>
            <a:r>
              <a:rPr lang="en-US" sz="3400" dirty="0" smtClean="0"/>
              <a:t>Logins and users as per requirements and maintaining system security</a:t>
            </a:r>
          </a:p>
          <a:p>
            <a:r>
              <a:rPr lang="en-US" sz="3400" dirty="0" smtClean="0"/>
              <a:t>Controlling and monitoring user access to the database</a:t>
            </a:r>
          </a:p>
          <a:p>
            <a:r>
              <a:rPr lang="en-US" sz="3400" dirty="0" smtClean="0"/>
              <a:t>Monitoring and optimizing the performance of the database</a:t>
            </a:r>
          </a:p>
          <a:p>
            <a:r>
              <a:rPr lang="en-US" sz="3400" dirty="0" smtClean="0"/>
              <a:t>Planning for backup and recovery of database information</a:t>
            </a:r>
          </a:p>
          <a:p>
            <a:r>
              <a:rPr lang="en-US" sz="3400" dirty="0" smtClean="0"/>
              <a:t>Backing up and restoring databases</a:t>
            </a:r>
          </a:p>
          <a:p>
            <a:r>
              <a:rPr lang="en-US" sz="3400" dirty="0" smtClean="0"/>
              <a:t>Generating various reports by querying from database as per </a:t>
            </a:r>
            <a:r>
              <a:rPr lang="en-US" sz="3400" dirty="0" smtClean="0"/>
              <a:t>need</a:t>
            </a:r>
          </a:p>
          <a:p>
            <a:r>
              <a:rPr lang="en-US" sz="3400" dirty="0" smtClean="0"/>
              <a:t>You should be able to work on Incident and </a:t>
            </a:r>
            <a:r>
              <a:rPr lang="en-US" sz="3400" smtClean="0"/>
              <a:t>Change request.</a:t>
            </a:r>
            <a:endParaRPr lang="en-US" sz="3400" dirty="0" smtClean="0"/>
          </a:p>
          <a:p>
            <a:r>
              <a:rPr lang="en-US" sz="3400" dirty="0" smtClean="0"/>
              <a:t>Being DBA should be updated himself for any new features released from Microsoft.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154</Words>
  <Application>Microsoft Office PowerPoint</Application>
  <PresentationFormat>On-screen Show (4:3)</PresentationFormat>
  <Paragraphs>18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SQL DBA and their Roles and Responsibilities</vt:lpstr>
      <vt:lpstr>What is DBA?</vt:lpstr>
      <vt:lpstr>What are the Roles and Responsibilities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SQL SERVER Architecture</dc:title>
  <dc:creator>Administrator</dc:creator>
  <cp:lastModifiedBy>Windows User</cp:lastModifiedBy>
  <cp:revision>26</cp:revision>
  <dcterms:created xsi:type="dcterms:W3CDTF">2006-08-16T00:00:00Z</dcterms:created>
  <dcterms:modified xsi:type="dcterms:W3CDTF">2019-12-31T11:47:45Z</dcterms:modified>
</cp:coreProperties>
</file>