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4570A-C5DC-48AB-9111-04FD906CB4E2}" v="93" dt="2024-04-24T12:11:22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Illouz" userId="66d485eb-5b99-4818-9f63-ba6cba579d5d" providerId="ADAL" clId="{D7D4570A-C5DC-48AB-9111-04FD906CB4E2}"/>
    <pc:docChg chg="undo redo custSel addSld delSld modSld sldOrd">
      <pc:chgData name="Nathan Illouz" userId="66d485eb-5b99-4818-9f63-ba6cba579d5d" providerId="ADAL" clId="{D7D4570A-C5DC-48AB-9111-04FD906CB4E2}" dt="2024-04-24T12:13:10.074" v="1414" actId="20577"/>
      <pc:docMkLst>
        <pc:docMk/>
      </pc:docMkLst>
      <pc:sldChg chg="addSp delSp modSp new mod">
        <pc:chgData name="Nathan Illouz" userId="66d485eb-5b99-4818-9f63-ba6cba579d5d" providerId="ADAL" clId="{D7D4570A-C5DC-48AB-9111-04FD906CB4E2}" dt="2024-04-24T06:10:21.284" v="116" actId="1076"/>
        <pc:sldMkLst>
          <pc:docMk/>
          <pc:sldMk cId="1193451756" sldId="256"/>
        </pc:sldMkLst>
        <pc:spChg chg="del">
          <ac:chgData name="Nathan Illouz" userId="66d485eb-5b99-4818-9f63-ba6cba579d5d" providerId="ADAL" clId="{D7D4570A-C5DC-48AB-9111-04FD906CB4E2}" dt="2024-04-24T06:04:59.758" v="1" actId="478"/>
          <ac:spMkLst>
            <pc:docMk/>
            <pc:sldMk cId="1193451756" sldId="256"/>
            <ac:spMk id="2" creationId="{7CFAD104-21E0-6BF0-F83C-17E650C54EF4}"/>
          </ac:spMkLst>
        </pc:spChg>
        <pc:spChg chg="del">
          <ac:chgData name="Nathan Illouz" userId="66d485eb-5b99-4818-9f63-ba6cba579d5d" providerId="ADAL" clId="{D7D4570A-C5DC-48AB-9111-04FD906CB4E2}" dt="2024-04-24T06:04:59.758" v="1" actId="478"/>
          <ac:spMkLst>
            <pc:docMk/>
            <pc:sldMk cId="1193451756" sldId="256"/>
            <ac:spMk id="3" creationId="{F00C7628-2755-E4EA-4165-9DB9D7B46D72}"/>
          </ac:spMkLst>
        </pc:spChg>
        <pc:spChg chg="add">
          <ac:chgData name="Nathan Illouz" userId="66d485eb-5b99-4818-9f63-ba6cba579d5d" providerId="ADAL" clId="{D7D4570A-C5DC-48AB-9111-04FD906CB4E2}" dt="2024-04-24T06:05:11.195" v="2" actId="11529"/>
          <ac:spMkLst>
            <pc:docMk/>
            <pc:sldMk cId="1193451756" sldId="256"/>
            <ac:spMk id="4" creationId="{26DDE68A-070E-A034-1A96-6A607C526184}"/>
          </ac:spMkLst>
        </pc:spChg>
        <pc:spChg chg="add del mod">
          <ac:chgData name="Nathan Illouz" userId="66d485eb-5b99-4818-9f63-ba6cba579d5d" providerId="ADAL" clId="{D7D4570A-C5DC-48AB-9111-04FD906CB4E2}" dt="2024-04-24T06:06:19.170" v="33" actId="478"/>
          <ac:spMkLst>
            <pc:docMk/>
            <pc:sldMk cId="1193451756" sldId="256"/>
            <ac:spMk id="5" creationId="{CA0E630B-A172-A03E-E916-8251F80698C1}"/>
          </ac:spMkLst>
        </pc:spChg>
        <pc:spChg chg="add mod">
          <ac:chgData name="Nathan Illouz" userId="66d485eb-5b99-4818-9f63-ba6cba579d5d" providerId="ADAL" clId="{D7D4570A-C5DC-48AB-9111-04FD906CB4E2}" dt="2024-04-24T06:05:54.910" v="20" actId="1076"/>
          <ac:spMkLst>
            <pc:docMk/>
            <pc:sldMk cId="1193451756" sldId="256"/>
            <ac:spMk id="6" creationId="{A87EDA0A-1CC1-B605-9B56-560A5B268974}"/>
          </ac:spMkLst>
        </pc:spChg>
        <pc:spChg chg="add mod">
          <ac:chgData name="Nathan Illouz" userId="66d485eb-5b99-4818-9f63-ba6cba579d5d" providerId="ADAL" clId="{D7D4570A-C5DC-48AB-9111-04FD906CB4E2}" dt="2024-04-24T06:06:12.332" v="23" actId="1076"/>
          <ac:spMkLst>
            <pc:docMk/>
            <pc:sldMk cId="1193451756" sldId="256"/>
            <ac:spMk id="7" creationId="{49873537-9EF3-3FA6-A09B-8A0D6E5EC6F7}"/>
          </ac:spMkLst>
        </pc:spChg>
        <pc:spChg chg="add mod">
          <ac:chgData name="Nathan Illouz" userId="66d485eb-5b99-4818-9f63-ba6cba579d5d" providerId="ADAL" clId="{D7D4570A-C5DC-48AB-9111-04FD906CB4E2}" dt="2024-04-24T06:06:53.288" v="43" actId="20577"/>
          <ac:spMkLst>
            <pc:docMk/>
            <pc:sldMk cId="1193451756" sldId="256"/>
            <ac:spMk id="8" creationId="{85AB2659-1353-2E6E-10A9-5C9EFEBE097B}"/>
          </ac:spMkLst>
        </pc:spChg>
        <pc:spChg chg="add mod">
          <ac:chgData name="Nathan Illouz" userId="66d485eb-5b99-4818-9f63-ba6cba579d5d" providerId="ADAL" clId="{D7D4570A-C5DC-48AB-9111-04FD906CB4E2}" dt="2024-04-24T06:07:13.696" v="52" actId="1076"/>
          <ac:spMkLst>
            <pc:docMk/>
            <pc:sldMk cId="1193451756" sldId="256"/>
            <ac:spMk id="9" creationId="{1BB14A42-54B1-B453-7B1A-A0660ED99C96}"/>
          </ac:spMkLst>
        </pc:spChg>
        <pc:spChg chg="add">
          <ac:chgData name="Nathan Illouz" userId="66d485eb-5b99-4818-9f63-ba6cba579d5d" providerId="ADAL" clId="{D7D4570A-C5DC-48AB-9111-04FD906CB4E2}" dt="2024-04-24T06:07:23.580" v="53" actId="11529"/>
          <ac:spMkLst>
            <pc:docMk/>
            <pc:sldMk cId="1193451756" sldId="256"/>
            <ac:spMk id="10" creationId="{5A23C8E3-0ABD-13DC-93B7-5420FCFF714A}"/>
          </ac:spMkLst>
        </pc:spChg>
        <pc:spChg chg="add mod">
          <ac:chgData name="Nathan Illouz" userId="66d485eb-5b99-4818-9f63-ba6cba579d5d" providerId="ADAL" clId="{D7D4570A-C5DC-48AB-9111-04FD906CB4E2}" dt="2024-04-24T06:07:43.940" v="56" actId="1076"/>
          <ac:spMkLst>
            <pc:docMk/>
            <pc:sldMk cId="1193451756" sldId="256"/>
            <ac:spMk id="11" creationId="{AD375274-DBE0-6DFA-5777-70E9FFA72AFA}"/>
          </ac:spMkLst>
        </pc:spChg>
        <pc:spChg chg="add mod">
          <ac:chgData name="Nathan Illouz" userId="66d485eb-5b99-4818-9f63-ba6cba579d5d" providerId="ADAL" clId="{D7D4570A-C5DC-48AB-9111-04FD906CB4E2}" dt="2024-04-24T06:07:53.018" v="60" actId="1076"/>
          <ac:spMkLst>
            <pc:docMk/>
            <pc:sldMk cId="1193451756" sldId="256"/>
            <ac:spMk id="12" creationId="{9E2CB7AC-6376-9205-63F7-DC5D97F01059}"/>
          </ac:spMkLst>
        </pc:spChg>
        <pc:spChg chg="add mod">
          <ac:chgData name="Nathan Illouz" userId="66d485eb-5b99-4818-9f63-ba6cba579d5d" providerId="ADAL" clId="{D7D4570A-C5DC-48AB-9111-04FD906CB4E2}" dt="2024-04-24T06:07:50.033" v="59" actId="1076"/>
          <ac:spMkLst>
            <pc:docMk/>
            <pc:sldMk cId="1193451756" sldId="256"/>
            <ac:spMk id="13" creationId="{9F498EBE-3428-D566-2F7D-BF2E65C20C2F}"/>
          </ac:spMkLst>
        </pc:spChg>
        <pc:spChg chg="add mod">
          <ac:chgData name="Nathan Illouz" userId="66d485eb-5b99-4818-9f63-ba6cba579d5d" providerId="ADAL" clId="{D7D4570A-C5DC-48AB-9111-04FD906CB4E2}" dt="2024-04-24T06:08:41.977" v="77" actId="20577"/>
          <ac:spMkLst>
            <pc:docMk/>
            <pc:sldMk cId="1193451756" sldId="256"/>
            <ac:spMk id="14" creationId="{BACA6A03-03DD-9E6D-535C-E6D5D3CEE9FD}"/>
          </ac:spMkLst>
        </pc:spChg>
        <pc:spChg chg="add mod">
          <ac:chgData name="Nathan Illouz" userId="66d485eb-5b99-4818-9f63-ba6cba579d5d" providerId="ADAL" clId="{D7D4570A-C5DC-48AB-9111-04FD906CB4E2}" dt="2024-04-24T06:09:06.533" v="106" actId="14100"/>
          <ac:spMkLst>
            <pc:docMk/>
            <pc:sldMk cId="1193451756" sldId="256"/>
            <ac:spMk id="15" creationId="{6328FD1C-639C-CD5D-34CB-150028DEC6FE}"/>
          </ac:spMkLst>
        </pc:spChg>
        <pc:spChg chg="add mod">
          <ac:chgData name="Nathan Illouz" userId="66d485eb-5b99-4818-9f63-ba6cba579d5d" providerId="ADAL" clId="{D7D4570A-C5DC-48AB-9111-04FD906CB4E2}" dt="2024-04-24T06:08:51.596" v="90" actId="14100"/>
          <ac:spMkLst>
            <pc:docMk/>
            <pc:sldMk cId="1193451756" sldId="256"/>
            <ac:spMk id="16" creationId="{35DA1D04-3D57-D8BB-35E7-F360C02B3624}"/>
          </ac:spMkLst>
        </pc:spChg>
        <pc:spChg chg="add mod">
          <ac:chgData name="Nathan Illouz" userId="66d485eb-5b99-4818-9f63-ba6cba579d5d" providerId="ADAL" clId="{D7D4570A-C5DC-48AB-9111-04FD906CB4E2}" dt="2024-04-24T06:09:23.957" v="109" actId="207"/>
          <ac:spMkLst>
            <pc:docMk/>
            <pc:sldMk cId="1193451756" sldId="256"/>
            <ac:spMk id="17" creationId="{54C7D671-23E5-440B-73EC-DC48EA518AED}"/>
          </ac:spMkLst>
        </pc:spChg>
        <pc:spChg chg="add mod">
          <ac:chgData name="Nathan Illouz" userId="66d485eb-5b99-4818-9f63-ba6cba579d5d" providerId="ADAL" clId="{D7D4570A-C5DC-48AB-9111-04FD906CB4E2}" dt="2024-04-24T06:10:21.284" v="116" actId="1076"/>
          <ac:spMkLst>
            <pc:docMk/>
            <pc:sldMk cId="1193451756" sldId="256"/>
            <ac:spMk id="18" creationId="{1F60347A-E495-4BB0-B6C6-7DC0192E10C0}"/>
          </ac:spMkLst>
        </pc:spChg>
      </pc:sldChg>
      <pc:sldChg chg="new del">
        <pc:chgData name="Nathan Illouz" userId="66d485eb-5b99-4818-9f63-ba6cba579d5d" providerId="ADAL" clId="{D7D4570A-C5DC-48AB-9111-04FD906CB4E2}" dt="2024-04-24T06:10:33.003" v="117" actId="47"/>
        <pc:sldMkLst>
          <pc:docMk/>
          <pc:sldMk cId="1332901087" sldId="257"/>
        </pc:sldMkLst>
      </pc:sldChg>
      <pc:sldChg chg="new del ord">
        <pc:chgData name="Nathan Illouz" userId="66d485eb-5b99-4818-9f63-ba6cba579d5d" providerId="ADAL" clId="{D7D4570A-C5DC-48AB-9111-04FD906CB4E2}" dt="2024-04-24T11:36:17.392" v="298" actId="47"/>
        <pc:sldMkLst>
          <pc:docMk/>
          <pc:sldMk cId="4251837789" sldId="257"/>
        </pc:sldMkLst>
      </pc:sldChg>
      <pc:sldChg chg="new del">
        <pc:chgData name="Nathan Illouz" userId="66d485eb-5b99-4818-9f63-ba6cba579d5d" providerId="ADAL" clId="{D7D4570A-C5DC-48AB-9111-04FD906CB4E2}" dt="2024-04-24T11:36:17.767" v="299" actId="47"/>
        <pc:sldMkLst>
          <pc:docMk/>
          <pc:sldMk cId="4082942014" sldId="258"/>
        </pc:sldMkLst>
      </pc:sldChg>
      <pc:sldChg chg="addSp delSp modSp add mod">
        <pc:chgData name="Nathan Illouz" userId="66d485eb-5b99-4818-9f63-ba6cba579d5d" providerId="ADAL" clId="{D7D4570A-C5DC-48AB-9111-04FD906CB4E2}" dt="2024-04-24T11:36:08.480" v="296"/>
        <pc:sldMkLst>
          <pc:docMk/>
          <pc:sldMk cId="2155600304" sldId="259"/>
        </pc:sldMkLst>
        <pc:spChg chg="add mod">
          <ac:chgData name="Nathan Illouz" userId="66d485eb-5b99-4818-9f63-ba6cba579d5d" providerId="ADAL" clId="{D7D4570A-C5DC-48AB-9111-04FD906CB4E2}" dt="2024-04-24T06:11:46.505" v="130" actId="14100"/>
          <ac:spMkLst>
            <pc:docMk/>
            <pc:sldMk cId="2155600304" sldId="259"/>
            <ac:spMk id="2" creationId="{718F12D5-1BFA-3D16-ECFE-518F82B6C254}"/>
          </ac:spMkLst>
        </pc:spChg>
        <pc:spChg chg="add mod">
          <ac:chgData name="Nathan Illouz" userId="66d485eb-5b99-4818-9f63-ba6cba579d5d" providerId="ADAL" clId="{D7D4570A-C5DC-48AB-9111-04FD906CB4E2}" dt="2024-04-24T11:30:56.791" v="137" actId="1076"/>
          <ac:spMkLst>
            <pc:docMk/>
            <pc:sldMk cId="2155600304" sldId="259"/>
            <ac:spMk id="3" creationId="{385A20B0-5B35-C6B4-6718-32EEA9F082E1}"/>
          </ac:spMkLst>
        </pc:spChg>
        <pc:spChg chg="del">
          <ac:chgData name="Nathan Illouz" userId="66d485eb-5b99-4818-9f63-ba6cba579d5d" providerId="ADAL" clId="{D7D4570A-C5DC-48AB-9111-04FD906CB4E2}" dt="2024-04-24T06:11:20.302" v="124" actId="478"/>
          <ac:spMkLst>
            <pc:docMk/>
            <pc:sldMk cId="2155600304" sldId="259"/>
            <ac:spMk id="4" creationId="{26DDE68A-070E-A034-1A96-6A607C526184}"/>
          </ac:spMkLst>
        </pc:spChg>
        <pc:spChg chg="add mod">
          <ac:chgData name="Nathan Illouz" userId="66d485eb-5b99-4818-9f63-ba6cba579d5d" providerId="ADAL" clId="{D7D4570A-C5DC-48AB-9111-04FD906CB4E2}" dt="2024-04-24T11:30:59.672" v="138" actId="1076"/>
          <ac:spMkLst>
            <pc:docMk/>
            <pc:sldMk cId="2155600304" sldId="259"/>
            <ac:spMk id="5" creationId="{1DE36A26-313C-0852-DF60-477D33DBDBF5}"/>
          </ac:spMkLst>
        </pc:spChg>
        <pc:spChg chg="del">
          <ac:chgData name="Nathan Illouz" userId="66d485eb-5b99-4818-9f63-ba6cba579d5d" providerId="ADAL" clId="{D7D4570A-C5DC-48AB-9111-04FD906CB4E2}" dt="2024-04-24T06:11:20.302" v="124" actId="478"/>
          <ac:spMkLst>
            <pc:docMk/>
            <pc:sldMk cId="2155600304" sldId="259"/>
            <ac:spMk id="6" creationId="{A87EDA0A-1CC1-B605-9B56-560A5B268974}"/>
          </ac:spMkLst>
        </pc:spChg>
        <pc:spChg chg="del">
          <ac:chgData name="Nathan Illouz" userId="66d485eb-5b99-4818-9f63-ba6cba579d5d" providerId="ADAL" clId="{D7D4570A-C5DC-48AB-9111-04FD906CB4E2}" dt="2024-04-24T06:11:20.302" v="124" actId="478"/>
          <ac:spMkLst>
            <pc:docMk/>
            <pc:sldMk cId="2155600304" sldId="259"/>
            <ac:spMk id="7" creationId="{49873537-9EF3-3FA6-A09B-8A0D6E5EC6F7}"/>
          </ac:spMkLst>
        </pc:spChg>
        <pc:spChg chg="del">
          <ac:chgData name="Nathan Illouz" userId="66d485eb-5b99-4818-9f63-ba6cba579d5d" providerId="ADAL" clId="{D7D4570A-C5DC-48AB-9111-04FD906CB4E2}" dt="2024-04-24T06:11:20.302" v="124" actId="478"/>
          <ac:spMkLst>
            <pc:docMk/>
            <pc:sldMk cId="2155600304" sldId="259"/>
            <ac:spMk id="8" creationId="{85AB2659-1353-2E6E-10A9-5C9EFEBE097B}"/>
          </ac:spMkLst>
        </pc:spChg>
        <pc:spChg chg="del">
          <ac:chgData name="Nathan Illouz" userId="66d485eb-5b99-4818-9f63-ba6cba579d5d" providerId="ADAL" clId="{D7D4570A-C5DC-48AB-9111-04FD906CB4E2}" dt="2024-04-24T06:11:20.302" v="124" actId="478"/>
          <ac:spMkLst>
            <pc:docMk/>
            <pc:sldMk cId="2155600304" sldId="259"/>
            <ac:spMk id="9" creationId="{1BB14A42-54B1-B453-7B1A-A0660ED99C96}"/>
          </ac:spMkLst>
        </pc:spChg>
        <pc:spChg chg="mod">
          <ac:chgData name="Nathan Illouz" userId="66d485eb-5b99-4818-9f63-ba6cba579d5d" providerId="ADAL" clId="{D7D4570A-C5DC-48AB-9111-04FD906CB4E2}" dt="2024-04-24T11:36:01.574" v="295" actId="313"/>
          <ac:spMkLst>
            <pc:docMk/>
            <pc:sldMk cId="2155600304" sldId="259"/>
            <ac:spMk id="16" creationId="{35DA1D04-3D57-D8BB-35E7-F360C02B3624}"/>
          </ac:spMkLst>
        </pc:spChg>
        <pc:spChg chg="add mod">
          <ac:chgData name="Nathan Illouz" userId="66d485eb-5b99-4818-9f63-ba6cba579d5d" providerId="ADAL" clId="{D7D4570A-C5DC-48AB-9111-04FD906CB4E2}" dt="2024-04-24T11:32:48.614" v="208" actId="1076"/>
          <ac:spMkLst>
            <pc:docMk/>
            <pc:sldMk cId="2155600304" sldId="259"/>
            <ac:spMk id="19" creationId="{8747B38D-96A8-4386-0ED8-CE0AD0F791CD}"/>
          </ac:spMkLst>
        </pc:spChg>
        <pc:spChg chg="add mod">
          <ac:chgData name="Nathan Illouz" userId="66d485eb-5b99-4818-9f63-ba6cba579d5d" providerId="ADAL" clId="{D7D4570A-C5DC-48AB-9111-04FD906CB4E2}" dt="2024-04-24T11:35:31.530" v="276" actId="20577"/>
          <ac:spMkLst>
            <pc:docMk/>
            <pc:sldMk cId="2155600304" sldId="259"/>
            <ac:spMk id="20" creationId="{61A6D06D-66DE-CA20-F1B3-2322310658BD}"/>
          </ac:spMkLst>
        </pc:spChg>
        <pc:spChg chg="add mod">
          <ac:chgData name="Nathan Illouz" userId="66d485eb-5b99-4818-9f63-ba6cba579d5d" providerId="ADAL" clId="{D7D4570A-C5DC-48AB-9111-04FD906CB4E2}" dt="2024-04-24T11:33:07.457" v="215" actId="1076"/>
          <ac:spMkLst>
            <pc:docMk/>
            <pc:sldMk cId="2155600304" sldId="259"/>
            <ac:spMk id="21" creationId="{17688C0C-548A-5B52-CD8D-03DA391F029F}"/>
          </ac:spMkLst>
        </pc:spChg>
        <pc:spChg chg="add mod">
          <ac:chgData name="Nathan Illouz" userId="66d485eb-5b99-4818-9f63-ba6cba579d5d" providerId="ADAL" clId="{D7D4570A-C5DC-48AB-9111-04FD906CB4E2}" dt="2024-04-24T11:32:45.214" v="207" actId="1076"/>
          <ac:spMkLst>
            <pc:docMk/>
            <pc:sldMk cId="2155600304" sldId="259"/>
            <ac:spMk id="22" creationId="{69C8FEF0-6FE9-E9FD-E1A2-6BBC18C32EE8}"/>
          </ac:spMkLst>
        </pc:spChg>
        <pc:spChg chg="add mod">
          <ac:chgData name="Nathan Illouz" userId="66d485eb-5b99-4818-9f63-ba6cba579d5d" providerId="ADAL" clId="{D7D4570A-C5DC-48AB-9111-04FD906CB4E2}" dt="2024-04-24T11:32:32.651" v="191"/>
          <ac:spMkLst>
            <pc:docMk/>
            <pc:sldMk cId="2155600304" sldId="259"/>
            <ac:spMk id="23" creationId="{5163BB45-5B46-F7BB-3C97-13F5091F2B9D}"/>
          </ac:spMkLst>
        </pc:spChg>
        <pc:spChg chg="add mod">
          <ac:chgData name="Nathan Illouz" userId="66d485eb-5b99-4818-9f63-ba6cba579d5d" providerId="ADAL" clId="{D7D4570A-C5DC-48AB-9111-04FD906CB4E2}" dt="2024-04-24T11:32:52.035" v="209"/>
          <ac:spMkLst>
            <pc:docMk/>
            <pc:sldMk cId="2155600304" sldId="259"/>
            <ac:spMk id="24" creationId="{63175C9D-6FA0-8F64-0796-1134572E51B3}"/>
          </ac:spMkLst>
        </pc:spChg>
        <pc:spChg chg="add mod">
          <ac:chgData name="Nathan Illouz" userId="66d485eb-5b99-4818-9f63-ba6cba579d5d" providerId="ADAL" clId="{D7D4570A-C5DC-48AB-9111-04FD906CB4E2}" dt="2024-04-24T11:33:03.873" v="214" actId="1076"/>
          <ac:spMkLst>
            <pc:docMk/>
            <pc:sldMk cId="2155600304" sldId="259"/>
            <ac:spMk id="25" creationId="{B8A4254A-5F6E-7095-D7A1-78BAEA6E94B5}"/>
          </ac:spMkLst>
        </pc:spChg>
        <pc:spChg chg="add mod">
          <ac:chgData name="Nathan Illouz" userId="66d485eb-5b99-4818-9f63-ba6cba579d5d" providerId="ADAL" clId="{D7D4570A-C5DC-48AB-9111-04FD906CB4E2}" dt="2024-04-24T11:33:01.962" v="213" actId="1076"/>
          <ac:spMkLst>
            <pc:docMk/>
            <pc:sldMk cId="2155600304" sldId="259"/>
            <ac:spMk id="26" creationId="{028F3FA7-39CF-5030-97A0-50A070ABEE4F}"/>
          </ac:spMkLst>
        </pc:spChg>
        <pc:spChg chg="add del mod">
          <ac:chgData name="Nathan Illouz" userId="66d485eb-5b99-4818-9f63-ba6cba579d5d" providerId="ADAL" clId="{D7D4570A-C5DC-48AB-9111-04FD906CB4E2}" dt="2024-04-24T11:35:22.050" v="272" actId="47"/>
          <ac:spMkLst>
            <pc:docMk/>
            <pc:sldMk cId="2155600304" sldId="259"/>
            <ac:spMk id="27" creationId="{0E092E6E-3CCF-5A2F-2227-A2C879CDE12D}"/>
          </ac:spMkLst>
        </pc:spChg>
        <pc:spChg chg="add mod">
          <ac:chgData name="Nathan Illouz" userId="66d485eb-5b99-4818-9f63-ba6cba579d5d" providerId="ADAL" clId="{D7D4570A-C5DC-48AB-9111-04FD906CB4E2}" dt="2024-04-24T11:35:30.788" v="275" actId="1076"/>
          <ac:spMkLst>
            <pc:docMk/>
            <pc:sldMk cId="2155600304" sldId="259"/>
            <ac:spMk id="28" creationId="{0BCDE866-0B6E-8BEA-922B-539BB6CDE1E6}"/>
          </ac:spMkLst>
        </pc:spChg>
        <pc:spChg chg="add mod">
          <ac:chgData name="Nathan Illouz" userId="66d485eb-5b99-4818-9f63-ba6cba579d5d" providerId="ADAL" clId="{D7D4570A-C5DC-48AB-9111-04FD906CB4E2}" dt="2024-04-24T11:35:20.777" v="271" actId="1076"/>
          <ac:spMkLst>
            <pc:docMk/>
            <pc:sldMk cId="2155600304" sldId="259"/>
            <ac:spMk id="29" creationId="{64721046-C8B6-2D1E-4224-B496A99AA54A}"/>
          </ac:spMkLst>
        </pc:spChg>
        <pc:spChg chg="add mod">
          <ac:chgData name="Nathan Illouz" userId="66d485eb-5b99-4818-9f63-ba6cba579d5d" providerId="ADAL" clId="{D7D4570A-C5DC-48AB-9111-04FD906CB4E2}" dt="2024-04-24T11:35:58.182" v="294" actId="1076"/>
          <ac:spMkLst>
            <pc:docMk/>
            <pc:sldMk cId="2155600304" sldId="259"/>
            <ac:spMk id="30" creationId="{9F1ECC46-4AFA-517D-A69C-F32C95D4BAD7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31" creationId="{20712BAC-E4D6-E2FE-F832-EC89DE4DCA29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32" creationId="{B590C42E-2D09-B208-F325-1EA0E88A6072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33" creationId="{09B98F54-50C4-4E71-6EF5-AFDFB6DE0965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34" creationId="{5187B7B8-8CAE-BDC1-6369-A41200C966A7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35" creationId="{B9B1A9C0-4CA0-1950-FB5B-C333AAA42982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36" creationId="{86D31E48-4F73-DAB1-F0EF-8E1D89CCE662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37" creationId="{05DEE0A3-200B-C8F9-EF3F-0E436DA9D976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38" creationId="{36AE2E17-CF32-EFD6-2E8C-D9C8E40514E5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39" creationId="{1AF0D6FF-F2C6-1F78-A542-17E23E84FEC1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0" creationId="{8579DC87-A8C0-C912-38EC-7B97BFEBF727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1" creationId="{FDF6E644-BEF0-B861-B2C9-1017D7F11000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2" creationId="{5EC86CA6-6E37-BC9C-121A-C736E8628887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3" creationId="{6CCB86C7-4D8E-B475-3E51-7BCCC229ACAC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4" creationId="{3150F291-3C4A-28C3-1DEF-A1B2B6DB9461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5" creationId="{BFC6FB1F-18E4-BBE0-C138-CA7E49BA0B5F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6" creationId="{E30DCA6A-1F99-B15F-A9BB-B020B6053B0D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7" creationId="{FEA5ECF9-CB88-C8B0-0644-D19C0BE0FD25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8" creationId="{83318B6B-6DC3-B649-D992-C1823D039221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49" creationId="{51DC04ED-49D0-8A7A-23AC-6CE6D670E817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50" creationId="{984D9E69-5071-E1CA-8656-E373B7F7F5DA}"/>
          </ac:spMkLst>
        </pc:spChg>
        <pc:spChg chg="add mod">
          <ac:chgData name="Nathan Illouz" userId="66d485eb-5b99-4818-9f63-ba6cba579d5d" providerId="ADAL" clId="{D7D4570A-C5DC-48AB-9111-04FD906CB4E2}" dt="2024-04-24T11:36:08.480" v="296"/>
          <ac:spMkLst>
            <pc:docMk/>
            <pc:sldMk cId="2155600304" sldId="259"/>
            <ac:spMk id="51" creationId="{A4BB5FA9-E467-5FC6-D104-8C10315FA042}"/>
          </ac:spMkLst>
        </pc:spChg>
      </pc:sldChg>
      <pc:sldChg chg="addSp delSp modSp mod">
        <pc:chgData name="Nathan Illouz" userId="66d485eb-5b99-4818-9f63-ba6cba579d5d" providerId="ADAL" clId="{D7D4570A-C5DC-48AB-9111-04FD906CB4E2}" dt="2024-04-24T11:46:49.221" v="640" actId="9405"/>
        <pc:sldMkLst>
          <pc:docMk/>
          <pc:sldMk cId="2383471334" sldId="260"/>
        </pc:sldMkLst>
        <pc:spChg chg="add mod">
          <ac:chgData name="Nathan Illouz" userId="66d485eb-5b99-4818-9f63-ba6cba579d5d" providerId="ADAL" clId="{D7D4570A-C5DC-48AB-9111-04FD906CB4E2}" dt="2024-04-24T11:37:08.527" v="303" actId="14100"/>
          <ac:spMkLst>
            <pc:docMk/>
            <pc:sldMk cId="2383471334" sldId="260"/>
            <ac:spMk id="6" creationId="{FC085EC6-BE1C-FB73-03B6-174D469EF777}"/>
          </ac:spMkLst>
        </pc:spChg>
        <pc:spChg chg="add mod">
          <ac:chgData name="Nathan Illouz" userId="66d485eb-5b99-4818-9f63-ba6cba579d5d" providerId="ADAL" clId="{D7D4570A-C5DC-48AB-9111-04FD906CB4E2}" dt="2024-04-24T11:37:28.161" v="320" actId="20577"/>
          <ac:spMkLst>
            <pc:docMk/>
            <pc:sldMk cId="2383471334" sldId="260"/>
            <ac:spMk id="7" creationId="{FBA7A480-DA55-1F49-2E3D-D95FEB69241C}"/>
          </ac:spMkLst>
        </pc:spChg>
        <pc:spChg chg="add mod">
          <ac:chgData name="Nathan Illouz" userId="66d485eb-5b99-4818-9f63-ba6cba579d5d" providerId="ADAL" clId="{D7D4570A-C5DC-48AB-9111-04FD906CB4E2}" dt="2024-04-24T11:40:15.829" v="447" actId="20577"/>
          <ac:spMkLst>
            <pc:docMk/>
            <pc:sldMk cId="2383471334" sldId="260"/>
            <ac:spMk id="8" creationId="{9183EFD5-1C5A-FAC1-958A-6086BBAB9754}"/>
          </ac:spMkLst>
        </pc:spChg>
        <pc:spChg chg="add del mod">
          <ac:chgData name="Nathan Illouz" userId="66d485eb-5b99-4818-9f63-ba6cba579d5d" providerId="ADAL" clId="{D7D4570A-C5DC-48AB-9111-04FD906CB4E2}" dt="2024-04-24T11:41:19.228" v="472"/>
          <ac:spMkLst>
            <pc:docMk/>
            <pc:sldMk cId="2383471334" sldId="260"/>
            <ac:spMk id="9" creationId="{1C6D474B-EFB1-D8BA-97E4-34BE5C6A3319}"/>
          </ac:spMkLst>
        </pc:spChg>
        <pc:spChg chg="add mod">
          <ac:chgData name="Nathan Illouz" userId="66d485eb-5b99-4818-9f63-ba6cba579d5d" providerId="ADAL" clId="{D7D4570A-C5DC-48AB-9111-04FD906CB4E2}" dt="2024-04-24T11:41:06.210" v="464" actId="1076"/>
          <ac:spMkLst>
            <pc:docMk/>
            <pc:sldMk cId="2383471334" sldId="260"/>
            <ac:spMk id="23" creationId="{68B15497-904F-63FF-030F-9F9CD0FF40A8}"/>
          </ac:spMkLst>
        </pc:spChg>
        <pc:spChg chg="add mod">
          <ac:chgData name="Nathan Illouz" userId="66d485eb-5b99-4818-9f63-ba6cba579d5d" providerId="ADAL" clId="{D7D4570A-C5DC-48AB-9111-04FD906CB4E2}" dt="2024-04-24T11:41:03.682" v="463" actId="1076"/>
          <ac:spMkLst>
            <pc:docMk/>
            <pc:sldMk cId="2383471334" sldId="260"/>
            <ac:spMk id="24" creationId="{302AD315-8FA2-9EB2-29FC-477E25A8529B}"/>
          </ac:spMkLst>
        </pc:spChg>
        <pc:spChg chg="add mod">
          <ac:chgData name="Nathan Illouz" userId="66d485eb-5b99-4818-9f63-ba6cba579d5d" providerId="ADAL" clId="{D7D4570A-C5DC-48AB-9111-04FD906CB4E2}" dt="2024-04-24T11:41:01.956" v="462" actId="1076"/>
          <ac:spMkLst>
            <pc:docMk/>
            <pc:sldMk cId="2383471334" sldId="260"/>
            <ac:spMk id="29" creationId="{373DB272-D7A0-E7D7-03AB-4C4AECD58AC9}"/>
          </ac:spMkLst>
        </pc:spChg>
        <pc:spChg chg="add mod">
          <ac:chgData name="Nathan Illouz" userId="66d485eb-5b99-4818-9f63-ba6cba579d5d" providerId="ADAL" clId="{D7D4570A-C5DC-48AB-9111-04FD906CB4E2}" dt="2024-04-24T11:41:15.956" v="469" actId="1076"/>
          <ac:spMkLst>
            <pc:docMk/>
            <pc:sldMk cId="2383471334" sldId="260"/>
            <ac:spMk id="31" creationId="{AE96CD68-8973-4119-4CDC-76EAE42607EA}"/>
          </ac:spMkLst>
        </pc:spChg>
        <pc:spChg chg="add mod">
          <ac:chgData name="Nathan Illouz" userId="66d485eb-5b99-4818-9f63-ba6cba579d5d" providerId="ADAL" clId="{D7D4570A-C5DC-48AB-9111-04FD906CB4E2}" dt="2024-04-24T11:41:14.274" v="468" actId="1076"/>
          <ac:spMkLst>
            <pc:docMk/>
            <pc:sldMk cId="2383471334" sldId="260"/>
            <ac:spMk id="32" creationId="{74873A05-44D3-5280-4155-9E47EAA60F2A}"/>
          </ac:spMkLst>
        </pc:spChg>
        <pc:spChg chg="add mod">
          <ac:chgData name="Nathan Illouz" userId="66d485eb-5b99-4818-9f63-ba6cba579d5d" providerId="ADAL" clId="{D7D4570A-C5DC-48AB-9111-04FD906CB4E2}" dt="2024-04-24T11:41:17.331" v="470" actId="1076"/>
          <ac:spMkLst>
            <pc:docMk/>
            <pc:sldMk cId="2383471334" sldId="260"/>
            <ac:spMk id="33" creationId="{CFD8CD1C-A6B0-39AB-D845-514D85286A26}"/>
          </ac:spMkLst>
        </pc:spChg>
        <pc:inkChg chg="add">
          <ac:chgData name="Nathan Illouz" userId="66d485eb-5b99-4818-9f63-ba6cba579d5d" providerId="ADAL" clId="{D7D4570A-C5DC-48AB-9111-04FD906CB4E2}" dt="2024-04-24T11:36:33.157" v="300" actId="9405"/>
          <ac:inkMkLst>
            <pc:docMk/>
            <pc:sldMk cId="2383471334" sldId="260"/>
            <ac:inkMk id="4" creationId="{D2FC69BF-5018-8CDD-01B8-D80B10802BA0}"/>
          </ac:inkMkLst>
        </pc:inkChg>
        <pc:inkChg chg="add">
          <ac:chgData name="Nathan Illouz" userId="66d485eb-5b99-4818-9f63-ba6cba579d5d" providerId="ADAL" clId="{D7D4570A-C5DC-48AB-9111-04FD906CB4E2}" dt="2024-04-24T11:46:49.221" v="640" actId="9405"/>
          <ac:inkMkLst>
            <pc:docMk/>
            <pc:sldMk cId="2383471334" sldId="260"/>
            <ac:inkMk id="34" creationId="{E47AC506-9192-B905-15CE-B81C0662E1E8}"/>
          </ac:inkMkLst>
        </pc:inkChg>
      </pc:sldChg>
      <pc:sldChg chg="add del">
        <pc:chgData name="Nathan Illouz" userId="66d485eb-5b99-4818-9f63-ba6cba579d5d" providerId="ADAL" clId="{D7D4570A-C5DC-48AB-9111-04FD906CB4E2}" dt="2024-04-24T11:36:16.003" v="297" actId="47"/>
        <pc:sldMkLst>
          <pc:docMk/>
          <pc:sldMk cId="3177786062" sldId="260"/>
        </pc:sldMkLst>
      </pc:sldChg>
      <pc:sldChg chg="addSp delSp modSp mod">
        <pc:chgData name="Nathan Illouz" userId="66d485eb-5b99-4818-9f63-ba6cba579d5d" providerId="ADAL" clId="{D7D4570A-C5DC-48AB-9111-04FD906CB4E2}" dt="2024-04-24T11:46:15.548" v="632" actId="9405"/>
        <pc:sldMkLst>
          <pc:docMk/>
          <pc:sldMk cId="487735179" sldId="261"/>
        </pc:sldMkLst>
        <pc:spChg chg="add mod">
          <ac:chgData name="Nathan Illouz" userId="66d485eb-5b99-4818-9f63-ba6cba579d5d" providerId="ADAL" clId="{D7D4570A-C5DC-48AB-9111-04FD906CB4E2}" dt="2024-04-24T11:42:22.249" v="477" actId="20577"/>
          <ac:spMkLst>
            <pc:docMk/>
            <pc:sldMk cId="487735179" sldId="261"/>
            <ac:spMk id="6" creationId="{E5BBF53A-5865-4143-F682-EB3CD2B19C63}"/>
          </ac:spMkLst>
        </pc:spChg>
        <pc:spChg chg="add mod">
          <ac:chgData name="Nathan Illouz" userId="66d485eb-5b99-4818-9f63-ba6cba579d5d" providerId="ADAL" clId="{D7D4570A-C5DC-48AB-9111-04FD906CB4E2}" dt="2024-04-24T11:43:34.430" v="548" actId="20577"/>
          <ac:spMkLst>
            <pc:docMk/>
            <pc:sldMk cId="487735179" sldId="261"/>
            <ac:spMk id="7" creationId="{26C7A2CC-C6B6-6C29-C837-8A8B26894A8E}"/>
          </ac:spMkLst>
        </pc:spChg>
        <pc:spChg chg="add mod">
          <ac:chgData name="Nathan Illouz" userId="66d485eb-5b99-4818-9f63-ba6cba579d5d" providerId="ADAL" clId="{D7D4570A-C5DC-48AB-9111-04FD906CB4E2}" dt="2024-04-24T11:44:09.674" v="552" actId="1076"/>
          <ac:spMkLst>
            <pc:docMk/>
            <pc:sldMk cId="487735179" sldId="261"/>
            <ac:spMk id="8" creationId="{1B516921-1CDC-15B4-B346-7D4CE28F013D}"/>
          </ac:spMkLst>
        </pc:spChg>
        <pc:spChg chg="add mod">
          <ac:chgData name="Nathan Illouz" userId="66d485eb-5b99-4818-9f63-ba6cba579d5d" providerId="ADAL" clId="{D7D4570A-C5DC-48AB-9111-04FD906CB4E2}" dt="2024-04-24T11:44:20.342" v="554" actId="1076"/>
          <ac:spMkLst>
            <pc:docMk/>
            <pc:sldMk cId="487735179" sldId="261"/>
            <ac:spMk id="9" creationId="{DA99C7C2-6C89-395D-7827-8CC809F0EE3E}"/>
          </ac:spMkLst>
        </pc:spChg>
        <pc:spChg chg="add mod">
          <ac:chgData name="Nathan Illouz" userId="66d485eb-5b99-4818-9f63-ba6cba579d5d" providerId="ADAL" clId="{D7D4570A-C5DC-48AB-9111-04FD906CB4E2}" dt="2024-04-24T11:44:26.733" v="560" actId="1076"/>
          <ac:spMkLst>
            <pc:docMk/>
            <pc:sldMk cId="487735179" sldId="261"/>
            <ac:spMk id="23" creationId="{4F85DBF2-B68E-B6A5-E170-C8E04907D300}"/>
          </ac:spMkLst>
        </pc:spChg>
        <pc:spChg chg="add mod">
          <ac:chgData name="Nathan Illouz" userId="66d485eb-5b99-4818-9f63-ba6cba579d5d" providerId="ADAL" clId="{D7D4570A-C5DC-48AB-9111-04FD906CB4E2}" dt="2024-04-24T11:44:28.053" v="561" actId="1076"/>
          <ac:spMkLst>
            <pc:docMk/>
            <pc:sldMk cId="487735179" sldId="261"/>
            <ac:spMk id="24" creationId="{0A3358C6-1500-7482-CF7E-CFE3127A0E02}"/>
          </ac:spMkLst>
        </pc:spChg>
        <pc:spChg chg="add mod">
          <ac:chgData name="Nathan Illouz" userId="66d485eb-5b99-4818-9f63-ba6cba579d5d" providerId="ADAL" clId="{D7D4570A-C5DC-48AB-9111-04FD906CB4E2}" dt="2024-04-24T11:44:29.494" v="562" actId="1076"/>
          <ac:spMkLst>
            <pc:docMk/>
            <pc:sldMk cId="487735179" sldId="261"/>
            <ac:spMk id="29" creationId="{3E37F1FB-EEED-EDDD-B2A7-DEDFE9090A62}"/>
          </ac:spMkLst>
        </pc:spChg>
        <pc:spChg chg="add mod">
          <ac:chgData name="Nathan Illouz" userId="66d485eb-5b99-4818-9f63-ba6cba579d5d" providerId="ADAL" clId="{D7D4570A-C5DC-48AB-9111-04FD906CB4E2}" dt="2024-04-24T11:45:02.890" v="592" actId="1076"/>
          <ac:spMkLst>
            <pc:docMk/>
            <pc:sldMk cId="487735179" sldId="261"/>
            <ac:spMk id="31" creationId="{BED0B32C-3CB8-851B-F384-E36927BAE317}"/>
          </ac:spMkLst>
        </pc:spChg>
        <pc:spChg chg="add mod">
          <ac:chgData name="Nathan Illouz" userId="66d485eb-5b99-4818-9f63-ba6cba579d5d" providerId="ADAL" clId="{D7D4570A-C5DC-48AB-9111-04FD906CB4E2}" dt="2024-04-24T11:45:26.669" v="606" actId="1076"/>
          <ac:spMkLst>
            <pc:docMk/>
            <pc:sldMk cId="487735179" sldId="261"/>
            <ac:spMk id="32" creationId="{6128E6A8-DAE9-0574-9DE5-D177C2335042}"/>
          </ac:spMkLst>
        </pc:spChg>
        <pc:spChg chg="add mod">
          <ac:chgData name="Nathan Illouz" userId="66d485eb-5b99-4818-9f63-ba6cba579d5d" providerId="ADAL" clId="{D7D4570A-C5DC-48AB-9111-04FD906CB4E2}" dt="2024-04-24T11:45:34.361" v="614" actId="20577"/>
          <ac:spMkLst>
            <pc:docMk/>
            <pc:sldMk cId="487735179" sldId="261"/>
            <ac:spMk id="33" creationId="{1DC00C61-1F3C-8B31-C644-3C6DF3C54E51}"/>
          </ac:spMkLst>
        </pc:spChg>
        <pc:spChg chg="add mod">
          <ac:chgData name="Nathan Illouz" userId="66d485eb-5b99-4818-9f63-ba6cba579d5d" providerId="ADAL" clId="{D7D4570A-C5DC-48AB-9111-04FD906CB4E2}" dt="2024-04-24T11:45:44.784" v="628" actId="14100"/>
          <ac:spMkLst>
            <pc:docMk/>
            <pc:sldMk cId="487735179" sldId="261"/>
            <ac:spMk id="34" creationId="{3F626FFF-FDD8-0B23-0ED9-8FE2B0D348D3}"/>
          </ac:spMkLst>
        </pc:spChg>
        <pc:inkChg chg="add">
          <ac:chgData name="Nathan Illouz" userId="66d485eb-5b99-4818-9f63-ba6cba579d5d" providerId="ADAL" clId="{D7D4570A-C5DC-48AB-9111-04FD906CB4E2}" dt="2024-04-24T11:42:03.097" v="474" actId="9405"/>
          <ac:inkMkLst>
            <pc:docMk/>
            <pc:sldMk cId="487735179" sldId="261"/>
            <ac:inkMk id="4" creationId="{43C95C08-C1F2-6A9E-3E05-9BD8187EAA8A}"/>
          </ac:inkMkLst>
        </pc:inkChg>
        <pc:inkChg chg="add del">
          <ac:chgData name="Nathan Illouz" userId="66d485eb-5b99-4818-9f63-ba6cba579d5d" providerId="ADAL" clId="{D7D4570A-C5DC-48AB-9111-04FD906CB4E2}" dt="2024-04-24T11:46:15.548" v="632" actId="9405"/>
          <ac:inkMkLst>
            <pc:docMk/>
            <pc:sldMk cId="487735179" sldId="261"/>
            <ac:inkMk id="35" creationId="{4314DE76-08D8-B95D-2214-CB3AF618C91A}"/>
          </ac:inkMkLst>
        </pc:inkChg>
      </pc:sldChg>
      <pc:sldChg chg="del">
        <pc:chgData name="Nathan Illouz" userId="66d485eb-5b99-4818-9f63-ba6cba579d5d" providerId="ADAL" clId="{D7D4570A-C5DC-48AB-9111-04FD906CB4E2}" dt="2024-04-24T11:41:37.135" v="473" actId="47"/>
        <pc:sldMkLst>
          <pc:docMk/>
          <pc:sldMk cId="1211033315" sldId="261"/>
        </pc:sldMkLst>
      </pc:sldChg>
      <pc:sldChg chg="add del">
        <pc:chgData name="Nathan Illouz" userId="66d485eb-5b99-4818-9f63-ba6cba579d5d" providerId="ADAL" clId="{D7D4570A-C5DC-48AB-9111-04FD906CB4E2}" dt="2024-04-24T11:37:41.617" v="322"/>
        <pc:sldMkLst>
          <pc:docMk/>
          <pc:sldMk cId="2842986982" sldId="261"/>
        </pc:sldMkLst>
      </pc:sldChg>
      <pc:sldChg chg="addSp delSp modSp mod">
        <pc:chgData name="Nathan Illouz" userId="66d485eb-5b99-4818-9f63-ba6cba579d5d" providerId="ADAL" clId="{D7D4570A-C5DC-48AB-9111-04FD906CB4E2}" dt="2024-04-24T11:47:18.286" v="643" actId="1076"/>
        <pc:sldMkLst>
          <pc:docMk/>
          <pc:sldMk cId="3581556733" sldId="262"/>
        </pc:sldMkLst>
        <pc:spChg chg="add mod">
          <ac:chgData name="Nathan Illouz" userId="66d485eb-5b99-4818-9f63-ba6cba579d5d" providerId="ADAL" clId="{D7D4570A-C5DC-48AB-9111-04FD906CB4E2}" dt="2024-04-24T11:47:18.286" v="643" actId="1076"/>
          <ac:spMkLst>
            <pc:docMk/>
            <pc:sldMk cId="3581556733" sldId="262"/>
            <ac:spMk id="37" creationId="{0DB6117A-281A-6A02-12BF-E1EDE2110126}"/>
          </ac:spMkLst>
        </pc:spChg>
        <pc:spChg chg="add mod">
          <ac:chgData name="Nathan Illouz" userId="66d485eb-5b99-4818-9f63-ba6cba579d5d" providerId="ADAL" clId="{D7D4570A-C5DC-48AB-9111-04FD906CB4E2}" dt="2024-04-24T11:47:18.286" v="643" actId="1076"/>
          <ac:spMkLst>
            <pc:docMk/>
            <pc:sldMk cId="3581556733" sldId="262"/>
            <ac:spMk id="38" creationId="{C79B6268-D471-4F56-A99C-140A640B59A2}"/>
          </ac:spMkLst>
        </pc:spChg>
        <pc:spChg chg="add mod">
          <ac:chgData name="Nathan Illouz" userId="66d485eb-5b99-4818-9f63-ba6cba579d5d" providerId="ADAL" clId="{D7D4570A-C5DC-48AB-9111-04FD906CB4E2}" dt="2024-04-24T11:47:18.286" v="643" actId="1076"/>
          <ac:spMkLst>
            <pc:docMk/>
            <pc:sldMk cId="3581556733" sldId="262"/>
            <ac:spMk id="39" creationId="{23353769-5664-98C3-A6C4-48652A577ECE}"/>
          </ac:spMkLst>
        </pc:spChg>
        <pc:spChg chg="add mod">
          <ac:chgData name="Nathan Illouz" userId="66d485eb-5b99-4818-9f63-ba6cba579d5d" providerId="ADAL" clId="{D7D4570A-C5DC-48AB-9111-04FD906CB4E2}" dt="2024-04-24T11:47:18.286" v="643" actId="1076"/>
          <ac:spMkLst>
            <pc:docMk/>
            <pc:sldMk cId="3581556733" sldId="262"/>
            <ac:spMk id="40" creationId="{EDF253A4-BF0F-5EFD-C501-4BD08D285912}"/>
          </ac:spMkLst>
        </pc:spChg>
        <pc:spChg chg="add mod">
          <ac:chgData name="Nathan Illouz" userId="66d485eb-5b99-4818-9f63-ba6cba579d5d" providerId="ADAL" clId="{D7D4570A-C5DC-48AB-9111-04FD906CB4E2}" dt="2024-04-24T11:47:18.286" v="643" actId="1076"/>
          <ac:spMkLst>
            <pc:docMk/>
            <pc:sldMk cId="3581556733" sldId="262"/>
            <ac:spMk id="41" creationId="{AD2EE269-C105-6E33-1639-6633B1252AD2}"/>
          </ac:spMkLst>
        </pc:spChg>
        <pc:spChg chg="add mod">
          <ac:chgData name="Nathan Illouz" userId="66d485eb-5b99-4818-9f63-ba6cba579d5d" providerId="ADAL" clId="{D7D4570A-C5DC-48AB-9111-04FD906CB4E2}" dt="2024-04-24T11:47:18.286" v="643" actId="1076"/>
          <ac:spMkLst>
            <pc:docMk/>
            <pc:sldMk cId="3581556733" sldId="262"/>
            <ac:spMk id="42" creationId="{1B06913D-7800-F9A4-AA70-F2897236183E}"/>
          </ac:spMkLst>
        </pc:spChg>
        <pc:spChg chg="add mod">
          <ac:chgData name="Nathan Illouz" userId="66d485eb-5b99-4818-9f63-ba6cba579d5d" providerId="ADAL" clId="{D7D4570A-C5DC-48AB-9111-04FD906CB4E2}" dt="2024-04-24T11:47:18.286" v="643" actId="1076"/>
          <ac:spMkLst>
            <pc:docMk/>
            <pc:sldMk cId="3581556733" sldId="262"/>
            <ac:spMk id="43" creationId="{DE22BC64-78A5-EB88-5167-FAB789C6FF12}"/>
          </ac:spMkLst>
        </pc:spChg>
        <pc:spChg chg="add mod">
          <ac:chgData name="Nathan Illouz" userId="66d485eb-5b99-4818-9f63-ba6cba579d5d" providerId="ADAL" clId="{D7D4570A-C5DC-48AB-9111-04FD906CB4E2}" dt="2024-04-24T11:47:18.286" v="643" actId="1076"/>
          <ac:spMkLst>
            <pc:docMk/>
            <pc:sldMk cId="3581556733" sldId="262"/>
            <ac:spMk id="44" creationId="{A2885179-7F6F-ECBA-D61B-4BFB76EFAA69}"/>
          </ac:spMkLst>
        </pc:spChg>
        <pc:inkChg chg="add del">
          <ac:chgData name="Nathan Illouz" userId="66d485eb-5b99-4818-9f63-ba6cba579d5d" providerId="ADAL" clId="{D7D4570A-C5DC-48AB-9111-04FD906CB4E2}" dt="2024-04-24T11:46:23.547" v="634" actId="9405"/>
          <ac:inkMkLst>
            <pc:docMk/>
            <pc:sldMk cId="3581556733" sldId="262"/>
            <ac:inkMk id="35" creationId="{AD289DF1-98BB-EB6F-7E13-3985E64C9F69}"/>
          </ac:inkMkLst>
        </pc:inkChg>
        <pc:inkChg chg="add">
          <ac:chgData name="Nathan Illouz" userId="66d485eb-5b99-4818-9f63-ba6cba579d5d" providerId="ADAL" clId="{D7D4570A-C5DC-48AB-9111-04FD906CB4E2}" dt="2024-04-24T11:46:26.108" v="635" actId="9405"/>
          <ac:inkMkLst>
            <pc:docMk/>
            <pc:sldMk cId="3581556733" sldId="262"/>
            <ac:inkMk id="36" creationId="{20E4892F-0543-A430-80CB-38A7508F4030}"/>
          </ac:inkMkLst>
        </pc:inkChg>
        <pc:inkChg chg="add mod">
          <ac:chgData name="Nathan Illouz" userId="66d485eb-5b99-4818-9f63-ba6cba579d5d" providerId="ADAL" clId="{D7D4570A-C5DC-48AB-9111-04FD906CB4E2}" dt="2024-04-24T11:47:18.286" v="643" actId="1076"/>
          <ac:inkMkLst>
            <pc:docMk/>
            <pc:sldMk cId="3581556733" sldId="262"/>
            <ac:inkMk id="45" creationId="{34DF7A3E-9907-0CE4-E2E6-2D6D0EFC5D31}"/>
          </ac:inkMkLst>
        </pc:inkChg>
      </pc:sldChg>
      <pc:sldChg chg="addSp modSp add mod">
        <pc:chgData name="Nathan Illouz" userId="66d485eb-5b99-4818-9f63-ba6cba579d5d" providerId="ADAL" clId="{D7D4570A-C5DC-48AB-9111-04FD906CB4E2}" dt="2024-04-24T11:49:12.410" v="786" actId="1037"/>
        <pc:sldMkLst>
          <pc:docMk/>
          <pc:sldMk cId="1753523121" sldId="263"/>
        </pc:sldMkLst>
        <pc:spChg chg="add mod">
          <ac:chgData name="Nathan Illouz" userId="66d485eb-5b99-4818-9f63-ba6cba579d5d" providerId="ADAL" clId="{D7D4570A-C5DC-48AB-9111-04FD906CB4E2}" dt="2024-04-24T11:47:34.830" v="645" actId="1076"/>
          <ac:spMkLst>
            <pc:docMk/>
            <pc:sldMk cId="1753523121" sldId="263"/>
            <ac:spMk id="36" creationId="{AED04CE3-A211-7ED5-7103-190E1CD47DDF}"/>
          </ac:spMkLst>
        </pc:spChg>
        <pc:spChg chg="add mod">
          <ac:chgData name="Nathan Illouz" userId="66d485eb-5b99-4818-9f63-ba6cba579d5d" providerId="ADAL" clId="{D7D4570A-C5DC-48AB-9111-04FD906CB4E2}" dt="2024-04-24T11:49:05.313" v="751" actId="20577"/>
          <ac:spMkLst>
            <pc:docMk/>
            <pc:sldMk cId="1753523121" sldId="263"/>
            <ac:spMk id="37" creationId="{EB480262-DC9F-1F3F-2BBA-EA5F0EE6F746}"/>
          </ac:spMkLst>
        </pc:spChg>
        <pc:spChg chg="add mod">
          <ac:chgData name="Nathan Illouz" userId="66d485eb-5b99-4818-9f63-ba6cba579d5d" providerId="ADAL" clId="{D7D4570A-C5DC-48AB-9111-04FD906CB4E2}" dt="2024-04-24T11:47:34.830" v="645" actId="1076"/>
          <ac:spMkLst>
            <pc:docMk/>
            <pc:sldMk cId="1753523121" sldId="263"/>
            <ac:spMk id="38" creationId="{9D5A637C-7312-9242-FDD8-95BD58A2D21F}"/>
          </ac:spMkLst>
        </pc:spChg>
        <pc:spChg chg="add mod">
          <ac:chgData name="Nathan Illouz" userId="66d485eb-5b99-4818-9f63-ba6cba579d5d" providerId="ADAL" clId="{D7D4570A-C5DC-48AB-9111-04FD906CB4E2}" dt="2024-04-24T11:47:34.830" v="645" actId="1076"/>
          <ac:spMkLst>
            <pc:docMk/>
            <pc:sldMk cId="1753523121" sldId="263"/>
            <ac:spMk id="39" creationId="{9763B1AC-94C3-BA65-0D34-985EF6323087}"/>
          </ac:spMkLst>
        </pc:spChg>
        <pc:spChg chg="add mod">
          <ac:chgData name="Nathan Illouz" userId="66d485eb-5b99-4818-9f63-ba6cba579d5d" providerId="ADAL" clId="{D7D4570A-C5DC-48AB-9111-04FD906CB4E2}" dt="2024-04-24T11:47:34.830" v="645" actId="1076"/>
          <ac:spMkLst>
            <pc:docMk/>
            <pc:sldMk cId="1753523121" sldId="263"/>
            <ac:spMk id="40" creationId="{C9F8C57A-81D9-0707-5780-464856DC61C7}"/>
          </ac:spMkLst>
        </pc:spChg>
        <pc:spChg chg="add mod">
          <ac:chgData name="Nathan Illouz" userId="66d485eb-5b99-4818-9f63-ba6cba579d5d" providerId="ADAL" clId="{D7D4570A-C5DC-48AB-9111-04FD906CB4E2}" dt="2024-04-24T11:47:34.830" v="645" actId="1076"/>
          <ac:spMkLst>
            <pc:docMk/>
            <pc:sldMk cId="1753523121" sldId="263"/>
            <ac:spMk id="41" creationId="{3CAE725E-C783-9CFC-135F-0623CA704B24}"/>
          </ac:spMkLst>
        </pc:spChg>
        <pc:spChg chg="add mod">
          <ac:chgData name="Nathan Illouz" userId="66d485eb-5b99-4818-9f63-ba6cba579d5d" providerId="ADAL" clId="{D7D4570A-C5DC-48AB-9111-04FD906CB4E2}" dt="2024-04-24T11:47:34.830" v="645" actId="1076"/>
          <ac:spMkLst>
            <pc:docMk/>
            <pc:sldMk cId="1753523121" sldId="263"/>
            <ac:spMk id="42" creationId="{DE678A78-1234-F331-4655-93941C53DD31}"/>
          </ac:spMkLst>
        </pc:spChg>
        <pc:spChg chg="add mod">
          <ac:chgData name="Nathan Illouz" userId="66d485eb-5b99-4818-9f63-ba6cba579d5d" providerId="ADAL" clId="{D7D4570A-C5DC-48AB-9111-04FD906CB4E2}" dt="2024-04-24T11:47:34.830" v="645" actId="1076"/>
          <ac:spMkLst>
            <pc:docMk/>
            <pc:sldMk cId="1753523121" sldId="263"/>
            <ac:spMk id="43" creationId="{68B5E962-A962-80F9-426A-B2BE58427FAE}"/>
          </ac:spMkLst>
        </pc:spChg>
        <pc:spChg chg="add mod">
          <ac:chgData name="Nathan Illouz" userId="66d485eb-5b99-4818-9f63-ba6cba579d5d" providerId="ADAL" clId="{D7D4570A-C5DC-48AB-9111-04FD906CB4E2}" dt="2024-04-24T11:49:12.410" v="786" actId="1037"/>
          <ac:spMkLst>
            <pc:docMk/>
            <pc:sldMk cId="1753523121" sldId="263"/>
            <ac:spMk id="45" creationId="{FEDAB03D-8E0D-BBB2-9DFF-F51DE21AA13C}"/>
          </ac:spMkLst>
        </pc:spChg>
        <pc:inkChg chg="add">
          <ac:chgData name="Nathan Illouz" userId="66d485eb-5b99-4818-9f63-ba6cba579d5d" providerId="ADAL" clId="{D7D4570A-C5DC-48AB-9111-04FD906CB4E2}" dt="2024-04-24T11:46:28.666" v="636" actId="9405"/>
          <ac:inkMkLst>
            <pc:docMk/>
            <pc:sldMk cId="1753523121" sldId="263"/>
            <ac:inkMk id="35" creationId="{2D4E2C51-6D43-AE76-6AA6-BC424F205E18}"/>
          </ac:inkMkLst>
        </pc:inkChg>
        <pc:inkChg chg="add mod">
          <ac:chgData name="Nathan Illouz" userId="66d485eb-5b99-4818-9f63-ba6cba579d5d" providerId="ADAL" clId="{D7D4570A-C5DC-48AB-9111-04FD906CB4E2}" dt="2024-04-24T11:47:34.830" v="645" actId="1076"/>
          <ac:inkMkLst>
            <pc:docMk/>
            <pc:sldMk cId="1753523121" sldId="263"/>
            <ac:inkMk id="44" creationId="{07EC59A9-4FA9-88F5-0289-0C2DE79C8CFD}"/>
          </ac:inkMkLst>
        </pc:inkChg>
      </pc:sldChg>
      <pc:sldChg chg="addSp delSp modSp add mod">
        <pc:chgData name="Nathan Illouz" userId="66d485eb-5b99-4818-9f63-ba6cba579d5d" providerId="ADAL" clId="{D7D4570A-C5DC-48AB-9111-04FD906CB4E2}" dt="2024-04-24T11:55:36.368" v="1038" actId="9405"/>
        <pc:sldMkLst>
          <pc:docMk/>
          <pc:sldMk cId="605656169" sldId="264"/>
        </pc:sldMkLst>
        <pc:spChg chg="add del mod">
          <ac:chgData name="Nathan Illouz" userId="66d485eb-5b99-4818-9f63-ba6cba579d5d" providerId="ADAL" clId="{D7D4570A-C5DC-48AB-9111-04FD906CB4E2}" dt="2024-04-24T11:51:16.315" v="846" actId="478"/>
          <ac:spMkLst>
            <pc:docMk/>
            <pc:sldMk cId="605656169" sldId="264"/>
            <ac:spMk id="36" creationId="{835BC7E2-6233-F026-A37E-6B5D53DB23F9}"/>
          </ac:spMkLst>
        </pc:spChg>
        <pc:spChg chg="add mod">
          <ac:chgData name="Nathan Illouz" userId="66d485eb-5b99-4818-9f63-ba6cba579d5d" providerId="ADAL" clId="{D7D4570A-C5DC-48AB-9111-04FD906CB4E2}" dt="2024-04-24T11:51:27.427" v="848" actId="207"/>
          <ac:spMkLst>
            <pc:docMk/>
            <pc:sldMk cId="605656169" sldId="264"/>
            <ac:spMk id="37" creationId="{FEEA9C9B-AE01-1305-BEB3-94842FC0093D}"/>
          </ac:spMkLst>
        </pc:spChg>
        <pc:spChg chg="add mod">
          <ac:chgData name="Nathan Illouz" userId="66d485eb-5b99-4818-9f63-ba6cba579d5d" providerId="ADAL" clId="{D7D4570A-C5DC-48AB-9111-04FD906CB4E2}" dt="2024-04-24T11:51:32.836" v="850" actId="1076"/>
          <ac:spMkLst>
            <pc:docMk/>
            <pc:sldMk cId="605656169" sldId="264"/>
            <ac:spMk id="38" creationId="{F8BCAD00-CC4B-14BE-0802-958E9BC60A20}"/>
          </ac:spMkLst>
        </pc:spChg>
        <pc:spChg chg="add mod">
          <ac:chgData name="Nathan Illouz" userId="66d485eb-5b99-4818-9f63-ba6cba579d5d" providerId="ADAL" clId="{D7D4570A-C5DC-48AB-9111-04FD906CB4E2}" dt="2024-04-24T11:51:46.499" v="852" actId="1076"/>
          <ac:spMkLst>
            <pc:docMk/>
            <pc:sldMk cId="605656169" sldId="264"/>
            <ac:spMk id="39" creationId="{25651895-92BF-5D13-60E9-B8B41BCBEFA5}"/>
          </ac:spMkLst>
        </pc:spChg>
        <pc:spChg chg="add mod">
          <ac:chgData name="Nathan Illouz" userId="66d485eb-5b99-4818-9f63-ba6cba579d5d" providerId="ADAL" clId="{D7D4570A-C5DC-48AB-9111-04FD906CB4E2}" dt="2024-04-24T11:52:02.696" v="868" actId="1076"/>
          <ac:spMkLst>
            <pc:docMk/>
            <pc:sldMk cId="605656169" sldId="264"/>
            <ac:spMk id="40" creationId="{A07A55BA-243B-3B24-2463-0D9ED560545D}"/>
          </ac:spMkLst>
        </pc:spChg>
        <pc:spChg chg="add mod">
          <ac:chgData name="Nathan Illouz" userId="66d485eb-5b99-4818-9f63-ba6cba579d5d" providerId="ADAL" clId="{D7D4570A-C5DC-48AB-9111-04FD906CB4E2}" dt="2024-04-24T11:52:05.085" v="869" actId="313"/>
          <ac:spMkLst>
            <pc:docMk/>
            <pc:sldMk cId="605656169" sldId="264"/>
            <ac:spMk id="41" creationId="{834A40EF-520E-4E0F-190B-2655F3112527}"/>
          </ac:spMkLst>
        </pc:spChg>
        <pc:spChg chg="add mod">
          <ac:chgData name="Nathan Illouz" userId="66d485eb-5b99-4818-9f63-ba6cba579d5d" providerId="ADAL" clId="{D7D4570A-C5DC-48AB-9111-04FD906CB4E2}" dt="2024-04-24T11:55:27.129" v="1037" actId="313"/>
          <ac:spMkLst>
            <pc:docMk/>
            <pc:sldMk cId="605656169" sldId="264"/>
            <ac:spMk id="42" creationId="{531D1E76-1388-AAF0-89AC-4326A7E1259B}"/>
          </ac:spMkLst>
        </pc:spChg>
        <pc:spChg chg="add mod">
          <ac:chgData name="Nathan Illouz" userId="66d485eb-5b99-4818-9f63-ba6cba579d5d" providerId="ADAL" clId="{D7D4570A-C5DC-48AB-9111-04FD906CB4E2}" dt="2024-04-24T11:55:02.292" v="1028" actId="207"/>
          <ac:spMkLst>
            <pc:docMk/>
            <pc:sldMk cId="605656169" sldId="264"/>
            <ac:spMk id="43" creationId="{B6FAFEE9-D105-406C-0C51-60E49BFF806A}"/>
          </ac:spMkLst>
        </pc:spChg>
        <pc:spChg chg="add mod">
          <ac:chgData name="Nathan Illouz" userId="66d485eb-5b99-4818-9f63-ba6cba579d5d" providerId="ADAL" clId="{D7D4570A-C5DC-48AB-9111-04FD906CB4E2}" dt="2024-04-24T11:55:22.333" v="1036" actId="1076"/>
          <ac:spMkLst>
            <pc:docMk/>
            <pc:sldMk cId="605656169" sldId="264"/>
            <ac:spMk id="44" creationId="{CD2AC2C3-F26A-A516-70E3-ECFA6DBB69BD}"/>
          </ac:spMkLst>
        </pc:spChg>
        <pc:spChg chg="add mod">
          <ac:chgData name="Nathan Illouz" userId="66d485eb-5b99-4818-9f63-ba6cba579d5d" providerId="ADAL" clId="{D7D4570A-C5DC-48AB-9111-04FD906CB4E2}" dt="2024-04-24T11:55:19.018" v="1035" actId="1076"/>
          <ac:spMkLst>
            <pc:docMk/>
            <pc:sldMk cId="605656169" sldId="264"/>
            <ac:spMk id="45" creationId="{331F14DB-C478-B9D4-FE2C-0EC625A1E6F1}"/>
          </ac:spMkLst>
        </pc:spChg>
        <pc:spChg chg="add mod">
          <ac:chgData name="Nathan Illouz" userId="66d485eb-5b99-4818-9f63-ba6cba579d5d" providerId="ADAL" clId="{D7D4570A-C5DC-48AB-9111-04FD906CB4E2}" dt="2024-04-24T11:55:15.466" v="1034" actId="1076"/>
          <ac:spMkLst>
            <pc:docMk/>
            <pc:sldMk cId="605656169" sldId="264"/>
            <ac:spMk id="46" creationId="{D5CC391E-A0BA-27F1-A3CD-DF0EC41D6627}"/>
          </ac:spMkLst>
        </pc:spChg>
        <pc:spChg chg="add mod">
          <ac:chgData name="Nathan Illouz" userId="66d485eb-5b99-4818-9f63-ba6cba579d5d" providerId="ADAL" clId="{D7D4570A-C5DC-48AB-9111-04FD906CB4E2}" dt="2024-04-24T11:55:11.714" v="1033" actId="1076"/>
          <ac:spMkLst>
            <pc:docMk/>
            <pc:sldMk cId="605656169" sldId="264"/>
            <ac:spMk id="47" creationId="{E47E436B-A089-8837-6732-F7D45BAF5627}"/>
          </ac:spMkLst>
        </pc:spChg>
        <pc:inkChg chg="add">
          <ac:chgData name="Nathan Illouz" userId="66d485eb-5b99-4818-9f63-ba6cba579d5d" providerId="ADAL" clId="{D7D4570A-C5DC-48AB-9111-04FD906CB4E2}" dt="2024-04-24T11:46:31.098" v="637" actId="9405"/>
          <ac:inkMkLst>
            <pc:docMk/>
            <pc:sldMk cId="605656169" sldId="264"/>
            <ac:inkMk id="35" creationId="{0909A029-8B63-FB71-DF86-89CFF81BCAE6}"/>
          </ac:inkMkLst>
        </pc:inkChg>
        <pc:inkChg chg="add">
          <ac:chgData name="Nathan Illouz" userId="66d485eb-5b99-4818-9f63-ba6cba579d5d" providerId="ADAL" clId="{D7D4570A-C5DC-48AB-9111-04FD906CB4E2}" dt="2024-04-24T11:55:36.368" v="1038" actId="9405"/>
          <ac:inkMkLst>
            <pc:docMk/>
            <pc:sldMk cId="605656169" sldId="264"/>
            <ac:inkMk id="48" creationId="{336D05C1-2CD8-3E2E-8580-46F29385FB0F}"/>
          </ac:inkMkLst>
        </pc:inkChg>
      </pc:sldChg>
      <pc:sldChg chg="addSp delSp modSp add mod">
        <pc:chgData name="Nathan Illouz" userId="66d485eb-5b99-4818-9f63-ba6cba579d5d" providerId="ADAL" clId="{D7D4570A-C5DC-48AB-9111-04FD906CB4E2}" dt="2024-04-24T12:09:56.007" v="1318" actId="1076"/>
        <pc:sldMkLst>
          <pc:docMk/>
          <pc:sldMk cId="3781208006" sldId="265"/>
        </pc:sldMkLst>
        <pc:spChg chg="add del mod">
          <ac:chgData name="Nathan Illouz" userId="66d485eb-5b99-4818-9f63-ba6cba579d5d" providerId="ADAL" clId="{D7D4570A-C5DC-48AB-9111-04FD906CB4E2}" dt="2024-04-24T12:06:17.354" v="1221" actId="478"/>
          <ac:spMkLst>
            <pc:docMk/>
            <pc:sldMk cId="3781208006" sldId="265"/>
            <ac:spMk id="36" creationId="{7CCF59B8-E892-7554-BFB2-5CA73CADF574}"/>
          </ac:spMkLst>
        </pc:spChg>
        <pc:spChg chg="add mod">
          <ac:chgData name="Nathan Illouz" userId="66d485eb-5b99-4818-9f63-ba6cba579d5d" providerId="ADAL" clId="{D7D4570A-C5DC-48AB-9111-04FD906CB4E2}" dt="2024-04-24T12:08:10.694" v="1281" actId="1076"/>
          <ac:spMkLst>
            <pc:docMk/>
            <pc:sldMk cId="3781208006" sldId="265"/>
            <ac:spMk id="37" creationId="{4F0CB42F-26C4-AD24-B042-8CD66EC18150}"/>
          </ac:spMkLst>
        </pc:spChg>
        <pc:spChg chg="add mod">
          <ac:chgData name="Nathan Illouz" userId="66d485eb-5b99-4818-9f63-ba6cba579d5d" providerId="ADAL" clId="{D7D4570A-C5DC-48AB-9111-04FD906CB4E2}" dt="2024-04-24T12:06:48.513" v="1230" actId="20577"/>
          <ac:spMkLst>
            <pc:docMk/>
            <pc:sldMk cId="3781208006" sldId="265"/>
            <ac:spMk id="38" creationId="{02098564-F751-6E22-3049-1E370CA19983}"/>
          </ac:spMkLst>
        </pc:spChg>
        <pc:spChg chg="add mod">
          <ac:chgData name="Nathan Illouz" userId="66d485eb-5b99-4818-9f63-ba6cba579d5d" providerId="ADAL" clId="{D7D4570A-C5DC-48AB-9111-04FD906CB4E2}" dt="2024-04-24T12:07:24.968" v="1246" actId="1076"/>
          <ac:spMkLst>
            <pc:docMk/>
            <pc:sldMk cId="3781208006" sldId="265"/>
            <ac:spMk id="39" creationId="{493D87A7-7856-B70D-808C-F6A58FD9F147}"/>
          </ac:spMkLst>
        </pc:spChg>
        <pc:spChg chg="add mod">
          <ac:chgData name="Nathan Illouz" userId="66d485eb-5b99-4818-9f63-ba6cba579d5d" providerId="ADAL" clId="{D7D4570A-C5DC-48AB-9111-04FD906CB4E2}" dt="2024-04-24T12:07:19.381" v="1244" actId="1076"/>
          <ac:spMkLst>
            <pc:docMk/>
            <pc:sldMk cId="3781208006" sldId="265"/>
            <ac:spMk id="40" creationId="{E576C0A6-92BD-E2B1-3E1F-78870EA57AF9}"/>
          </ac:spMkLst>
        </pc:spChg>
        <pc:spChg chg="add mod">
          <ac:chgData name="Nathan Illouz" userId="66d485eb-5b99-4818-9f63-ba6cba579d5d" providerId="ADAL" clId="{D7D4570A-C5DC-48AB-9111-04FD906CB4E2}" dt="2024-04-24T12:07:16.453" v="1243" actId="1076"/>
          <ac:spMkLst>
            <pc:docMk/>
            <pc:sldMk cId="3781208006" sldId="265"/>
            <ac:spMk id="41" creationId="{A3939D7C-A878-95B7-C4F6-120DED10A5F6}"/>
          </ac:spMkLst>
        </pc:spChg>
        <pc:spChg chg="add mod">
          <ac:chgData name="Nathan Illouz" userId="66d485eb-5b99-4818-9f63-ba6cba579d5d" providerId="ADAL" clId="{D7D4570A-C5DC-48AB-9111-04FD906CB4E2}" dt="2024-04-24T12:07:13.092" v="1242" actId="1076"/>
          <ac:spMkLst>
            <pc:docMk/>
            <pc:sldMk cId="3781208006" sldId="265"/>
            <ac:spMk id="42" creationId="{2DF7AB9C-BDBF-78D9-6AFC-8CA54BC4FABC}"/>
          </ac:spMkLst>
        </pc:spChg>
        <pc:spChg chg="add mod">
          <ac:chgData name="Nathan Illouz" userId="66d485eb-5b99-4818-9f63-ba6cba579d5d" providerId="ADAL" clId="{D7D4570A-C5DC-48AB-9111-04FD906CB4E2}" dt="2024-04-24T12:07:10.080" v="1241" actId="1076"/>
          <ac:spMkLst>
            <pc:docMk/>
            <pc:sldMk cId="3781208006" sldId="265"/>
            <ac:spMk id="43" creationId="{47967EDC-FE0C-EB07-D7B6-808F04C76081}"/>
          </ac:spMkLst>
        </pc:spChg>
        <pc:spChg chg="add mod">
          <ac:chgData name="Nathan Illouz" userId="66d485eb-5b99-4818-9f63-ba6cba579d5d" providerId="ADAL" clId="{D7D4570A-C5DC-48AB-9111-04FD906CB4E2}" dt="2024-04-24T12:07:07.725" v="1240" actId="1076"/>
          <ac:spMkLst>
            <pc:docMk/>
            <pc:sldMk cId="3781208006" sldId="265"/>
            <ac:spMk id="44" creationId="{3E3C93DB-1F17-D51E-2A0B-AFB8282B5C98}"/>
          </ac:spMkLst>
        </pc:spChg>
        <pc:spChg chg="add mod">
          <ac:chgData name="Nathan Illouz" userId="66d485eb-5b99-4818-9f63-ba6cba579d5d" providerId="ADAL" clId="{D7D4570A-C5DC-48AB-9111-04FD906CB4E2}" dt="2024-04-24T12:07:20.581" v="1245" actId="1076"/>
          <ac:spMkLst>
            <pc:docMk/>
            <pc:sldMk cId="3781208006" sldId="265"/>
            <ac:spMk id="45" creationId="{4BE4A9A6-2806-602E-1A6E-B532B786429A}"/>
          </ac:spMkLst>
        </pc:spChg>
        <pc:spChg chg="add mod">
          <ac:chgData name="Nathan Illouz" userId="66d485eb-5b99-4818-9f63-ba6cba579d5d" providerId="ADAL" clId="{D7D4570A-C5DC-48AB-9111-04FD906CB4E2}" dt="2024-04-24T12:07:38.126" v="1262" actId="1076"/>
          <ac:spMkLst>
            <pc:docMk/>
            <pc:sldMk cId="3781208006" sldId="265"/>
            <ac:spMk id="46" creationId="{C3E01541-C541-3971-9C7A-66513239A83B}"/>
          </ac:spMkLst>
        </pc:spChg>
        <pc:spChg chg="add mod">
          <ac:chgData name="Nathan Illouz" userId="66d485eb-5b99-4818-9f63-ba6cba579d5d" providerId="ADAL" clId="{D7D4570A-C5DC-48AB-9111-04FD906CB4E2}" dt="2024-04-24T12:08:00.376" v="1273" actId="20577"/>
          <ac:spMkLst>
            <pc:docMk/>
            <pc:sldMk cId="3781208006" sldId="265"/>
            <ac:spMk id="47" creationId="{4C19DE4F-1074-6C79-13DD-BC347B0A522D}"/>
          </ac:spMkLst>
        </pc:spChg>
        <pc:spChg chg="add mod">
          <ac:chgData name="Nathan Illouz" userId="66d485eb-5b99-4818-9f63-ba6cba579d5d" providerId="ADAL" clId="{D7D4570A-C5DC-48AB-9111-04FD906CB4E2}" dt="2024-04-24T12:08:01.537" v="1274" actId="20577"/>
          <ac:spMkLst>
            <pc:docMk/>
            <pc:sldMk cId="3781208006" sldId="265"/>
            <ac:spMk id="48" creationId="{183EE173-60A5-CE2D-8912-3E570F5F201F}"/>
          </ac:spMkLst>
        </pc:spChg>
        <pc:spChg chg="add mod">
          <ac:chgData name="Nathan Illouz" userId="66d485eb-5b99-4818-9f63-ba6cba579d5d" providerId="ADAL" clId="{D7D4570A-C5DC-48AB-9111-04FD906CB4E2}" dt="2024-04-24T12:08:03.638" v="1275" actId="20577"/>
          <ac:spMkLst>
            <pc:docMk/>
            <pc:sldMk cId="3781208006" sldId="265"/>
            <ac:spMk id="49" creationId="{A82CEDC4-8F79-9A6E-7BE0-E4831E2E87A3}"/>
          </ac:spMkLst>
        </pc:spChg>
        <pc:spChg chg="add mod">
          <ac:chgData name="Nathan Illouz" userId="66d485eb-5b99-4818-9f63-ba6cba579d5d" providerId="ADAL" clId="{D7D4570A-C5DC-48AB-9111-04FD906CB4E2}" dt="2024-04-24T12:08:05.152" v="1276" actId="20577"/>
          <ac:spMkLst>
            <pc:docMk/>
            <pc:sldMk cId="3781208006" sldId="265"/>
            <ac:spMk id="50" creationId="{67FE0B3C-A7BA-ABFF-ECEF-A24DAEA10C1F}"/>
          </ac:spMkLst>
        </pc:spChg>
        <pc:spChg chg="add mod">
          <ac:chgData name="Nathan Illouz" userId="66d485eb-5b99-4818-9f63-ba6cba579d5d" providerId="ADAL" clId="{D7D4570A-C5DC-48AB-9111-04FD906CB4E2}" dt="2024-04-24T12:08:13.089" v="1282" actId="1076"/>
          <ac:spMkLst>
            <pc:docMk/>
            <pc:sldMk cId="3781208006" sldId="265"/>
            <ac:spMk id="51" creationId="{D9590615-8493-D7DE-AACE-BA4897B4931E}"/>
          </ac:spMkLst>
        </pc:spChg>
        <pc:spChg chg="add">
          <ac:chgData name="Nathan Illouz" userId="66d485eb-5b99-4818-9f63-ba6cba579d5d" providerId="ADAL" clId="{D7D4570A-C5DC-48AB-9111-04FD906CB4E2}" dt="2024-04-24T12:08:29.940" v="1283" actId="11529"/>
          <ac:spMkLst>
            <pc:docMk/>
            <pc:sldMk cId="3781208006" sldId="265"/>
            <ac:spMk id="52" creationId="{8803622B-6406-49A8-EA29-B359692A42DA}"/>
          </ac:spMkLst>
        </pc:spChg>
        <pc:spChg chg="add mod">
          <ac:chgData name="Nathan Illouz" userId="66d485eb-5b99-4818-9f63-ba6cba579d5d" providerId="ADAL" clId="{D7D4570A-C5DC-48AB-9111-04FD906CB4E2}" dt="2024-04-24T12:09:56.007" v="1318" actId="1076"/>
          <ac:spMkLst>
            <pc:docMk/>
            <pc:sldMk cId="3781208006" sldId="265"/>
            <ac:spMk id="53" creationId="{3FA5BF98-0974-FB4C-36E6-9FD5774CD3FC}"/>
          </ac:spMkLst>
        </pc:spChg>
        <pc:spChg chg="add mod">
          <ac:chgData name="Nathan Illouz" userId="66d485eb-5b99-4818-9f63-ba6cba579d5d" providerId="ADAL" clId="{D7D4570A-C5DC-48AB-9111-04FD906CB4E2}" dt="2024-04-24T12:09:51.879" v="1316" actId="1076"/>
          <ac:spMkLst>
            <pc:docMk/>
            <pc:sldMk cId="3781208006" sldId="265"/>
            <ac:spMk id="54" creationId="{4612D6D9-A28F-A315-8768-0E51CC1CB4E6}"/>
          </ac:spMkLst>
        </pc:spChg>
        <pc:spChg chg="add mod">
          <ac:chgData name="Nathan Illouz" userId="66d485eb-5b99-4818-9f63-ba6cba579d5d" providerId="ADAL" clId="{D7D4570A-C5DC-48AB-9111-04FD906CB4E2}" dt="2024-04-24T12:09:49.437" v="1315" actId="1076"/>
          <ac:spMkLst>
            <pc:docMk/>
            <pc:sldMk cId="3781208006" sldId="265"/>
            <ac:spMk id="55" creationId="{E648A7DE-7C5C-5B03-B6EC-975A2D3DD644}"/>
          </ac:spMkLst>
        </pc:spChg>
        <pc:spChg chg="add mod">
          <ac:chgData name="Nathan Illouz" userId="66d485eb-5b99-4818-9f63-ba6cba579d5d" providerId="ADAL" clId="{D7D4570A-C5DC-48AB-9111-04FD906CB4E2}" dt="2024-04-24T12:09:53.918" v="1317" actId="1076"/>
          <ac:spMkLst>
            <pc:docMk/>
            <pc:sldMk cId="3781208006" sldId="265"/>
            <ac:spMk id="56" creationId="{03D8D6E9-AC11-7BC6-B314-8C73EFCF9769}"/>
          </ac:spMkLst>
        </pc:spChg>
        <pc:spChg chg="add mod">
          <ac:chgData name="Nathan Illouz" userId="66d485eb-5b99-4818-9f63-ba6cba579d5d" providerId="ADAL" clId="{D7D4570A-C5DC-48AB-9111-04FD906CB4E2}" dt="2024-04-24T12:09:43.813" v="1313" actId="1076"/>
          <ac:spMkLst>
            <pc:docMk/>
            <pc:sldMk cId="3781208006" sldId="265"/>
            <ac:spMk id="57" creationId="{47334BFF-FFDF-2C9C-8D7B-88ABB492202D}"/>
          </ac:spMkLst>
        </pc:spChg>
        <pc:inkChg chg="add">
          <ac:chgData name="Nathan Illouz" userId="66d485eb-5b99-4818-9f63-ba6cba579d5d" providerId="ADAL" clId="{D7D4570A-C5DC-48AB-9111-04FD906CB4E2}" dt="2024-04-24T11:46:38.589" v="639" actId="9405"/>
          <ac:inkMkLst>
            <pc:docMk/>
            <pc:sldMk cId="3781208006" sldId="265"/>
            <ac:inkMk id="35" creationId="{154DAD24-541A-D78C-B7E9-5B21DEAC06DC}"/>
          </ac:inkMkLst>
        </pc:inkChg>
      </pc:sldChg>
      <pc:sldChg chg="addSp modSp add mod">
        <pc:chgData name="Nathan Illouz" userId="66d485eb-5b99-4818-9f63-ba6cba579d5d" providerId="ADAL" clId="{D7D4570A-C5DC-48AB-9111-04FD906CB4E2}" dt="2024-04-24T12:13:10.074" v="1414" actId="20577"/>
        <pc:sldMkLst>
          <pc:docMk/>
          <pc:sldMk cId="2922644543" sldId="266"/>
        </pc:sldMkLst>
        <pc:spChg chg="add mod">
          <ac:chgData name="Nathan Illouz" userId="66d485eb-5b99-4818-9f63-ba6cba579d5d" providerId="ADAL" clId="{D7D4570A-C5DC-48AB-9111-04FD906CB4E2}" dt="2024-04-24T12:11:28.828" v="1329" actId="1076"/>
          <ac:spMkLst>
            <pc:docMk/>
            <pc:sldMk cId="2922644543" sldId="266"/>
            <ac:spMk id="6" creationId="{158CFFF4-552F-89C1-5A2A-992AB0EFFB1D}"/>
          </ac:spMkLst>
        </pc:spChg>
        <pc:spChg chg="add mod">
          <ac:chgData name="Nathan Illouz" userId="66d485eb-5b99-4818-9f63-ba6cba579d5d" providerId="ADAL" clId="{D7D4570A-C5DC-48AB-9111-04FD906CB4E2}" dt="2024-04-24T12:13:10.074" v="1414" actId="20577"/>
          <ac:spMkLst>
            <pc:docMk/>
            <pc:sldMk cId="2922644543" sldId="266"/>
            <ac:spMk id="7" creationId="{6D67A739-7A3D-E9D3-B4B1-174D47D49E13}"/>
          </ac:spMkLst>
        </pc:spChg>
        <pc:spChg chg="add mod">
          <ac:chgData name="Nathan Illouz" userId="66d485eb-5b99-4818-9f63-ba6cba579d5d" providerId="ADAL" clId="{D7D4570A-C5DC-48AB-9111-04FD906CB4E2}" dt="2024-04-24T12:11:28.828" v="1329" actId="1076"/>
          <ac:spMkLst>
            <pc:docMk/>
            <pc:sldMk cId="2922644543" sldId="266"/>
            <ac:spMk id="8" creationId="{A1069612-057B-884A-67AE-A613EAF2F5B2}"/>
          </ac:spMkLst>
        </pc:spChg>
        <pc:spChg chg="add mod">
          <ac:chgData name="Nathan Illouz" userId="66d485eb-5b99-4818-9f63-ba6cba579d5d" providerId="ADAL" clId="{D7D4570A-C5DC-48AB-9111-04FD906CB4E2}" dt="2024-04-24T12:11:28.828" v="1329" actId="1076"/>
          <ac:spMkLst>
            <pc:docMk/>
            <pc:sldMk cId="2922644543" sldId="266"/>
            <ac:spMk id="9" creationId="{F611D8E7-0A2B-121B-6053-78A56D3D45DD}"/>
          </ac:spMkLst>
        </pc:spChg>
        <pc:spChg chg="add mod">
          <ac:chgData name="Nathan Illouz" userId="66d485eb-5b99-4818-9f63-ba6cba579d5d" providerId="ADAL" clId="{D7D4570A-C5DC-48AB-9111-04FD906CB4E2}" dt="2024-04-24T12:11:28.828" v="1329" actId="1076"/>
          <ac:spMkLst>
            <pc:docMk/>
            <pc:sldMk cId="2922644543" sldId="266"/>
            <ac:spMk id="23" creationId="{85679795-2987-F872-8059-2CBF80FB9DCF}"/>
          </ac:spMkLst>
        </pc:spChg>
        <pc:spChg chg="add mod">
          <ac:chgData name="Nathan Illouz" userId="66d485eb-5b99-4818-9f63-ba6cba579d5d" providerId="ADAL" clId="{D7D4570A-C5DC-48AB-9111-04FD906CB4E2}" dt="2024-04-24T12:11:28.828" v="1329" actId="1076"/>
          <ac:spMkLst>
            <pc:docMk/>
            <pc:sldMk cId="2922644543" sldId="266"/>
            <ac:spMk id="24" creationId="{6516E25A-088B-0D60-94EE-8FCA2F51F4A4}"/>
          </ac:spMkLst>
        </pc:spChg>
        <pc:spChg chg="add mod">
          <ac:chgData name="Nathan Illouz" userId="66d485eb-5b99-4818-9f63-ba6cba579d5d" providerId="ADAL" clId="{D7D4570A-C5DC-48AB-9111-04FD906CB4E2}" dt="2024-04-24T12:11:28.828" v="1329" actId="1076"/>
          <ac:spMkLst>
            <pc:docMk/>
            <pc:sldMk cId="2922644543" sldId="266"/>
            <ac:spMk id="29" creationId="{61EB3E1C-DCEF-7912-FB30-90130AC1D834}"/>
          </ac:spMkLst>
        </pc:spChg>
        <pc:spChg chg="add mod">
          <ac:chgData name="Nathan Illouz" userId="66d485eb-5b99-4818-9f63-ba6cba579d5d" providerId="ADAL" clId="{D7D4570A-C5DC-48AB-9111-04FD906CB4E2}" dt="2024-04-24T12:11:28.828" v="1329" actId="1076"/>
          <ac:spMkLst>
            <pc:docMk/>
            <pc:sldMk cId="2922644543" sldId="266"/>
            <ac:spMk id="31" creationId="{B8B9CC00-EBAB-25D4-8587-572D71740321}"/>
          </ac:spMkLst>
        </pc:spChg>
        <pc:inkChg chg="add">
          <ac:chgData name="Nathan Illouz" userId="66d485eb-5b99-4818-9f63-ba6cba579d5d" providerId="ADAL" clId="{D7D4570A-C5DC-48AB-9111-04FD906CB4E2}" dt="2024-04-24T12:10:37.506" v="1320" actId="9405"/>
          <ac:inkMkLst>
            <pc:docMk/>
            <pc:sldMk cId="2922644543" sldId="266"/>
            <ac:inkMk id="4" creationId="{156D131B-5F80-6D8A-8104-60F1CEDBEC8B}"/>
          </ac:inkMkLst>
        </pc:inkChg>
        <pc:inkChg chg="add mod">
          <ac:chgData name="Nathan Illouz" userId="66d485eb-5b99-4818-9f63-ba6cba579d5d" providerId="ADAL" clId="{D7D4570A-C5DC-48AB-9111-04FD906CB4E2}" dt="2024-04-24T12:11:28.828" v="1329" actId="1076"/>
          <ac:inkMkLst>
            <pc:docMk/>
            <pc:sldMk cId="2922644543" sldId="266"/>
            <ac:inkMk id="32" creationId="{F5990526-2906-47A6-A5D6-45AEDF6BFD85}"/>
          </ac:inkMkLst>
        </pc:inkChg>
      </pc:sldChg>
      <pc:sldChg chg="addSp delSp add mod">
        <pc:chgData name="Nathan Illouz" userId="66d485eb-5b99-4818-9f63-ba6cba579d5d" providerId="ADAL" clId="{D7D4570A-C5DC-48AB-9111-04FD906CB4E2}" dt="2024-04-24T12:10:51.727" v="1325" actId="9405"/>
        <pc:sldMkLst>
          <pc:docMk/>
          <pc:sldMk cId="4216017570" sldId="267"/>
        </pc:sldMkLst>
        <pc:inkChg chg="add del">
          <ac:chgData name="Nathan Illouz" userId="66d485eb-5b99-4818-9f63-ba6cba579d5d" providerId="ADAL" clId="{D7D4570A-C5DC-48AB-9111-04FD906CB4E2}" dt="2024-04-24T12:10:49.833" v="1324" actId="9405"/>
          <ac:inkMkLst>
            <pc:docMk/>
            <pc:sldMk cId="4216017570" sldId="267"/>
            <ac:inkMk id="4" creationId="{E1EAE969-EEC6-3493-DC80-5B4E17776CE9}"/>
          </ac:inkMkLst>
        </pc:inkChg>
        <pc:inkChg chg="add">
          <ac:chgData name="Nathan Illouz" userId="66d485eb-5b99-4818-9f63-ba6cba579d5d" providerId="ADAL" clId="{D7D4570A-C5DC-48AB-9111-04FD906CB4E2}" dt="2024-04-24T12:10:51.727" v="1325" actId="9405"/>
          <ac:inkMkLst>
            <pc:docMk/>
            <pc:sldMk cId="4216017570" sldId="267"/>
            <ac:inkMk id="6" creationId="{88E39A2C-2DEC-F49B-CDBD-5DBAED3B0769}"/>
          </ac:inkMkLst>
        </pc:inkChg>
      </pc:sldChg>
      <pc:sldChg chg="addSp add mod">
        <pc:chgData name="Nathan Illouz" userId="66d485eb-5b99-4818-9f63-ba6cba579d5d" providerId="ADAL" clId="{D7D4570A-C5DC-48AB-9111-04FD906CB4E2}" dt="2024-04-24T12:10:56.001" v="1326" actId="9405"/>
        <pc:sldMkLst>
          <pc:docMk/>
          <pc:sldMk cId="856387154" sldId="268"/>
        </pc:sldMkLst>
        <pc:inkChg chg="add">
          <ac:chgData name="Nathan Illouz" userId="66d485eb-5b99-4818-9f63-ba6cba579d5d" providerId="ADAL" clId="{D7D4570A-C5DC-48AB-9111-04FD906CB4E2}" dt="2024-04-24T12:10:56.001" v="1326" actId="9405"/>
          <ac:inkMkLst>
            <pc:docMk/>
            <pc:sldMk cId="856387154" sldId="268"/>
            <ac:inkMk id="4" creationId="{F7228A32-41F8-8CE2-369C-043B7815708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36:33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532 34 24575,'-55'9'0,"0"2"0,-93 33 0,127-36 0,1 1 0,0 1 0,0 1 0,1 0 0,1 1 0,0 1 0,1 1 0,0 1 0,-28 32 0,38-39 0,1 1 0,0 0 0,0 0 0,1 1 0,0-1 0,1 1 0,0 0 0,0 1 0,1-1 0,1 0 0,-1 1 0,2 0 0,-1-1 0,2 1 0,-1 0 0,2 0 0,-1 0 0,1-1 0,1 1 0,0 0 0,1-1 0,0 1 0,5 11 0,5 7 0,1 0 0,2-2 0,0 0 0,2 0 0,1-2 0,39 42 0,-8-17 4,1-1 0,3-3-1,2-2 1,62 37-1,-32-30-78,3-4-1,118 46 0,-61-40-151,2-6 1,227 41-1,-163-54 44,273 7 0,317-39 183,-695-6-71,0-4-1,-1-6 1,0-4-1,-1-4 1,191-69-1,4-40-18,-264 112 276,0-2-1,-2-1 1,-1-2-1,-1-1 0,55-55 1,-81 73-144,1-1 1,-1 0 0,0 0-1,-1 0 1,0-1-1,0 0 1,-1 0 0,0 0-1,0 0 1,-1-1-1,-1 0 1,1 1 0,-2-1-1,2-10 1,-3 11-42,-1 0 0,1 1 1,-1-1-1,-1 1 0,1-1 1,-1 1-1,-1 0 0,0-1 1,0 1-1,-1 0 0,1 1 1,-2-1-1,1 1 0,-1 0 1,0 0-1,-8-7 0,-5-4-1,-2 1 0,0 1 0,-1 1 0,-1 1 0,0 0 0,-47-19 0,-20-13 0,-62-46 0,-99-54 0,185 117 0,-1 3 0,-1 3 0,-1 3 0,-70-12 0,-118-22 0,-214-34 0,367 80 0,0 3 0,-124 12 0,199-5-227,1 1-1,1 1 1,-1 1-1,0 1 1,-48 19-1,44-12-6598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2:03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1495 319 24575,'-832'0'0,"825"0"0,-53 0 0,-111 13 0,153-10 0,0 1 0,0 0 0,0 2 0,1 0 0,-1 0 0,2 2 0,-1 0 0,1 1 0,0 1 0,-22 18 0,20-12 0,0 2 0,1 0 0,1 1 0,1 1 0,1 0 0,1 1 0,0 0 0,2 1 0,1 1 0,0 0 0,2 0 0,0 0 0,2 1 0,-7 46 0,-2 51 0,6 1 0,10 215 0,0-327 0,1 0 0,0 0 0,0 0 0,1-1 0,0 1 0,1-1 0,0 1 0,0-1 0,11 15 0,4 3 0,40 41 0,-51-58 0,91 96 0,4-5 0,5-4 0,201 140 0,-217-174 0,-28-18 0,118 62 0,-166-100 0,1 0 0,0-2 0,1 0 0,-1-1 0,1-1 0,21 2 0,109-3 0,-103-3 0,94 1 0,347-16 0,-462 13 0,0 0 0,-1-1 0,25-7 0,-40 8 0,-1 1 0,-1-1 0,1 0 0,0-1 0,-1 1 0,1-1 0,-1-1 0,0 1 0,-1-1 0,1 0 0,-1 0 0,0-1 0,8-10 0,112-177 0,147-306 0,-257 466 0,-1-1 0,-2 0 0,-2-1 0,-1 0 0,-1-1 0,-3 0 0,3-70 0,-8 46 0,-3-1 0,-13-76 0,11 109 0,-2 0 0,-1 1 0,-1 0 0,-1 0 0,-1 1 0,-2 0 0,-17-27 0,-26-23 0,-3 3 0,-91-87 0,110 119 0,-33-34 0,-103-80 0,156 141 0,0 1 0,0 1 0,-1 0 0,-1 2 0,-31-11 0,5 6 0,-74-13 0,24 16-321,0 3-1,-138 7 0,212 2-78,-49 1-6426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6:31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1321 2 24575,'-118'-2'0,"-186"8"0,277-2 0,0 1 0,0 1 0,1 1 0,0 1 0,0 2 0,-40 21 0,-136 92 0,201-122 0,-38 24 0,2 2 0,0 1 0,2 2 0,1 2 0,2 1 0,-46 61 0,66-77 0,-69 107 0,69-104 0,2 1 0,0 0 0,2 1 0,-9 32 0,7-10 0,2 0 0,3 0 0,1 0 0,2 1 0,2-1 0,11 78 0,-7-100 0,2 0 0,1-1 0,0 0 0,2 0 0,0-1 0,1 0 0,1-1 0,1 0 0,1 0 0,0-2 0,2 1 0,25 23 0,-2-6 0,2-3 0,1 0 0,2-3 0,65 34 0,0-10-301,3-5 0,1-4 0,2-6-1,213 43 1,-66-38 214,293 10 0,9-35 113,-464-21-155,-1-4 0,-1-4 1,160-39-1,-230 42 114,0 0-1,0-2 1,0-1 0,-1-1 0,-1-1-1,0-1 1,32-25 0,-45 29 16,-1 0 1,0-1 0,0-1-1,-1 1 1,-1-2-1,0 1 1,0-1 0,-2-1-1,0 0 1,0 0 0,-1 0-1,-1 0 1,0-1 0,5-30-1,-5 6 226,-1-1 0,-3-70 0,-17-80 917,6 89-808,7 65-326,-1 1 1,-2-1 0,-1 1-1,-2 0 1,-2 1 0,0 0-1,-3 1 1,0 0 0,-33-51-1,23 48-10,-3 1 0,0 1 0,-2 2 0,-1 1 0,-2 1 0,-1 2 0,-1 1 0,-48-28 0,15 16 0,-1 4 0,-2 3 0,-135-43 0,183 68 0,-337-99 0,260 82 0,-173-19 0,-189 31-1365,381 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55:36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16 254 24575,'-1'1'0,"0"-1"0,1 0 0,-1 0 0,1 1 0,-1-1 0,1 0 0,-1 1 0,0-1 0,1 0 0,-1 1 0,1-1 0,-1 1 0,1-1 0,0 1 0,-1-1 0,1 1 0,-1-1 0,1 1 0,0-1 0,0 1 0,-1 0 0,1-1 0,0 1 0,0-1 0,0 1 0,-1 1 0,-2 19 0,3-20 0,-1 9 0,1 0 0,1 0 0,0 0 0,0-1 0,1 1 0,0 0 0,0-1 0,1 1 0,1-1 0,-1 0 0,11 17 0,-4-9 0,2 0 0,0 0 0,1-1 0,26 25 0,-36-37 0,1-1 0,-1 1 0,1-1 0,0 0 0,0 0 0,1-1 0,-1 1 0,1-1 0,-1 0 0,1 0 0,-1 0 0,1-1 0,0 0 0,0 0 0,0 0 0,0 0 0,0-1 0,0 0 0,0 0 0,0 0 0,0-1 0,0 1 0,0-1 0,-1 0 0,1-1 0,0 1 0,0-1 0,-1 0 0,1 0 0,-1-1 0,0 1 0,1-1 0,-1 0 0,7-6 0,15-13 0,-1-1 0,39-47 0,40-64 0,-71 89 0,114-154-1365,-112 156-5461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2:03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1495 319 24575,'-832'0'0,"825"0"0,-53 0 0,-111 13 0,153-10 0,0 1 0,0 0 0,0 2 0,1 0 0,-1 0 0,2 2 0,-1 0 0,1 1 0,0 1 0,-22 18 0,20-12 0,0 2 0,1 0 0,1 1 0,1 1 0,1 0 0,1 1 0,0 0 0,2 1 0,1 1 0,0 0 0,2 0 0,0 0 0,2 1 0,-7 46 0,-2 51 0,6 1 0,10 215 0,0-327 0,1 0 0,0 0 0,0 0 0,1-1 0,0 1 0,1-1 0,0 1 0,0-1 0,11 15 0,4 3 0,40 41 0,-51-58 0,91 96 0,4-5 0,5-4 0,201 140 0,-217-174 0,-28-18 0,118 62 0,-166-100 0,1 0 0,0-2 0,1 0 0,-1-1 0,1-1 0,21 2 0,109-3 0,-103-3 0,94 1 0,347-16 0,-462 13 0,0 0 0,-1-1 0,25-7 0,-40 8 0,-1 1 0,-1-1 0,1 0 0,0-1 0,-1 1 0,1-1 0,-1-1 0,0 1 0,-1-1 0,1 0 0,-1 0 0,0-1 0,8-10 0,112-177 0,147-306 0,-257 466 0,-1-1 0,-2 0 0,-2-1 0,-1 0 0,-1-1 0,-3 0 0,3-70 0,-8 46 0,-3-1 0,-13-76 0,11 109 0,-2 0 0,-1 1 0,-1 0 0,-1 0 0,-1 1 0,-2 0 0,-17-27 0,-26-23 0,-3 3 0,-91-87 0,110 119 0,-33-34 0,-103-80 0,156 141 0,0 1 0,0 1 0,-1 0 0,-1 2 0,-31-11 0,5 6 0,-74-13 0,24 16-321,0 3-1,-138 7 0,212 2-78,-49 1-6426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6:38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1899 163 24575,'-243'-2'0,"-210"3"0,6 32 0,394-26 0,1 2 0,-82 26 0,118-30 0,1 1 0,0 0 0,0 2 0,0-1 0,1 2 0,1 0 0,-1 0 0,1 2 0,1-1 0,0 2 0,1 0 0,-17 21 0,19-22 0,-2 0 0,1-1 0,-1 0 0,-1 0 0,0-1 0,0-1 0,-1 0 0,0 0 0,0-1 0,-15 5 0,7-2 0,0 0 0,-34 25 0,48-30 0,1 0 0,0 1 0,0 0 0,1 0 0,0 0 0,0 0 0,0 1 0,1 0 0,0 0 0,0 0 0,1 1 0,-3 7 0,2 1 0,0 1 0,1-1 0,0 0 0,2 1 0,0 0 0,0-1 0,2 1 0,0-1 0,1 1 0,1-1 0,0 1 0,1-1 0,1 0 0,1-1 0,0 1 0,0-1 0,2 0 0,0-1 0,13 17 0,-6-9 0,2-1 0,0-1 0,1 0 0,2-2 0,0 0 0,0-1 0,2-1 0,0-1 0,0-1 0,2-1 0,32 13 0,-1-6 0,1-3 0,0-3 0,2-1 0,-1-4 0,84 4 0,303-17 0,-246-3 0,-79-2 0,0-5 0,120-31 0,1 1 0,-88 12 0,-132 26 0,-1 0 0,1-2 0,-1 0 0,-1-1 0,26-17 0,-33 17 0,-1 0 0,0-1 0,0-1 0,0 0 0,11-19 0,-11 16 0,0 1 0,1 0 0,18-16 0,-17 19 0,0 2 0,1-1 0,0 2 0,1 0 0,0 0 0,0 2 0,17-6 0,105-19 0,-93 22 0,37-8 0,121-41 0,-152 41 0,2 2 0,-1 3 0,87-9 0,158 6 0,-246 16 0,-17-1 0,39-4 0,-63 3 0,-1-1 0,0 0 0,1-1 0,-1 0 0,0 0 0,0 0 0,0-1 0,0 0 0,0-1 0,10-6 0,-15 8 0,0 1 0,-1-1 0,1 0 0,0 0 0,-1 0 0,0 0 0,1 0 0,-1 0 0,0 0 0,0 0 0,0 0 0,0 0 0,0-1 0,-1 1 0,1 0 0,-1-1 0,1 1 0,-1 0 0,0-1 0,0 1 0,0-1 0,0 1 0,-1 0 0,1-1 0,-1 1 0,1 0 0,-1-1 0,0 1 0,-1-2 0,-3-7 0,0 0 0,-1 0 0,0 1 0,-12-15 0,-14-16 0,-1 3 0,-1 0 0,-2 2 0,-2 2 0,-1 2 0,-2 1 0,-1 2 0,-65-34 0,55 38 0,-1 2 0,0 3 0,-2 2 0,0 2 0,-1 3 0,-1 3 0,-78-6 0,-701 6 0,571 14 0,-373-2 0,588 0 0,0 3 0,-64 14 0,56-8 0,-68 4 0,-104-12-1365,189-4-5461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2:10:37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3514 54 24575,'-277'2'0,"-329"-5"0,222-20 0,-3 1 0,-657 15 0,875 8 0,157-1 0,-45-1 0,1 3 0,-77 13 0,116-12 0,0 1 0,0 1 0,1 0 0,0 1 0,0 1 0,0 0 0,1 2 0,0-1 0,0 2 0,1 0 0,0 1 0,-14 14 0,13-9 0,1 1 0,0 0 0,1 0 0,1 2 0,1 0 0,1 0 0,0 1 0,2 0 0,0 0 0,1 1 0,-5 25 0,-3 35 0,4 1 0,-1 89 0,12 167 0,3-176 0,-3-151 0,0-1 0,1 1 0,1-1 0,-1 0 0,1 1 0,1-1 0,0 0 0,1 0 0,0 0 0,0-1 0,1 1 0,0-1 0,1 0 0,0 0 0,0-1 0,1 0 0,0 0 0,12 10 0,11 5 0,0-2 0,2 0 0,0-3 0,59 25 0,-22-10 0,2 2 0,167 77 0,-174-85 0,124 32 0,-103-41 0,0-4 0,92 3 0,175-17 0,-236-9 0,-1-6 0,0-4 0,-2-6 0,144-49 0,-48-3 0,252-132 0,-383 165 0,-1-3 0,-2-3 0,-3-3 0,85-81 0,238-205 0,-379 325 0,-1 0 0,-1-1 0,0 0 0,11-19 0,-19 25 0,-1 1 0,0-1 0,-1 0 0,0-1 0,0 1 0,-1-1 0,-1 1 0,1-1 0,-2 0 0,2-15 0,-12-247 0,9 260 0,-1 4 0,0 0 0,0 0 0,0 0 0,-1 0 0,0 0 0,-1 0 0,0 1 0,0-1 0,0 1 0,-1 0 0,0 0 0,-1 0 0,0 1 0,-6-8 0,3 6 0,-1 1 0,0 0 0,0 1 0,0 0 0,-1 0 0,0 1 0,0 0 0,0 0 0,-1 1 0,-17-4 0,-45-6-428,0 3 1,-110-3-1,179 13 346,-195-7-6744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2:11:22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2:10:51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1681 78 24575,'-41'2'0,"0"2"0,0 2 0,-55 14 0,42-8 0,-102 26 0,2 8 0,2 5 0,-250 124 0,332-140 0,2 3 0,2 3 0,-117 96 0,170-124 0,1 0 0,1 1 0,0 0 0,1 1 0,0 0 0,1 1 0,1 0 0,1 0 0,0 0 0,1 1 0,-7 32 0,1 15 0,-7 122 0,19-184 0,-2 32 0,-5 138 0,8-147 0,1 0 0,0 0 0,2 0 0,13 44 0,-5-37 0,2-1 0,1 0 0,2-1 0,1-1 0,1-1 0,1 0 0,1-1 0,2-2 0,0 0 0,2-1 0,54 39 0,-18-21 0,2-3 0,1-3 0,1-3 0,104 37 0,-84-41 0,2-4 0,0-4 0,2-4 0,139 9 0,366-21 0,-496-7 0,189-7-637,472-74 0,-257-30-571,-383 77 1101,-2-5-1,124-62 0,-200 83 69,-2-2 1,71-53-1,-90 59 158,-1-1 0,0-1 0,-2 0 0,0-2 0,-1 0 0,18-30 0,-27 38 46,-1-2 0,0 1 1,-1 0-1,-1-1 0,0 0 0,-1 0 0,0 0 0,-1-1 0,0-19 0,-2-15 65,-10-69 0,9 105-253,-11-78 23,-4 1 0,-4 1 0,-4 0 0,-59-143 0,56 178 0,-3 1 0,-1 1 0,-3 2 0,-2 2 0,-2 1 0,-58-55 0,79 86 0,-1 1 0,-1 0 0,0 2 0,-1 0 0,-1 1 0,0 1 0,0 0 0,-1 2 0,-42-12 0,-8 4 0,-129-13 0,-273-5-89,304 25-1187,-68-5-5550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2:10:56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2846 299 24575,'-127'-1'0,"-325"12"0,379-5 0,2 4 0,-1 3 0,1 3 0,-83 30 0,-236 121 0,308-129 0,-40 22 0,3 4 0,3 6 0,3 4 0,4 6 0,3 4 0,3 4 0,5 6 0,-155 188 0,223-243 0,2 2 0,2 0 0,1 1 0,-22 55 0,35-68 0,2 0 0,1 1 0,1 0 0,1 0 0,2 1 0,2 0 0,-1 50 0,4-67 0,1 1 0,1-1 0,0 0 0,1 1 0,0-1 0,1 0 0,1 0 0,0-1 0,1 0 0,0 0 0,1 0 0,9 12 0,-5-12 0,0 0 0,1 0 0,0-1 0,1-1 0,0 0 0,1-1 0,0 0 0,1-1 0,0-1 0,19 9 0,16 3-16,1-2 0,0-3 0,105 19 0,175 0-531,631-13-1687,-906-21 2313,504-9-1224,-5-32 1,-444 28 920,150-39 0,-216 39 149,1-2 1,-2-1-1,0-3 1,-1-2-1,70-44 1,-76 38 107,-1-1 0,-1-2-1,-2-1 1,0-1 0,29-40 0,-40 43 46,-2-1 0,0-1 0,-2 0 0,-2-2-1,-1 0 1,-1 0 0,9-36 0,-10 11 491,-2 0 1,-2 0-1,1-75 0,-19-178 1083,1 249-1647,-1 0 1,-4 1-1,-2 0 0,-3 0 1,-3 2-1,-56-112 0,20 67-145,-6 4-1,-126-158 0,89 137-6488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6:49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2:03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1495 319 24575,'-832'0'0,"825"0"0,-53 0 0,-111 13 0,153-10 0,0 1 0,0 0 0,0 2 0,1 0 0,-1 0 0,2 2 0,-1 0 0,1 1 0,0 1 0,-22 18 0,20-12 0,0 2 0,1 0 0,1 1 0,1 1 0,1 0 0,1 1 0,0 0 0,2 1 0,1 1 0,0 0 0,2 0 0,0 0 0,2 1 0,-7 46 0,-2 51 0,6 1 0,10 215 0,0-327 0,1 0 0,0 0 0,0 0 0,1-1 0,0 1 0,1-1 0,0 1 0,0-1 0,11 15 0,4 3 0,40 41 0,-51-58 0,91 96 0,4-5 0,5-4 0,201 140 0,-217-174 0,-28-18 0,118 62 0,-166-100 0,1 0 0,0-2 0,1 0 0,-1-1 0,1-1 0,21 2 0,109-3 0,-103-3 0,94 1 0,347-16 0,-462 13 0,0 0 0,-1-1 0,25-7 0,-40 8 0,-1 1 0,-1-1 0,1 0 0,0-1 0,-1 1 0,1-1 0,-1-1 0,0 1 0,-1-1 0,1 0 0,-1 0 0,0-1 0,8-10 0,112-177 0,147-306 0,-257 466 0,-1-1 0,-2 0 0,-2-1 0,-1 0 0,-1-1 0,-3 0 0,3-70 0,-8 46 0,-3-1 0,-13-76 0,11 109 0,-2 0 0,-1 1 0,-1 0 0,-1 0 0,-1 1 0,-2 0 0,-17-27 0,-26-23 0,-3 3 0,-91-87 0,110 119 0,-33-34 0,-103-80 0,156 141 0,0 1 0,0 1 0,-1 0 0,-1 2 0,-31-11 0,5 6 0,-74-13 0,24 16-321,0 3-1,-138 7 0,212 2-78,-49 1-6426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2:03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1495 319 24575,'-832'0'0,"825"0"0,-53 0 0,-111 13 0,153-10 0,0 1 0,0 0 0,0 2 0,1 0 0,-1 0 0,2 2 0,-1 0 0,1 1 0,0 1 0,-22 18 0,20-12 0,0 2 0,1 0 0,1 1 0,1 1 0,1 0 0,1 1 0,0 0 0,2 1 0,1 1 0,0 0 0,2 0 0,0 0 0,2 1 0,-7 46 0,-2 51 0,6 1 0,10 215 0,0-327 0,1 0 0,0 0 0,0 0 0,1-1 0,0 1 0,1-1 0,0 1 0,0-1 0,11 15 0,4 3 0,40 41 0,-51-58 0,91 96 0,4-5 0,5-4 0,201 140 0,-217-174 0,-28-18 0,118 62 0,-166-100 0,1 0 0,0-2 0,1 0 0,-1-1 0,1-1 0,21 2 0,109-3 0,-103-3 0,94 1 0,347-16 0,-462 13 0,0 0 0,-1-1 0,25-7 0,-40 8 0,-1 1 0,-1-1 0,1 0 0,0-1 0,-1 1 0,1-1 0,-1-1 0,0 1 0,-1-1 0,1 0 0,-1 0 0,0-1 0,8-10 0,112-177 0,147-306 0,-257 466 0,-1-1 0,-2 0 0,-2-1 0,-1 0 0,-1-1 0,-3 0 0,3-70 0,-8 46 0,-3-1 0,-13-76 0,11 109 0,-2 0 0,-1 1 0,-1 0 0,-1 0 0,-1 1 0,-2 0 0,-17-27 0,-26-23 0,-3 3 0,-91-87 0,110 119 0,-33-34 0,-103-80 0,156 141 0,0 1 0,0 1 0,-1 0 0,-1 2 0,-31-11 0,5 6 0,-74-13 0,24 16-321,0 3-1,-138 7 0,212 2-78,-49 1-6426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6:26.1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2361 896 24575,'-239'-2'0,"-280"5"0,347 7 0,-336 62 0,435-55 0,0 2 0,1 4 0,-108 50 0,130-48 0,2 2 0,1 2 0,2 2 0,1 1 0,-62 60 0,91-78 0,1 1 0,1 0 0,1 0 0,0 2 0,0-1 0,2 1 0,0 1 0,1 0 0,1 0 0,-9 30 0,2 6 0,3 1 0,2 0 0,2 0 0,3 1 0,2 0 0,10 111 0,-6-151 0,2 1 0,0-1 0,2 0 0,-1 0 0,2 0 0,0-1 0,1 1 0,0-1 0,1-1 0,1 0 0,0 0 0,1-1 0,1 0 0,0 0 0,1-1 0,21 17 0,15 7 0,1-2 0,2-3 0,2-1 0,0-3 0,67 24 0,-37-21 0,1-5 0,170 30 0,-202-48 0,0-2 0,0-2 0,54-4 0,-69-3 0,0-1 0,0-1 0,-1-2 0,0-2 0,41-17 0,22-16-116,-3-5-1,113-74 0,168-139-694,-330 227 824,225-170-13,-188 135 0,79-85 0,-140 130 0,-1-2 0,-1 0 0,-1-1 0,27-50 0,-38 58 0,0 0 0,-2-1 0,0 0 0,-2 0 0,0 0 0,-1-1 0,-1 0 0,1-30 0,-6-37 478,-15-96 1,13 159-453,-1 1 0,-1 0 1,-2 0-1,0 0 0,-1 1 0,-2 1 1,-24-41-1,-11-5-43,-55-63-1,64 84 34,-7-8-16,-3 2 0,-2 2 0,-3 2 0,-1 2 0,-3 2 0,-79-48 0,99 74-170,-2 2-1,0 1 0,-1 2 1,0 2-1,-1 1 0,0 2 1,-58-5-1,-45-1-6655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7:12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182 233 24575,'-118'-118'-8191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2:03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1495 319 24575,'-832'0'0,"825"0"0,-53 0 0,-111 13 0,153-10 0,0 1 0,0 0 0,0 2 0,1 0 0,-1 0 0,2 2 0,-1 0 0,1 1 0,0 1 0,-22 18 0,20-12 0,0 2 0,1 0 0,1 1 0,1 1 0,1 0 0,1 1 0,0 0 0,2 1 0,1 1 0,0 0 0,2 0 0,0 0 0,2 1 0,-7 46 0,-2 51 0,6 1 0,10 215 0,0-327 0,1 0 0,0 0 0,0 0 0,1-1 0,0 1 0,1-1 0,0 1 0,0-1 0,11 15 0,4 3 0,40 41 0,-51-58 0,91 96 0,4-5 0,5-4 0,201 140 0,-217-174 0,-28-18 0,118 62 0,-166-100 0,1 0 0,0-2 0,1 0 0,-1-1 0,1-1 0,21 2 0,109-3 0,-103-3 0,94 1 0,347-16 0,-462 13 0,0 0 0,-1-1 0,25-7 0,-40 8 0,-1 1 0,-1-1 0,1 0 0,0-1 0,-1 1 0,1-1 0,-1-1 0,0 1 0,-1-1 0,1 0 0,-1 0 0,0-1 0,8-10 0,112-177 0,147-306 0,-257 466 0,-1-1 0,-2 0 0,-2-1 0,-1 0 0,-1-1 0,-3 0 0,3-70 0,-8 46 0,-3-1 0,-13-76 0,11 109 0,-2 0 0,-1 1 0,-1 0 0,-1 0 0,-1 1 0,-2 0 0,-17-27 0,-26-23 0,-3 3 0,-91-87 0,110 119 0,-33-34 0,-103-80 0,156 141 0,0 1 0,0 1 0,-1 0 0,-1 2 0,-31-11 0,5 6 0,-74-13 0,24 16-321,0 3-1,-138 7 0,212 2-78,-49 1-6426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6:28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1887 329 24575,'-173'-11'0,"40"2"0,-338 3 0,412 8 0,0 4 0,1 2 0,0 2 0,0 4 0,1 1 0,-102 44 0,92-29 0,3 3 0,1 3 0,1 3 0,2 2 0,-63 57 0,104-82 0,1 2 0,1 0 0,1 0 0,-22 33 0,30-39 0,1 1 0,1-1 0,0 1 0,1 0 0,1 1 0,0-1 0,0 1 0,1 0 0,-1 17 0,2-8 0,1 0 0,1 1 0,1-1 0,1 0 0,1-1 0,1 1 0,0 0 0,2-1 0,1 0 0,1 0 0,1-1 0,0 0 0,2-1 0,1 0 0,0 0 0,1-1 0,1-1 0,28 28 0,15 9-93,3-3 0,2-2 0,103 61 0,226 95-278,-307-170 240,2-4 1,122 29-1,190 7-782,402-33-910,-787-35 1806,1114-19-2623,-869 1 2482,-1-12 0,332-82 0,-337 36 213,-226 66-53,1-1 0,-1-1 0,-1-2 0,0 0 1,39-31-1,-55 38 55,0-1 0,-1-1 0,0 0 0,0 0 0,-1-1 0,0 1 0,-1-1 0,0-1 0,0 1 0,-1-1 0,-1 0-1,0-1 1,0 1 0,-1-1 0,3-20 0,-5 7-42,0 1-1,-2-1 0,-1 1 1,-1 0-1,0 0 1,-2 0-1,-1 0 0,-1 1 1,-1 0-1,-1 0 0,-1 1 1,-16-26-1,-6-7 19,-4 3-1,-1 0 1,-73-75-1,7 22 91,-5 5 0,-4 4 0,-4 6 1,-209-125-1,-51 26 2579,306 160-2434,-2 3 0,-1 3 0,0 3 1,-1 4-1,-1 3 0,-1 3 0,-116 0 0,173 10-217,-72-1 13,-1 4 0,-154 26 0,-147 74-64,237-58 0,-22 5-1365,27-6-5461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11:47:32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6F9B-8A6E-FF75-0490-76FCAE941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E990B-DA0B-EFA8-4D88-0464FC7E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BFD6-44AD-E4A1-2291-B7DC867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31C1-6BD0-3869-0CB2-398DB09F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3DD1-1604-1749-9860-4554CC9F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61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FFF2-6DFA-C936-A2AD-FA26B870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63C64-2840-67C6-6024-DF7E7ADF2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D1FF-4E78-0BD8-1FD4-2ED4F36E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55CD-5265-20FE-5A1B-871BAE91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ABC8-5164-E83A-9C1F-438C6215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554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24B1C-3060-57B6-ED7F-47ADBE6BE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6CF1-436A-550D-2541-9EA498E5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B04D-AC86-A450-72CC-8D241D17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3B03-B6AB-3806-48CD-0EA85900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D32B-AFE0-589B-ABD2-C136007B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06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001-64CB-BAB0-37FB-7E022BCE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9959-BE9C-74E0-78DE-796FA40E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F5FA-C6AE-78E6-81DC-E090855A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F6CB-E7AA-6079-D043-0E75878D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97F14-6F6C-F730-CA79-4B30FB33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4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DBEB-51CF-D5EF-A65F-FE92D01D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415A3-2670-D90F-754C-33157A249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25F6-61AE-1F9D-41B5-92EF8618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CD8D-3CA1-9D0B-8729-5EB251CB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286D-9A76-1822-CD3A-C73786D8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85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9F6B-E4B5-B3C4-F9A0-5E123744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D398-5306-1142-250E-CC24EFA66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A7B51-F7BD-0120-7CE1-76E760C5A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999C-F3C8-185F-DD14-8EFDB70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D8463-85CF-6E3E-1D5D-7CC3C1CC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44B66-9EAE-4524-ED0A-CF8395B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435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E720-13EE-8D60-EED6-3BD7247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C334-4069-FFF5-60B2-2436C4BD3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2A9E3-E287-3A91-7AB4-FEA9AE3EB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7C515-0E75-40F8-809E-7B35C961E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99E48-A9EE-CAD1-0684-D17E7018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59B83-DD04-3548-8FB1-2750055F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3BCFD-505E-E606-3228-4E93D186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7DE30-18C2-FBE8-CED3-18374EAE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886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5E8E-0D92-F94E-3837-D801A0D5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C5891-7F19-C1EE-4B3B-A3DB73F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311D5-4C3B-602C-A6C3-A8E379FE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6D09-1786-54D0-C864-706476B3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644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00CDF-19A7-21F1-FD93-EDEBABB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7D582-127D-6BE5-2C09-7A11B4B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C1A1-39ED-135B-A49E-FD0D035F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24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1AC-D7C3-38AF-0216-46E9061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0401-1CCD-FB5B-2169-01A21480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E86C7-9973-7E87-67D7-43027C4E2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703D1-2134-8530-A279-E4B35E7C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FD9B1-7486-7D36-A19F-12B3265E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4A71-1E00-449F-FE72-0187343E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012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FD87-C2B3-6C37-F731-2AB3447B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6C081-C91E-B8E6-C5B9-23156CF68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AEA3-B852-9879-A18D-216DF489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164B-DEEF-5EA0-E5BD-CE776519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495F-2332-6E71-5A9D-0FB4C7CE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7D95-A0F3-E6CF-645B-5BF00E6F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6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2394C-051D-9E97-C399-9F331303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25101-8B83-C767-7500-2993165E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E24A-BC60-D5D2-16F6-B4C19116B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063AD-24BE-4F70-8D2C-AB60791E53F8}" type="datetimeFigureOut">
              <a:rPr lang="en-IL" smtClean="0"/>
              <a:t>24/04/2024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167C-B89E-95ED-577C-FD5AEC8E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46FD-9A76-D6F9-BBC0-4A1D61630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D878D5-AA7D-42C8-A9D8-4AB7171008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8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6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7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DDE68A-070E-A034-1A96-6A607C526184}"/>
              </a:ext>
            </a:extLst>
          </p:cNvPr>
          <p:cNvSpPr/>
          <p:nvPr/>
        </p:nvSpPr>
        <p:spPr>
          <a:xfrm>
            <a:off x="3421930" y="1932495"/>
            <a:ext cx="5090474" cy="28091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EDA0A-1CC1-B605-9B56-560A5B268974}"/>
              </a:ext>
            </a:extLst>
          </p:cNvPr>
          <p:cNvSpPr/>
          <p:nvPr/>
        </p:nvSpPr>
        <p:spPr>
          <a:xfrm>
            <a:off x="4025245" y="2612911"/>
            <a:ext cx="3355942" cy="499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73537-9EF3-3FA6-A09B-8A0D6E5EC6F7}"/>
              </a:ext>
            </a:extLst>
          </p:cNvPr>
          <p:cNvSpPr/>
          <p:nvPr/>
        </p:nvSpPr>
        <p:spPr>
          <a:xfrm>
            <a:off x="4025245" y="3551375"/>
            <a:ext cx="3355942" cy="499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B2659-1353-2E6E-10A9-5C9EFEBE097B}"/>
              </a:ext>
            </a:extLst>
          </p:cNvPr>
          <p:cNvSpPr txBox="1"/>
          <p:nvPr/>
        </p:nvSpPr>
        <p:spPr>
          <a:xfrm>
            <a:off x="4176074" y="2612911"/>
            <a:ext cx="262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14A42-54B1-B453-7B1A-A0660ED99C96}"/>
              </a:ext>
            </a:extLst>
          </p:cNvPr>
          <p:cNvSpPr txBox="1"/>
          <p:nvPr/>
        </p:nvSpPr>
        <p:spPr>
          <a:xfrm>
            <a:off x="4176074" y="3616519"/>
            <a:ext cx="253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pasword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pruduct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934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E39A2C-2DEC-F49B-CDBD-5DBAED3B0769}"/>
                  </a:ext>
                </a:extLst>
              </p14:cNvPr>
              <p14:cNvContentPartPr/>
              <p14:nvPr/>
            </p14:nvContentPartPr>
            <p14:xfrm>
              <a:off x="7511033" y="810572"/>
              <a:ext cx="1584720" cy="80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E39A2C-2DEC-F49B-CDBD-5DBAED3B0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4913" y="804452"/>
                <a:ext cx="1596960" cy="8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01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228A32-41F8-8CE2-369C-043B78157080}"/>
                  </a:ext>
                </a:extLst>
              </p14:cNvPr>
              <p14:cNvContentPartPr/>
              <p14:nvPr/>
            </p14:nvContentPartPr>
            <p14:xfrm>
              <a:off x="10334513" y="636692"/>
              <a:ext cx="1487160" cy="90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228A32-41F8-8CE2-369C-043B781570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8393" y="630572"/>
                <a:ext cx="1499400" cy="9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38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5560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FC69BF-5018-8CDD-01B8-D80B10802BA0}"/>
                  </a:ext>
                </a:extLst>
              </p14:cNvPr>
              <p14:cNvContentPartPr/>
              <p14:nvPr/>
            </p14:nvContentPartPr>
            <p14:xfrm>
              <a:off x="590393" y="930452"/>
              <a:ext cx="1620720" cy="52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FC69BF-5018-8CDD-01B8-D80B10802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273" y="924332"/>
                <a:ext cx="1632960" cy="538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C085EC6-BE1C-FB73-03B6-174D469EF777}"/>
              </a:ext>
            </a:extLst>
          </p:cNvPr>
          <p:cNvSpPr/>
          <p:nvPr/>
        </p:nvSpPr>
        <p:spPr>
          <a:xfrm>
            <a:off x="9813303" y="1456772"/>
            <a:ext cx="2206657" cy="5273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7A480-DA55-1F49-2E3D-D95FEB69241C}"/>
              </a:ext>
            </a:extLst>
          </p:cNvPr>
          <p:cNvSpPr txBox="1"/>
          <p:nvPr/>
        </p:nvSpPr>
        <p:spPr>
          <a:xfrm>
            <a:off x="9964132" y="1677971"/>
            <a:ext cx="1913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QR: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3EFD5-1C5A-FAC1-958A-6086BBAB9754}"/>
              </a:ext>
            </a:extLst>
          </p:cNvPr>
          <p:cNvSpPr txBox="1"/>
          <p:nvPr/>
        </p:nvSpPr>
        <p:spPr>
          <a:xfrm>
            <a:off x="314227" y="1677971"/>
            <a:ext cx="87865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QR:</a:t>
            </a:r>
          </a:p>
          <a:p>
            <a:endParaRPr lang="en-US" dirty="0"/>
          </a:p>
          <a:p>
            <a:r>
              <a:rPr lang="en-US" dirty="0"/>
              <a:t>Name of the business :</a:t>
            </a:r>
          </a:p>
          <a:p>
            <a:endParaRPr lang="en-US" dirty="0"/>
          </a:p>
          <a:p>
            <a:r>
              <a:rPr lang="en-US" dirty="0"/>
              <a:t>Category :</a:t>
            </a:r>
          </a:p>
          <a:p>
            <a:endParaRPr lang="en-US" dirty="0"/>
          </a:p>
          <a:p>
            <a:r>
              <a:rPr lang="en-US" dirty="0"/>
              <a:t>Num of QR code needed :</a:t>
            </a:r>
          </a:p>
          <a:p>
            <a:endParaRPr lang="en-US" dirty="0"/>
          </a:p>
          <a:p>
            <a:r>
              <a:rPr lang="en-US" dirty="0"/>
              <a:t>Address :</a:t>
            </a:r>
          </a:p>
          <a:p>
            <a:endParaRPr lang="en-US" dirty="0"/>
          </a:p>
          <a:p>
            <a:r>
              <a:rPr lang="en-US" dirty="0"/>
              <a:t>Tel num :</a:t>
            </a:r>
          </a:p>
          <a:p>
            <a:endParaRPr lang="en-US" dirty="0"/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B15497-904F-63FF-030F-9F9CD0FF40A8}"/>
              </a:ext>
            </a:extLst>
          </p:cNvPr>
          <p:cNvSpPr/>
          <p:nvPr/>
        </p:nvSpPr>
        <p:spPr>
          <a:xfrm>
            <a:off x="4487942" y="1625792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2AD315-8FA2-9EB2-29FC-477E25A8529B}"/>
              </a:ext>
            </a:extLst>
          </p:cNvPr>
          <p:cNvSpPr/>
          <p:nvPr/>
        </p:nvSpPr>
        <p:spPr>
          <a:xfrm>
            <a:off x="4500117" y="2103734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3DB272-D7A0-E7D7-03AB-4C4AECD58AC9}"/>
              </a:ext>
            </a:extLst>
          </p:cNvPr>
          <p:cNvSpPr/>
          <p:nvPr/>
        </p:nvSpPr>
        <p:spPr>
          <a:xfrm>
            <a:off x="4500118" y="2663448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96CD68-8973-4119-4CDC-76EAE42607EA}"/>
              </a:ext>
            </a:extLst>
          </p:cNvPr>
          <p:cNvSpPr/>
          <p:nvPr/>
        </p:nvSpPr>
        <p:spPr>
          <a:xfrm>
            <a:off x="4512297" y="3265223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873A05-44D3-5280-4155-9E47EAA60F2A}"/>
              </a:ext>
            </a:extLst>
          </p:cNvPr>
          <p:cNvSpPr/>
          <p:nvPr/>
        </p:nvSpPr>
        <p:spPr>
          <a:xfrm>
            <a:off x="4472232" y="3855754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D8CD1C-A6B0-39AB-D845-514D85286A26}"/>
              </a:ext>
            </a:extLst>
          </p:cNvPr>
          <p:cNvSpPr/>
          <p:nvPr/>
        </p:nvSpPr>
        <p:spPr>
          <a:xfrm>
            <a:off x="4512297" y="4346156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7AC506-9192-B905-15CE-B81C0662E1E8}"/>
                  </a:ext>
                </a:extLst>
              </p14:cNvPr>
              <p14:cNvContentPartPr/>
              <p14:nvPr/>
            </p14:nvContentPartPr>
            <p14:xfrm>
              <a:off x="2158553" y="4486892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7AC506-9192-B905-15CE-B81C0662E1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2433" y="4480772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47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14:cNvPr>
              <p14:cNvContentPartPr/>
              <p14:nvPr/>
            </p14:nvContentPartPr>
            <p14:xfrm>
              <a:off x="3015353" y="705092"/>
              <a:ext cx="985320" cy="85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233" y="698972"/>
                <a:ext cx="997560" cy="867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5BBF53A-5865-4143-F682-EB3CD2B19C63}"/>
              </a:ext>
            </a:extLst>
          </p:cNvPr>
          <p:cNvSpPr/>
          <p:nvPr/>
        </p:nvSpPr>
        <p:spPr>
          <a:xfrm>
            <a:off x="9813303" y="1456772"/>
            <a:ext cx="2206657" cy="5273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7A2CC-C6B6-6C29-C837-8A8B26894A8E}"/>
              </a:ext>
            </a:extLst>
          </p:cNvPr>
          <p:cNvSpPr txBox="1"/>
          <p:nvPr/>
        </p:nvSpPr>
        <p:spPr>
          <a:xfrm>
            <a:off x="9945278" y="1560452"/>
            <a:ext cx="1753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 QR:</a:t>
            </a:r>
          </a:p>
          <a:p>
            <a:r>
              <a:rPr lang="en-US" dirty="0"/>
              <a:t>. QR 1</a:t>
            </a:r>
          </a:p>
          <a:p>
            <a:r>
              <a:rPr lang="en-US" dirty="0"/>
              <a:t>. QR 2 </a:t>
            </a:r>
          </a:p>
          <a:p>
            <a:r>
              <a:rPr lang="en-US" dirty="0"/>
              <a:t>. QR 3</a:t>
            </a:r>
          </a:p>
          <a:p>
            <a:r>
              <a:rPr lang="en-US" dirty="0"/>
              <a:t>. QR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516921-1CDC-15B4-B346-7D4CE28F013D}"/>
              </a:ext>
            </a:extLst>
          </p:cNvPr>
          <p:cNvSpPr/>
          <p:nvPr/>
        </p:nvSpPr>
        <p:spPr>
          <a:xfrm>
            <a:off x="56560" y="1468204"/>
            <a:ext cx="9690755" cy="4757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99C7C2-6C89-395D-7827-8CC809F0EE3E}"/>
              </a:ext>
            </a:extLst>
          </p:cNvPr>
          <p:cNvSpPr/>
          <p:nvPr/>
        </p:nvSpPr>
        <p:spPr>
          <a:xfrm>
            <a:off x="272591" y="147023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85DBF2-B68E-B6A5-E170-C8E04907D300}"/>
              </a:ext>
            </a:extLst>
          </p:cNvPr>
          <p:cNvSpPr/>
          <p:nvPr/>
        </p:nvSpPr>
        <p:spPr>
          <a:xfrm>
            <a:off x="7215871" y="152334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3358C6-1500-7482-CF7E-CFE3127A0E02}"/>
              </a:ext>
            </a:extLst>
          </p:cNvPr>
          <p:cNvSpPr/>
          <p:nvPr/>
        </p:nvSpPr>
        <p:spPr>
          <a:xfrm>
            <a:off x="4786586" y="148818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37F1FB-EEED-EDDD-B2A7-DEDFE9090A62}"/>
              </a:ext>
            </a:extLst>
          </p:cNvPr>
          <p:cNvSpPr/>
          <p:nvPr/>
        </p:nvSpPr>
        <p:spPr>
          <a:xfrm>
            <a:off x="2481733" y="1495392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D0B32C-3CB8-851B-F384-E36927BAE317}"/>
              </a:ext>
            </a:extLst>
          </p:cNvPr>
          <p:cNvSpPr txBox="1"/>
          <p:nvPr/>
        </p:nvSpPr>
        <p:spPr>
          <a:xfrm>
            <a:off x="552600" y="151233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settings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8E6A8-DAE9-0574-9DE5-D177C2335042}"/>
              </a:ext>
            </a:extLst>
          </p:cNvPr>
          <p:cNvSpPr txBox="1"/>
          <p:nvPr/>
        </p:nvSpPr>
        <p:spPr>
          <a:xfrm>
            <a:off x="2668348" y="153032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character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C00C61-1F3C-8B31-C644-3C6DF3C54E51}"/>
              </a:ext>
            </a:extLst>
          </p:cNvPr>
          <p:cNvSpPr txBox="1"/>
          <p:nvPr/>
        </p:nvSpPr>
        <p:spPr>
          <a:xfrm>
            <a:off x="4965424" y="145867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text 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626FFF-FDD8-0B23-0ED9-8FE2B0D348D3}"/>
              </a:ext>
            </a:extLst>
          </p:cNvPr>
          <p:cNvSpPr txBox="1"/>
          <p:nvPr/>
        </p:nvSpPr>
        <p:spPr>
          <a:xfrm>
            <a:off x="7457318" y="1499262"/>
            <a:ext cx="17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animation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773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14:cNvPr>
              <p14:cNvContentPartPr/>
              <p14:nvPr/>
            </p14:nvContentPartPr>
            <p14:xfrm>
              <a:off x="3015353" y="705092"/>
              <a:ext cx="985320" cy="85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233" y="698972"/>
                <a:ext cx="997560" cy="867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5BBF53A-5865-4143-F682-EB3CD2B19C63}"/>
              </a:ext>
            </a:extLst>
          </p:cNvPr>
          <p:cNvSpPr/>
          <p:nvPr/>
        </p:nvSpPr>
        <p:spPr>
          <a:xfrm>
            <a:off x="9813303" y="1456772"/>
            <a:ext cx="2206657" cy="5273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7A2CC-C6B6-6C29-C837-8A8B26894A8E}"/>
              </a:ext>
            </a:extLst>
          </p:cNvPr>
          <p:cNvSpPr txBox="1"/>
          <p:nvPr/>
        </p:nvSpPr>
        <p:spPr>
          <a:xfrm>
            <a:off x="9945278" y="1560452"/>
            <a:ext cx="1753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 QR:</a:t>
            </a:r>
          </a:p>
          <a:p>
            <a:r>
              <a:rPr lang="en-US" dirty="0"/>
              <a:t>. QR 1</a:t>
            </a:r>
          </a:p>
          <a:p>
            <a:r>
              <a:rPr lang="en-US" dirty="0"/>
              <a:t>. QR 2 </a:t>
            </a:r>
          </a:p>
          <a:p>
            <a:r>
              <a:rPr lang="en-US" dirty="0"/>
              <a:t>. QR 3</a:t>
            </a:r>
          </a:p>
          <a:p>
            <a:r>
              <a:rPr lang="en-US" dirty="0"/>
              <a:t>. QR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516921-1CDC-15B4-B346-7D4CE28F013D}"/>
              </a:ext>
            </a:extLst>
          </p:cNvPr>
          <p:cNvSpPr/>
          <p:nvPr/>
        </p:nvSpPr>
        <p:spPr>
          <a:xfrm>
            <a:off x="56560" y="1468204"/>
            <a:ext cx="9690755" cy="4757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99C7C2-6C89-395D-7827-8CC809F0EE3E}"/>
              </a:ext>
            </a:extLst>
          </p:cNvPr>
          <p:cNvSpPr/>
          <p:nvPr/>
        </p:nvSpPr>
        <p:spPr>
          <a:xfrm>
            <a:off x="272591" y="147023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85DBF2-B68E-B6A5-E170-C8E04907D300}"/>
              </a:ext>
            </a:extLst>
          </p:cNvPr>
          <p:cNvSpPr/>
          <p:nvPr/>
        </p:nvSpPr>
        <p:spPr>
          <a:xfrm>
            <a:off x="7215871" y="152334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3358C6-1500-7482-CF7E-CFE3127A0E02}"/>
              </a:ext>
            </a:extLst>
          </p:cNvPr>
          <p:cNvSpPr/>
          <p:nvPr/>
        </p:nvSpPr>
        <p:spPr>
          <a:xfrm>
            <a:off x="4786586" y="148818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37F1FB-EEED-EDDD-B2A7-DEDFE9090A62}"/>
              </a:ext>
            </a:extLst>
          </p:cNvPr>
          <p:cNvSpPr/>
          <p:nvPr/>
        </p:nvSpPr>
        <p:spPr>
          <a:xfrm>
            <a:off x="2481733" y="1495392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D0B32C-3CB8-851B-F384-E36927BAE317}"/>
              </a:ext>
            </a:extLst>
          </p:cNvPr>
          <p:cNvSpPr txBox="1"/>
          <p:nvPr/>
        </p:nvSpPr>
        <p:spPr>
          <a:xfrm>
            <a:off x="552600" y="151233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settings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8E6A8-DAE9-0574-9DE5-D177C2335042}"/>
              </a:ext>
            </a:extLst>
          </p:cNvPr>
          <p:cNvSpPr txBox="1"/>
          <p:nvPr/>
        </p:nvSpPr>
        <p:spPr>
          <a:xfrm>
            <a:off x="2668348" y="153032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character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C00C61-1F3C-8B31-C644-3C6DF3C54E51}"/>
              </a:ext>
            </a:extLst>
          </p:cNvPr>
          <p:cNvSpPr txBox="1"/>
          <p:nvPr/>
        </p:nvSpPr>
        <p:spPr>
          <a:xfrm>
            <a:off x="4965424" y="145867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text 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626FFF-FDD8-0B23-0ED9-8FE2B0D348D3}"/>
              </a:ext>
            </a:extLst>
          </p:cNvPr>
          <p:cNvSpPr txBox="1"/>
          <p:nvPr/>
        </p:nvSpPr>
        <p:spPr>
          <a:xfrm>
            <a:off x="7457318" y="1499262"/>
            <a:ext cx="17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animation 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E4892F-0543-A430-80CB-38A7508F4030}"/>
                  </a:ext>
                </a:extLst>
              </p14:cNvPr>
              <p14:cNvContentPartPr/>
              <p14:nvPr/>
            </p14:nvContentPartPr>
            <p14:xfrm>
              <a:off x="695873" y="1119812"/>
              <a:ext cx="1081080" cy="955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E4892F-0543-A430-80CB-38A7508F40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753" y="1113692"/>
                <a:ext cx="1093320" cy="96804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DB6117A-281A-6A02-12BF-E1EDE2110126}"/>
              </a:ext>
            </a:extLst>
          </p:cNvPr>
          <p:cNvSpPr txBox="1"/>
          <p:nvPr/>
        </p:nvSpPr>
        <p:spPr>
          <a:xfrm>
            <a:off x="5041766" y="2855965"/>
            <a:ext cx="1457647" cy="29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9B6268-D471-4F56-A99C-140A640B59A2}"/>
              </a:ext>
            </a:extLst>
          </p:cNvPr>
          <p:cNvSpPr txBox="1"/>
          <p:nvPr/>
        </p:nvSpPr>
        <p:spPr>
          <a:xfrm>
            <a:off x="385713" y="2299968"/>
            <a:ext cx="83867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QR:</a:t>
            </a:r>
          </a:p>
          <a:p>
            <a:endParaRPr lang="en-US" dirty="0"/>
          </a:p>
          <a:p>
            <a:r>
              <a:rPr lang="en-US" dirty="0"/>
              <a:t>Name of the business :</a:t>
            </a:r>
          </a:p>
          <a:p>
            <a:endParaRPr lang="en-US" dirty="0"/>
          </a:p>
          <a:p>
            <a:r>
              <a:rPr lang="en-US" dirty="0"/>
              <a:t>Category :</a:t>
            </a:r>
          </a:p>
          <a:p>
            <a:endParaRPr lang="en-US" dirty="0"/>
          </a:p>
          <a:p>
            <a:r>
              <a:rPr lang="en-US" dirty="0"/>
              <a:t>Num of QR code needed :</a:t>
            </a:r>
          </a:p>
          <a:p>
            <a:endParaRPr lang="en-US" dirty="0"/>
          </a:p>
          <a:p>
            <a:r>
              <a:rPr lang="en-US" dirty="0"/>
              <a:t>Address :</a:t>
            </a:r>
          </a:p>
          <a:p>
            <a:endParaRPr lang="en-US" dirty="0"/>
          </a:p>
          <a:p>
            <a:r>
              <a:rPr lang="en-US" dirty="0"/>
              <a:t>Tel num :</a:t>
            </a:r>
          </a:p>
          <a:p>
            <a:endParaRPr lang="en-US" dirty="0"/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353769-5664-98C3-A6C4-48652A577ECE}"/>
              </a:ext>
            </a:extLst>
          </p:cNvPr>
          <p:cNvSpPr/>
          <p:nvPr/>
        </p:nvSpPr>
        <p:spPr>
          <a:xfrm>
            <a:off x="4559429" y="2247789"/>
            <a:ext cx="2447406" cy="2952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F253A4-BF0F-5EFD-C501-4BD08D285912}"/>
              </a:ext>
            </a:extLst>
          </p:cNvPr>
          <p:cNvSpPr/>
          <p:nvPr/>
        </p:nvSpPr>
        <p:spPr>
          <a:xfrm>
            <a:off x="4571604" y="2725731"/>
            <a:ext cx="2447406" cy="2952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2EE269-C105-6E33-1639-6633B1252AD2}"/>
              </a:ext>
            </a:extLst>
          </p:cNvPr>
          <p:cNvSpPr/>
          <p:nvPr/>
        </p:nvSpPr>
        <p:spPr>
          <a:xfrm>
            <a:off x="4571605" y="3285445"/>
            <a:ext cx="2447406" cy="2952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06913D-7800-F9A4-AA70-F2897236183E}"/>
              </a:ext>
            </a:extLst>
          </p:cNvPr>
          <p:cNvSpPr/>
          <p:nvPr/>
        </p:nvSpPr>
        <p:spPr>
          <a:xfrm>
            <a:off x="4583784" y="3887220"/>
            <a:ext cx="2447406" cy="2952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22BC64-78A5-EB88-5167-FAB789C6FF12}"/>
              </a:ext>
            </a:extLst>
          </p:cNvPr>
          <p:cNvSpPr/>
          <p:nvPr/>
        </p:nvSpPr>
        <p:spPr>
          <a:xfrm>
            <a:off x="4543719" y="4477751"/>
            <a:ext cx="2447406" cy="2952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85179-7F6F-ECBA-D61B-4BFB76EFAA69}"/>
              </a:ext>
            </a:extLst>
          </p:cNvPr>
          <p:cNvSpPr/>
          <p:nvPr/>
        </p:nvSpPr>
        <p:spPr>
          <a:xfrm>
            <a:off x="4583784" y="4968153"/>
            <a:ext cx="2447406" cy="2952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4DF7A3E-9907-0CE4-E2E6-2D6D0EFC5D31}"/>
                  </a:ext>
                </a:extLst>
              </p14:cNvPr>
              <p14:cNvContentPartPr/>
              <p14:nvPr/>
            </p14:nvContentPartPr>
            <p14:xfrm>
              <a:off x="2230038" y="5108888"/>
              <a:ext cx="45719" cy="45719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4DF7A3E-9907-0CE4-E2E6-2D6D0EFC5D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3507" y="5102357"/>
                <a:ext cx="58782" cy="587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55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14:cNvPr>
              <p14:cNvContentPartPr/>
              <p14:nvPr/>
            </p14:nvContentPartPr>
            <p14:xfrm>
              <a:off x="3015353" y="705092"/>
              <a:ext cx="985320" cy="85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233" y="698972"/>
                <a:ext cx="997560" cy="867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5BBF53A-5865-4143-F682-EB3CD2B19C63}"/>
              </a:ext>
            </a:extLst>
          </p:cNvPr>
          <p:cNvSpPr/>
          <p:nvPr/>
        </p:nvSpPr>
        <p:spPr>
          <a:xfrm>
            <a:off x="9813303" y="1456772"/>
            <a:ext cx="2206657" cy="5273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7A2CC-C6B6-6C29-C837-8A8B26894A8E}"/>
              </a:ext>
            </a:extLst>
          </p:cNvPr>
          <p:cNvSpPr txBox="1"/>
          <p:nvPr/>
        </p:nvSpPr>
        <p:spPr>
          <a:xfrm>
            <a:off x="9945278" y="1560452"/>
            <a:ext cx="1753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 QR:</a:t>
            </a:r>
          </a:p>
          <a:p>
            <a:r>
              <a:rPr lang="en-US" dirty="0"/>
              <a:t>. QR 1</a:t>
            </a:r>
          </a:p>
          <a:p>
            <a:r>
              <a:rPr lang="en-US" dirty="0"/>
              <a:t>. QR 2 </a:t>
            </a:r>
          </a:p>
          <a:p>
            <a:r>
              <a:rPr lang="en-US" dirty="0"/>
              <a:t>. QR 3</a:t>
            </a:r>
          </a:p>
          <a:p>
            <a:r>
              <a:rPr lang="en-US" dirty="0"/>
              <a:t>. QR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516921-1CDC-15B4-B346-7D4CE28F013D}"/>
              </a:ext>
            </a:extLst>
          </p:cNvPr>
          <p:cNvSpPr/>
          <p:nvPr/>
        </p:nvSpPr>
        <p:spPr>
          <a:xfrm>
            <a:off x="56560" y="1468204"/>
            <a:ext cx="9690755" cy="4757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99C7C2-6C89-395D-7827-8CC809F0EE3E}"/>
              </a:ext>
            </a:extLst>
          </p:cNvPr>
          <p:cNvSpPr/>
          <p:nvPr/>
        </p:nvSpPr>
        <p:spPr>
          <a:xfrm>
            <a:off x="272591" y="147023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85DBF2-B68E-B6A5-E170-C8E04907D300}"/>
              </a:ext>
            </a:extLst>
          </p:cNvPr>
          <p:cNvSpPr/>
          <p:nvPr/>
        </p:nvSpPr>
        <p:spPr>
          <a:xfrm>
            <a:off x="7215871" y="152334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3358C6-1500-7482-CF7E-CFE3127A0E02}"/>
              </a:ext>
            </a:extLst>
          </p:cNvPr>
          <p:cNvSpPr/>
          <p:nvPr/>
        </p:nvSpPr>
        <p:spPr>
          <a:xfrm>
            <a:off x="4786586" y="148818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37F1FB-EEED-EDDD-B2A7-DEDFE9090A62}"/>
              </a:ext>
            </a:extLst>
          </p:cNvPr>
          <p:cNvSpPr/>
          <p:nvPr/>
        </p:nvSpPr>
        <p:spPr>
          <a:xfrm>
            <a:off x="2481733" y="1495392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D0B32C-3CB8-851B-F384-E36927BAE317}"/>
              </a:ext>
            </a:extLst>
          </p:cNvPr>
          <p:cNvSpPr txBox="1"/>
          <p:nvPr/>
        </p:nvSpPr>
        <p:spPr>
          <a:xfrm>
            <a:off x="552600" y="151233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settings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8E6A8-DAE9-0574-9DE5-D177C2335042}"/>
              </a:ext>
            </a:extLst>
          </p:cNvPr>
          <p:cNvSpPr txBox="1"/>
          <p:nvPr/>
        </p:nvSpPr>
        <p:spPr>
          <a:xfrm>
            <a:off x="2668348" y="153032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character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C00C61-1F3C-8B31-C644-3C6DF3C54E51}"/>
              </a:ext>
            </a:extLst>
          </p:cNvPr>
          <p:cNvSpPr txBox="1"/>
          <p:nvPr/>
        </p:nvSpPr>
        <p:spPr>
          <a:xfrm>
            <a:off x="4965424" y="145867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text 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626FFF-FDD8-0B23-0ED9-8FE2B0D348D3}"/>
              </a:ext>
            </a:extLst>
          </p:cNvPr>
          <p:cNvSpPr txBox="1"/>
          <p:nvPr/>
        </p:nvSpPr>
        <p:spPr>
          <a:xfrm>
            <a:off x="7457318" y="1499262"/>
            <a:ext cx="17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animation 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D4E2C51-6D43-AE76-6AA6-BC424F205E18}"/>
                  </a:ext>
                </a:extLst>
              </p14:cNvPr>
              <p14:cNvContentPartPr/>
              <p14:nvPr/>
            </p14:nvContentPartPr>
            <p14:xfrm>
              <a:off x="2770913" y="1436972"/>
              <a:ext cx="1893600" cy="75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D4E2C51-6D43-AE76-6AA6-BC424F205E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793" y="1430852"/>
                <a:ext cx="1905840" cy="7700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ED04CE3-A211-7ED5-7103-190E1CD47DDF}"/>
              </a:ext>
            </a:extLst>
          </p:cNvPr>
          <p:cNvSpPr txBox="1"/>
          <p:nvPr/>
        </p:nvSpPr>
        <p:spPr>
          <a:xfrm>
            <a:off x="5049355" y="304081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480262-DC9F-1F3F-2BBA-EA5F0EE6F746}"/>
              </a:ext>
            </a:extLst>
          </p:cNvPr>
          <p:cNvSpPr txBox="1"/>
          <p:nvPr/>
        </p:nvSpPr>
        <p:spPr>
          <a:xfrm>
            <a:off x="393302" y="2484813"/>
            <a:ext cx="87865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Char :</a:t>
            </a:r>
          </a:p>
          <a:p>
            <a:endParaRPr lang="en-US" dirty="0"/>
          </a:p>
          <a:p>
            <a:r>
              <a:rPr lang="en-US" dirty="0"/>
              <a:t>Gender:</a:t>
            </a:r>
          </a:p>
          <a:p>
            <a:endParaRPr lang="en-US" dirty="0"/>
          </a:p>
          <a:p>
            <a:r>
              <a:rPr lang="en-US" dirty="0"/>
              <a:t>Color of skin  :</a:t>
            </a:r>
          </a:p>
          <a:p>
            <a:endParaRPr lang="en-US" dirty="0"/>
          </a:p>
          <a:p>
            <a:r>
              <a:rPr lang="en-US" dirty="0"/>
              <a:t>Color of shirt:</a:t>
            </a:r>
          </a:p>
          <a:p>
            <a:endParaRPr lang="en-US" dirty="0"/>
          </a:p>
          <a:p>
            <a:r>
              <a:rPr lang="en-US" dirty="0"/>
              <a:t>Color of pants/skirt: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Color of hair :</a:t>
            </a:r>
          </a:p>
          <a:p>
            <a:endParaRPr lang="en-US" dirty="0"/>
          </a:p>
          <a:p>
            <a:r>
              <a:rPr lang="en-US" dirty="0"/>
              <a:t>Color of eyes:</a:t>
            </a:r>
          </a:p>
          <a:p>
            <a:endParaRPr lang="en-US" dirty="0"/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5A637C-7312-9242-FDD8-95BD58A2D21F}"/>
              </a:ext>
            </a:extLst>
          </p:cNvPr>
          <p:cNvSpPr/>
          <p:nvPr/>
        </p:nvSpPr>
        <p:spPr>
          <a:xfrm>
            <a:off x="4567017" y="2432634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63B1AC-94C3-BA65-0D34-985EF6323087}"/>
              </a:ext>
            </a:extLst>
          </p:cNvPr>
          <p:cNvSpPr/>
          <p:nvPr/>
        </p:nvSpPr>
        <p:spPr>
          <a:xfrm>
            <a:off x="4579192" y="2910576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F8C57A-81D9-0707-5780-464856DC61C7}"/>
              </a:ext>
            </a:extLst>
          </p:cNvPr>
          <p:cNvSpPr/>
          <p:nvPr/>
        </p:nvSpPr>
        <p:spPr>
          <a:xfrm>
            <a:off x="4579193" y="3470290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AE725E-C783-9CFC-135F-0623CA704B24}"/>
              </a:ext>
            </a:extLst>
          </p:cNvPr>
          <p:cNvSpPr/>
          <p:nvPr/>
        </p:nvSpPr>
        <p:spPr>
          <a:xfrm>
            <a:off x="4591372" y="4072065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678A78-1234-F331-4655-93941C53DD31}"/>
              </a:ext>
            </a:extLst>
          </p:cNvPr>
          <p:cNvSpPr/>
          <p:nvPr/>
        </p:nvSpPr>
        <p:spPr>
          <a:xfrm>
            <a:off x="4551307" y="4662596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B5E962-A962-80F9-426A-B2BE58427FAE}"/>
              </a:ext>
            </a:extLst>
          </p:cNvPr>
          <p:cNvSpPr/>
          <p:nvPr/>
        </p:nvSpPr>
        <p:spPr>
          <a:xfrm>
            <a:off x="4591372" y="5152998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7EC59A9-4FA9-88F5-0289-0C2DE79C8CFD}"/>
                  </a:ext>
                </a:extLst>
              </p14:cNvPr>
              <p14:cNvContentPartPr/>
              <p14:nvPr/>
            </p14:nvContentPartPr>
            <p14:xfrm>
              <a:off x="2237628" y="5293734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7EC59A9-4FA9-88F5-0289-0C2DE79C8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1508" y="528761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FEDAB03D-8E0D-BBB2-9DFF-F51DE21AA13C}"/>
              </a:ext>
            </a:extLst>
          </p:cNvPr>
          <p:cNvSpPr/>
          <p:nvPr/>
        </p:nvSpPr>
        <p:spPr>
          <a:xfrm>
            <a:off x="4602368" y="5691901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352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14:cNvPr>
              <p14:cNvContentPartPr/>
              <p14:nvPr/>
            </p14:nvContentPartPr>
            <p14:xfrm>
              <a:off x="3015353" y="705092"/>
              <a:ext cx="985320" cy="85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233" y="698972"/>
                <a:ext cx="997560" cy="867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5BBF53A-5865-4143-F682-EB3CD2B19C63}"/>
              </a:ext>
            </a:extLst>
          </p:cNvPr>
          <p:cNvSpPr/>
          <p:nvPr/>
        </p:nvSpPr>
        <p:spPr>
          <a:xfrm>
            <a:off x="9813303" y="1456772"/>
            <a:ext cx="2206657" cy="5273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7A2CC-C6B6-6C29-C837-8A8B26894A8E}"/>
              </a:ext>
            </a:extLst>
          </p:cNvPr>
          <p:cNvSpPr txBox="1"/>
          <p:nvPr/>
        </p:nvSpPr>
        <p:spPr>
          <a:xfrm>
            <a:off x="9945278" y="1560452"/>
            <a:ext cx="1753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 QR:</a:t>
            </a:r>
          </a:p>
          <a:p>
            <a:r>
              <a:rPr lang="en-US" dirty="0"/>
              <a:t>. QR 1</a:t>
            </a:r>
          </a:p>
          <a:p>
            <a:r>
              <a:rPr lang="en-US" dirty="0"/>
              <a:t>. QR 2 </a:t>
            </a:r>
          </a:p>
          <a:p>
            <a:r>
              <a:rPr lang="en-US" dirty="0"/>
              <a:t>. QR 3</a:t>
            </a:r>
          </a:p>
          <a:p>
            <a:r>
              <a:rPr lang="en-US" dirty="0"/>
              <a:t>. QR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516921-1CDC-15B4-B346-7D4CE28F013D}"/>
              </a:ext>
            </a:extLst>
          </p:cNvPr>
          <p:cNvSpPr/>
          <p:nvPr/>
        </p:nvSpPr>
        <p:spPr>
          <a:xfrm>
            <a:off x="56560" y="1468204"/>
            <a:ext cx="9690755" cy="4757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99C7C2-6C89-395D-7827-8CC809F0EE3E}"/>
              </a:ext>
            </a:extLst>
          </p:cNvPr>
          <p:cNvSpPr/>
          <p:nvPr/>
        </p:nvSpPr>
        <p:spPr>
          <a:xfrm>
            <a:off x="272591" y="147023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85DBF2-B68E-B6A5-E170-C8E04907D300}"/>
              </a:ext>
            </a:extLst>
          </p:cNvPr>
          <p:cNvSpPr/>
          <p:nvPr/>
        </p:nvSpPr>
        <p:spPr>
          <a:xfrm>
            <a:off x="7215871" y="152334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3358C6-1500-7482-CF7E-CFE3127A0E02}"/>
              </a:ext>
            </a:extLst>
          </p:cNvPr>
          <p:cNvSpPr/>
          <p:nvPr/>
        </p:nvSpPr>
        <p:spPr>
          <a:xfrm>
            <a:off x="4786586" y="148818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37F1FB-EEED-EDDD-B2A7-DEDFE9090A62}"/>
              </a:ext>
            </a:extLst>
          </p:cNvPr>
          <p:cNvSpPr/>
          <p:nvPr/>
        </p:nvSpPr>
        <p:spPr>
          <a:xfrm>
            <a:off x="2481733" y="1495392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D0B32C-3CB8-851B-F384-E36927BAE317}"/>
              </a:ext>
            </a:extLst>
          </p:cNvPr>
          <p:cNvSpPr txBox="1"/>
          <p:nvPr/>
        </p:nvSpPr>
        <p:spPr>
          <a:xfrm>
            <a:off x="552600" y="151233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settings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8E6A8-DAE9-0574-9DE5-D177C2335042}"/>
              </a:ext>
            </a:extLst>
          </p:cNvPr>
          <p:cNvSpPr txBox="1"/>
          <p:nvPr/>
        </p:nvSpPr>
        <p:spPr>
          <a:xfrm>
            <a:off x="2668348" y="153032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character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C00C61-1F3C-8B31-C644-3C6DF3C54E51}"/>
              </a:ext>
            </a:extLst>
          </p:cNvPr>
          <p:cNvSpPr txBox="1"/>
          <p:nvPr/>
        </p:nvSpPr>
        <p:spPr>
          <a:xfrm>
            <a:off x="4965424" y="145867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text 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626FFF-FDD8-0B23-0ED9-8FE2B0D348D3}"/>
              </a:ext>
            </a:extLst>
          </p:cNvPr>
          <p:cNvSpPr txBox="1"/>
          <p:nvPr/>
        </p:nvSpPr>
        <p:spPr>
          <a:xfrm>
            <a:off x="7457318" y="1499262"/>
            <a:ext cx="17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animation 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909A029-8B63-FB71-DF86-89CFF81BCAE6}"/>
                  </a:ext>
                </a:extLst>
              </p14:cNvPr>
              <p14:cNvContentPartPr/>
              <p14:nvPr/>
            </p14:nvContentPartPr>
            <p14:xfrm>
              <a:off x="4963673" y="1507532"/>
              <a:ext cx="1266840" cy="714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909A029-8B63-FB71-DF86-89CFF81BCA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7553" y="1501412"/>
                <a:ext cx="1279080" cy="7272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FEEA9C9B-AE01-1305-BEB3-94842FC0093D}"/>
              </a:ext>
            </a:extLst>
          </p:cNvPr>
          <p:cNvSpPr/>
          <p:nvPr/>
        </p:nvSpPr>
        <p:spPr>
          <a:xfrm>
            <a:off x="272591" y="2222492"/>
            <a:ext cx="9246908" cy="175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BCAD00-CC4B-14BE-0802-958E9BC60A20}"/>
              </a:ext>
            </a:extLst>
          </p:cNvPr>
          <p:cNvSpPr txBox="1"/>
          <p:nvPr/>
        </p:nvSpPr>
        <p:spPr>
          <a:xfrm>
            <a:off x="402556" y="2281053"/>
            <a:ext cx="84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Chat box : 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write the first line </a:t>
            </a:r>
            <a:endParaRPr lang="en-IL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651895-92BF-5D13-60E9-B8B41BCBEFA5}"/>
              </a:ext>
            </a:extLst>
          </p:cNvPr>
          <p:cNvSpPr txBox="1"/>
          <p:nvPr/>
        </p:nvSpPr>
        <p:spPr>
          <a:xfrm>
            <a:off x="4930343" y="4695935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7A55BA-243B-3B24-2463-0D9ED560545D}"/>
              </a:ext>
            </a:extLst>
          </p:cNvPr>
          <p:cNvSpPr/>
          <p:nvPr/>
        </p:nvSpPr>
        <p:spPr>
          <a:xfrm>
            <a:off x="272591" y="4695935"/>
            <a:ext cx="9246908" cy="175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4A40EF-520E-4E0F-190B-2655F3112527}"/>
              </a:ext>
            </a:extLst>
          </p:cNvPr>
          <p:cNvSpPr txBox="1"/>
          <p:nvPr/>
        </p:nvSpPr>
        <p:spPr>
          <a:xfrm>
            <a:off x="362619" y="4743020"/>
            <a:ext cx="84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Chat box : 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write the first line </a:t>
            </a:r>
            <a:endParaRPr lang="en-IL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D1E76-1388-AAF0-89AC-4326A7E1259B}"/>
              </a:ext>
            </a:extLst>
          </p:cNvPr>
          <p:cNvSpPr txBox="1"/>
          <p:nvPr/>
        </p:nvSpPr>
        <p:spPr>
          <a:xfrm>
            <a:off x="272591" y="4025196"/>
            <a:ext cx="8413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Activate fast reading :             Activate Skip :              Activate Relistening:            </a:t>
            </a:r>
            <a:endParaRPr lang="en-IL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Activate Stop :                            Activate Mute:</a:t>
            </a:r>
            <a:endParaRPr lang="en-IL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      </a:t>
            </a:r>
            <a:endParaRPr lang="en-IL" i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L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  <a:endParaRPr lang="en-IL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FAFEE9-D105-406C-0C51-60E49BFF806A}"/>
              </a:ext>
            </a:extLst>
          </p:cNvPr>
          <p:cNvSpPr/>
          <p:nvPr/>
        </p:nvSpPr>
        <p:spPr>
          <a:xfrm>
            <a:off x="2630077" y="4176074"/>
            <a:ext cx="141403" cy="1414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2AC2C3-F26A-A516-70E3-ECFA6DBB69BD}"/>
              </a:ext>
            </a:extLst>
          </p:cNvPr>
          <p:cNvSpPr/>
          <p:nvPr/>
        </p:nvSpPr>
        <p:spPr>
          <a:xfrm>
            <a:off x="1858650" y="4429869"/>
            <a:ext cx="141403" cy="1414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F14DB-C478-B9D4-FE2C-0EC625A1E6F1}"/>
              </a:ext>
            </a:extLst>
          </p:cNvPr>
          <p:cNvSpPr/>
          <p:nvPr/>
        </p:nvSpPr>
        <p:spPr>
          <a:xfrm>
            <a:off x="4569157" y="4422198"/>
            <a:ext cx="141403" cy="1414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CC391E-A0BA-27F1-A3CD-DF0EC41D6627}"/>
              </a:ext>
            </a:extLst>
          </p:cNvPr>
          <p:cNvSpPr/>
          <p:nvPr/>
        </p:nvSpPr>
        <p:spPr>
          <a:xfrm>
            <a:off x="7215871" y="4148461"/>
            <a:ext cx="141403" cy="1414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7E436B-A089-8837-6732-F7D45BAF5627}"/>
              </a:ext>
            </a:extLst>
          </p:cNvPr>
          <p:cNvSpPr/>
          <p:nvPr/>
        </p:nvSpPr>
        <p:spPr>
          <a:xfrm>
            <a:off x="4607475" y="4105372"/>
            <a:ext cx="141403" cy="1414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36D05C1-2CD8-3E2E-8580-46F29385FB0F}"/>
                  </a:ext>
                </a:extLst>
              </p14:cNvPr>
              <p14:cNvContentPartPr/>
              <p14:nvPr/>
            </p14:nvContentPartPr>
            <p14:xfrm>
              <a:off x="1879553" y="4310492"/>
              <a:ext cx="258840" cy="204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36D05C1-2CD8-3E2E-8580-46F29385FB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3433" y="4304372"/>
                <a:ext cx="271080" cy="2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65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14:cNvPr>
              <p14:cNvContentPartPr/>
              <p14:nvPr/>
            </p14:nvContentPartPr>
            <p14:xfrm>
              <a:off x="3015353" y="705092"/>
              <a:ext cx="985320" cy="85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C95C08-C1F2-6A9E-3E05-9BD8187EA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233" y="698972"/>
                <a:ext cx="997560" cy="867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5BBF53A-5865-4143-F682-EB3CD2B19C63}"/>
              </a:ext>
            </a:extLst>
          </p:cNvPr>
          <p:cNvSpPr/>
          <p:nvPr/>
        </p:nvSpPr>
        <p:spPr>
          <a:xfrm>
            <a:off x="9813303" y="1456772"/>
            <a:ext cx="2206657" cy="5273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7A2CC-C6B6-6C29-C837-8A8B26894A8E}"/>
              </a:ext>
            </a:extLst>
          </p:cNvPr>
          <p:cNvSpPr txBox="1"/>
          <p:nvPr/>
        </p:nvSpPr>
        <p:spPr>
          <a:xfrm>
            <a:off x="9945278" y="1560452"/>
            <a:ext cx="1753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 QR:</a:t>
            </a:r>
          </a:p>
          <a:p>
            <a:r>
              <a:rPr lang="en-US" dirty="0"/>
              <a:t>. QR 1</a:t>
            </a:r>
          </a:p>
          <a:p>
            <a:r>
              <a:rPr lang="en-US" dirty="0"/>
              <a:t>. QR 2 </a:t>
            </a:r>
          </a:p>
          <a:p>
            <a:r>
              <a:rPr lang="en-US" dirty="0"/>
              <a:t>. QR 3</a:t>
            </a:r>
          </a:p>
          <a:p>
            <a:r>
              <a:rPr lang="en-US" dirty="0"/>
              <a:t>. QR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516921-1CDC-15B4-B346-7D4CE28F013D}"/>
              </a:ext>
            </a:extLst>
          </p:cNvPr>
          <p:cNvSpPr/>
          <p:nvPr/>
        </p:nvSpPr>
        <p:spPr>
          <a:xfrm>
            <a:off x="56560" y="1468204"/>
            <a:ext cx="9690755" cy="4757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99C7C2-6C89-395D-7827-8CC809F0EE3E}"/>
              </a:ext>
            </a:extLst>
          </p:cNvPr>
          <p:cNvSpPr/>
          <p:nvPr/>
        </p:nvSpPr>
        <p:spPr>
          <a:xfrm>
            <a:off x="272591" y="147023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85DBF2-B68E-B6A5-E170-C8E04907D300}"/>
              </a:ext>
            </a:extLst>
          </p:cNvPr>
          <p:cNvSpPr/>
          <p:nvPr/>
        </p:nvSpPr>
        <p:spPr>
          <a:xfrm>
            <a:off x="7215871" y="152334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3358C6-1500-7482-CF7E-CFE3127A0E02}"/>
              </a:ext>
            </a:extLst>
          </p:cNvPr>
          <p:cNvSpPr/>
          <p:nvPr/>
        </p:nvSpPr>
        <p:spPr>
          <a:xfrm>
            <a:off x="4786586" y="148818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37F1FB-EEED-EDDD-B2A7-DEDFE9090A62}"/>
              </a:ext>
            </a:extLst>
          </p:cNvPr>
          <p:cNvSpPr/>
          <p:nvPr/>
        </p:nvSpPr>
        <p:spPr>
          <a:xfrm>
            <a:off x="2481733" y="1495392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D0B32C-3CB8-851B-F384-E36927BAE317}"/>
              </a:ext>
            </a:extLst>
          </p:cNvPr>
          <p:cNvSpPr txBox="1"/>
          <p:nvPr/>
        </p:nvSpPr>
        <p:spPr>
          <a:xfrm>
            <a:off x="552600" y="151233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settings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8E6A8-DAE9-0574-9DE5-D177C2335042}"/>
              </a:ext>
            </a:extLst>
          </p:cNvPr>
          <p:cNvSpPr txBox="1"/>
          <p:nvPr/>
        </p:nvSpPr>
        <p:spPr>
          <a:xfrm>
            <a:off x="2668348" y="153032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character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C00C61-1F3C-8B31-C644-3C6DF3C54E51}"/>
              </a:ext>
            </a:extLst>
          </p:cNvPr>
          <p:cNvSpPr txBox="1"/>
          <p:nvPr/>
        </p:nvSpPr>
        <p:spPr>
          <a:xfrm>
            <a:off x="4965424" y="145867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text 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626FFF-FDD8-0B23-0ED9-8FE2B0D348D3}"/>
              </a:ext>
            </a:extLst>
          </p:cNvPr>
          <p:cNvSpPr txBox="1"/>
          <p:nvPr/>
        </p:nvSpPr>
        <p:spPr>
          <a:xfrm>
            <a:off x="7457318" y="1499262"/>
            <a:ext cx="17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animation 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54DAD24-541A-D78C-B7E9-5B21DEAC06DC}"/>
                  </a:ext>
                </a:extLst>
              </p14:cNvPr>
              <p14:cNvContentPartPr/>
              <p14:nvPr/>
            </p14:nvContentPartPr>
            <p14:xfrm>
              <a:off x="7347953" y="1468292"/>
              <a:ext cx="1432800" cy="459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54DAD24-541A-D78C-B7E9-5B21DEAC06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1833" y="1462172"/>
                <a:ext cx="1445040" cy="4716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0CB42F-26C4-AD24-B042-8CD66EC18150}"/>
              </a:ext>
            </a:extLst>
          </p:cNvPr>
          <p:cNvSpPr/>
          <p:nvPr/>
        </p:nvSpPr>
        <p:spPr>
          <a:xfrm>
            <a:off x="235600" y="2085039"/>
            <a:ext cx="8966463" cy="46024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98564-F751-6E22-3049-1E370CA19983}"/>
              </a:ext>
            </a:extLst>
          </p:cNvPr>
          <p:cNvSpPr txBox="1"/>
          <p:nvPr/>
        </p:nvSpPr>
        <p:spPr>
          <a:xfrm>
            <a:off x="667949" y="2337846"/>
            <a:ext cx="3658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animation :</a:t>
            </a:r>
          </a:p>
          <a:p>
            <a:endParaRPr lang="en-US" dirty="0"/>
          </a:p>
          <a:p>
            <a:r>
              <a:rPr lang="en-US" dirty="0"/>
              <a:t>Animation on Welcome :</a:t>
            </a:r>
          </a:p>
          <a:p>
            <a:endParaRPr lang="en-US" dirty="0"/>
          </a:p>
          <a:p>
            <a:r>
              <a:rPr lang="en-US" dirty="0"/>
              <a:t>Animation for chat box 1  :</a:t>
            </a:r>
          </a:p>
          <a:p>
            <a:endParaRPr lang="en-US" dirty="0"/>
          </a:p>
          <a:p>
            <a:r>
              <a:rPr lang="en-US" dirty="0"/>
              <a:t>Animation for chat box 2  :</a:t>
            </a:r>
          </a:p>
          <a:p>
            <a:endParaRPr lang="en-US" dirty="0"/>
          </a:p>
          <a:p>
            <a:r>
              <a:rPr lang="en-US" dirty="0"/>
              <a:t>Animation for chat box 3  :</a:t>
            </a:r>
          </a:p>
          <a:p>
            <a:r>
              <a:rPr lang="en-US" dirty="0"/>
              <a:t>Animation for chat box 4  :</a:t>
            </a:r>
          </a:p>
          <a:p>
            <a:r>
              <a:rPr lang="en-US" dirty="0"/>
              <a:t>Animation for idle:</a:t>
            </a:r>
          </a:p>
          <a:p>
            <a:r>
              <a:rPr lang="en-US" dirty="0"/>
              <a:t>Timers between animation : </a:t>
            </a:r>
          </a:p>
          <a:p>
            <a:r>
              <a:rPr lang="en-US" dirty="0"/>
              <a:t>Bye </a:t>
            </a:r>
            <a:r>
              <a:rPr lang="en-US" dirty="0" err="1"/>
              <a:t>bye</a:t>
            </a:r>
            <a:r>
              <a:rPr lang="en-US" dirty="0"/>
              <a:t> animation :</a:t>
            </a:r>
          </a:p>
          <a:p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93D87A7-7856-B70D-808C-F6A58FD9F147}"/>
              </a:ext>
            </a:extLst>
          </p:cNvPr>
          <p:cNvSpPr/>
          <p:nvPr/>
        </p:nvSpPr>
        <p:spPr>
          <a:xfrm>
            <a:off x="4261197" y="233734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576C0A6-92BD-E2B1-3E1F-78870EA57AF9}"/>
              </a:ext>
            </a:extLst>
          </p:cNvPr>
          <p:cNvSpPr/>
          <p:nvPr/>
        </p:nvSpPr>
        <p:spPr>
          <a:xfrm>
            <a:off x="4270979" y="5389796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3939D7C-A878-95B7-C4F6-120DED10A5F6}"/>
              </a:ext>
            </a:extLst>
          </p:cNvPr>
          <p:cNvSpPr/>
          <p:nvPr/>
        </p:nvSpPr>
        <p:spPr>
          <a:xfrm>
            <a:off x="4261197" y="4929798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F7AB9C-BDBF-78D9-6AFC-8CA54BC4FABC}"/>
              </a:ext>
            </a:extLst>
          </p:cNvPr>
          <p:cNvSpPr/>
          <p:nvPr/>
        </p:nvSpPr>
        <p:spPr>
          <a:xfrm>
            <a:off x="4261197" y="4497388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967EDC-FE0C-EB07-D7B6-808F04C76081}"/>
              </a:ext>
            </a:extLst>
          </p:cNvPr>
          <p:cNvSpPr/>
          <p:nvPr/>
        </p:nvSpPr>
        <p:spPr>
          <a:xfrm>
            <a:off x="4261197" y="4009200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E3C93DB-1F17-D51E-2A0B-AFB8282B5C98}"/>
              </a:ext>
            </a:extLst>
          </p:cNvPr>
          <p:cNvSpPr/>
          <p:nvPr/>
        </p:nvSpPr>
        <p:spPr>
          <a:xfrm>
            <a:off x="4298474" y="3407086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BE4A9A6-2806-602E-1A6E-B532B786429A}"/>
              </a:ext>
            </a:extLst>
          </p:cNvPr>
          <p:cNvSpPr/>
          <p:nvPr/>
        </p:nvSpPr>
        <p:spPr>
          <a:xfrm>
            <a:off x="4239482" y="280818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E01541-C541-3971-9C7A-66513239A83B}"/>
              </a:ext>
            </a:extLst>
          </p:cNvPr>
          <p:cNvSpPr txBox="1"/>
          <p:nvPr/>
        </p:nvSpPr>
        <p:spPr>
          <a:xfrm>
            <a:off x="4440699" y="236986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7</a:t>
            </a:r>
            <a:endParaRPr lang="en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19DE4F-1074-6C79-13DD-BC347B0A522D}"/>
              </a:ext>
            </a:extLst>
          </p:cNvPr>
          <p:cNvSpPr txBox="1"/>
          <p:nvPr/>
        </p:nvSpPr>
        <p:spPr>
          <a:xfrm>
            <a:off x="4392891" y="282284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3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3EE173-60A5-CE2D-8912-3E570F5F201F}"/>
              </a:ext>
            </a:extLst>
          </p:cNvPr>
          <p:cNvSpPr txBox="1"/>
          <p:nvPr/>
        </p:nvSpPr>
        <p:spPr>
          <a:xfrm>
            <a:off x="4468490" y="3428664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1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2CEDC4-8F79-9A6E-7BE0-E4831E2E87A3}"/>
              </a:ext>
            </a:extLst>
          </p:cNvPr>
          <p:cNvSpPr txBox="1"/>
          <p:nvPr/>
        </p:nvSpPr>
        <p:spPr>
          <a:xfrm>
            <a:off x="4438469" y="3936156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4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E0B3C-A7BA-ABFF-ECEF-A24DAEA10C1F}"/>
              </a:ext>
            </a:extLst>
          </p:cNvPr>
          <p:cNvSpPr txBox="1"/>
          <p:nvPr/>
        </p:nvSpPr>
        <p:spPr>
          <a:xfrm>
            <a:off x="4506797" y="447745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2</a:t>
            </a:r>
            <a:endParaRPr lang="en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590615-8493-D7DE-AACE-BA4897B4931E}"/>
              </a:ext>
            </a:extLst>
          </p:cNvPr>
          <p:cNvSpPr txBox="1"/>
          <p:nvPr/>
        </p:nvSpPr>
        <p:spPr>
          <a:xfrm>
            <a:off x="4760818" y="4937964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  <a:endParaRPr lang="en-IL" dirty="0"/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8803622B-6406-49A8-EA29-B359692A42DA}"/>
              </a:ext>
            </a:extLst>
          </p:cNvPr>
          <p:cNvSpPr/>
          <p:nvPr/>
        </p:nvSpPr>
        <p:spPr>
          <a:xfrm>
            <a:off x="5986806" y="2418634"/>
            <a:ext cx="235167" cy="248170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A5BF98-0974-FB4C-36E6-9FD5774CD3FC}"/>
              </a:ext>
            </a:extLst>
          </p:cNvPr>
          <p:cNvSpPr txBox="1"/>
          <p:nvPr/>
        </p:nvSpPr>
        <p:spPr>
          <a:xfrm>
            <a:off x="7011968" y="2299116"/>
            <a:ext cx="152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Show animation </a:t>
            </a:r>
            <a:endParaRPr lang="en-IL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12D6D9-A28F-A315-8768-0E51CC1CB4E6}"/>
              </a:ext>
            </a:extLst>
          </p:cNvPr>
          <p:cNvSpPr txBox="1"/>
          <p:nvPr/>
        </p:nvSpPr>
        <p:spPr>
          <a:xfrm>
            <a:off x="7156579" y="4455812"/>
            <a:ext cx="152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Show animation </a:t>
            </a:r>
            <a:endParaRPr lang="en-IL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48A7DE-7C5C-5B03-B6EC-975A2D3DD644}"/>
              </a:ext>
            </a:extLst>
          </p:cNvPr>
          <p:cNvSpPr txBox="1"/>
          <p:nvPr/>
        </p:nvSpPr>
        <p:spPr>
          <a:xfrm>
            <a:off x="7091176" y="2820970"/>
            <a:ext cx="152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Show animation </a:t>
            </a:r>
            <a:endParaRPr lang="en-IL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D8D6E9-AC11-7BC6-B314-8C73EFCF9769}"/>
              </a:ext>
            </a:extLst>
          </p:cNvPr>
          <p:cNvSpPr txBox="1"/>
          <p:nvPr/>
        </p:nvSpPr>
        <p:spPr>
          <a:xfrm>
            <a:off x="7091175" y="3989127"/>
            <a:ext cx="152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Show animation </a:t>
            </a:r>
            <a:endParaRPr lang="en-IL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334BFF-FFDF-2C9C-8D7B-88ABB492202D}"/>
              </a:ext>
            </a:extLst>
          </p:cNvPr>
          <p:cNvSpPr txBox="1"/>
          <p:nvPr/>
        </p:nvSpPr>
        <p:spPr>
          <a:xfrm>
            <a:off x="7131375" y="3428664"/>
            <a:ext cx="152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Show animation </a:t>
            </a:r>
            <a:endParaRPr lang="en-IL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0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23C8E3-0ABD-13DC-93B7-5420FCFF714A}"/>
              </a:ext>
            </a:extLst>
          </p:cNvPr>
          <p:cNvSpPr/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75274-DBE0-6DFA-5777-70E9FFA72AFA}"/>
              </a:ext>
            </a:extLst>
          </p:cNvPr>
          <p:cNvSpPr/>
          <p:nvPr/>
        </p:nvSpPr>
        <p:spPr>
          <a:xfrm>
            <a:off x="3044857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2CB7AC-6376-9205-63F7-DC5D97F01059}"/>
              </a:ext>
            </a:extLst>
          </p:cNvPr>
          <p:cNvSpPr/>
          <p:nvPr/>
        </p:nvSpPr>
        <p:spPr>
          <a:xfrm>
            <a:off x="8815632" y="248354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498EBE-3428-D566-2F7D-BF2E65C20C2F}"/>
              </a:ext>
            </a:extLst>
          </p:cNvPr>
          <p:cNvSpPr/>
          <p:nvPr/>
        </p:nvSpPr>
        <p:spPr>
          <a:xfrm>
            <a:off x="5733852" y="236513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A6A03-03DD-9E6D-535C-E6D5D3CEE9FD}"/>
              </a:ext>
            </a:extLst>
          </p:cNvPr>
          <p:cNvSpPr txBox="1"/>
          <p:nvPr/>
        </p:nvSpPr>
        <p:spPr>
          <a:xfrm>
            <a:off x="3289954" y="20049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8FD1C-639C-CD5D-34CB-150028DEC6FE}"/>
              </a:ext>
            </a:extLst>
          </p:cNvPr>
          <p:cNvSpPr txBox="1"/>
          <p:nvPr/>
        </p:nvSpPr>
        <p:spPr>
          <a:xfrm>
            <a:off x="9041875" y="235248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 contact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A1D04-3D57-D8BB-35E7-F360C02B3624}"/>
              </a:ext>
            </a:extLst>
          </p:cNvPr>
          <p:cNvSpPr txBox="1"/>
          <p:nvPr/>
        </p:nvSpPr>
        <p:spPr>
          <a:xfrm>
            <a:off x="5986806" y="240383"/>
            <a:ext cx="159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C7D671-23E5-440B-73EC-DC48EA518AED}"/>
              </a:ext>
            </a:extLst>
          </p:cNvPr>
          <p:cNvSpPr/>
          <p:nvPr/>
        </p:nvSpPr>
        <p:spPr>
          <a:xfrm>
            <a:off x="385713" y="131783"/>
            <a:ext cx="867266" cy="61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0347A-E495-4BB0-B6C6-7DC0192E10C0}"/>
              </a:ext>
            </a:extLst>
          </p:cNvPr>
          <p:cNvSpPr txBox="1"/>
          <p:nvPr/>
        </p:nvSpPr>
        <p:spPr>
          <a:xfrm>
            <a:off x="489408" y="291062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F12D5-1BFA-3D16-ECFE-518F82B6C254}"/>
              </a:ext>
            </a:extLst>
          </p:cNvPr>
          <p:cNvSpPr/>
          <p:nvPr/>
        </p:nvSpPr>
        <p:spPr>
          <a:xfrm>
            <a:off x="0" y="819672"/>
            <a:ext cx="12192000" cy="584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A20B0-5B35-C6B4-6718-32EEA9F082E1}"/>
              </a:ext>
            </a:extLst>
          </p:cNvPr>
          <p:cNvSpPr/>
          <p:nvPr/>
        </p:nvSpPr>
        <p:spPr>
          <a:xfrm>
            <a:off x="385713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36A26-313C-0852-DF60-477D33DBDBF5}"/>
              </a:ext>
            </a:extLst>
          </p:cNvPr>
          <p:cNvSpPr/>
          <p:nvPr/>
        </p:nvSpPr>
        <p:spPr>
          <a:xfrm>
            <a:off x="2630077" y="910471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7B38D-96A8-4386-0ED8-CE0AD0F791CD}"/>
              </a:ext>
            </a:extLst>
          </p:cNvPr>
          <p:cNvSpPr/>
          <p:nvPr/>
        </p:nvSpPr>
        <p:spPr>
          <a:xfrm>
            <a:off x="10059184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6D06D-66DE-CA20-F1B3-2322310658BD}"/>
              </a:ext>
            </a:extLst>
          </p:cNvPr>
          <p:cNvSpPr txBox="1"/>
          <p:nvPr/>
        </p:nvSpPr>
        <p:spPr>
          <a:xfrm>
            <a:off x="677943" y="951130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QR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8C0C-548A-5B52-CD8D-03DA391F029F}"/>
              </a:ext>
            </a:extLst>
          </p:cNvPr>
          <p:cNvSpPr txBox="1"/>
          <p:nvPr/>
        </p:nvSpPr>
        <p:spPr>
          <a:xfrm>
            <a:off x="2924075" y="90150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QR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8FEF0-6FE9-E9FD-E1A2-6BBC18C32EE8}"/>
              </a:ext>
            </a:extLst>
          </p:cNvPr>
          <p:cNvSpPr txBox="1"/>
          <p:nvPr/>
        </p:nvSpPr>
        <p:spPr>
          <a:xfrm>
            <a:off x="10373018" y="87439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ticket 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A4254A-5F6E-7095-D7A1-78BAEA6E94B5}"/>
              </a:ext>
            </a:extLst>
          </p:cNvPr>
          <p:cNvSpPr/>
          <p:nvPr/>
        </p:nvSpPr>
        <p:spPr>
          <a:xfrm>
            <a:off x="7558723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F3FA7-39CF-5030-97A0-50A070ABEE4F}"/>
              </a:ext>
            </a:extLst>
          </p:cNvPr>
          <p:cNvSpPr/>
          <p:nvPr/>
        </p:nvSpPr>
        <p:spPr>
          <a:xfrm>
            <a:off x="5115612" y="904789"/>
            <a:ext cx="1960776" cy="377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2E6E-3CCF-5A2F-2227-A2C879CDE12D}"/>
              </a:ext>
            </a:extLst>
          </p:cNvPr>
          <p:cNvSpPr txBox="1"/>
          <p:nvPr/>
        </p:nvSpPr>
        <p:spPr>
          <a:xfrm>
            <a:off x="4970280" y="2233968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CDE866-0B6E-8BEA-922B-539BB6CDE1E6}"/>
              </a:ext>
            </a:extLst>
          </p:cNvPr>
          <p:cNvSpPr txBox="1"/>
          <p:nvPr/>
        </p:nvSpPr>
        <p:spPr>
          <a:xfrm>
            <a:off x="7894947" y="874393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settings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CC46-4AFA-517D-A69C-F32C95D4BAD7}"/>
              </a:ext>
            </a:extLst>
          </p:cNvPr>
          <p:cNvSpPr txBox="1"/>
          <p:nvPr/>
        </p:nvSpPr>
        <p:spPr>
          <a:xfrm>
            <a:off x="5509180" y="895822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6D131B-5F80-6D8A-8104-60F1CEDBEC8B}"/>
                  </a:ext>
                </a:extLst>
              </p14:cNvPr>
              <p14:cNvContentPartPr/>
              <p14:nvPr/>
            </p14:nvContentPartPr>
            <p14:xfrm>
              <a:off x="5305313" y="866372"/>
              <a:ext cx="1438920" cy="66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6D131B-5F80-6D8A-8104-60F1CEDBEC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9193" y="860252"/>
                <a:ext cx="1451160" cy="676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8CFFF4-552F-89C1-5A2A-992AB0EFFB1D}"/>
              </a:ext>
            </a:extLst>
          </p:cNvPr>
          <p:cNvSpPr txBox="1"/>
          <p:nvPr/>
        </p:nvSpPr>
        <p:spPr>
          <a:xfrm>
            <a:off x="6590904" y="2335684"/>
            <a:ext cx="15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7A739-7A3D-E9D3-B4B1-174D47D49E13}"/>
              </a:ext>
            </a:extLst>
          </p:cNvPr>
          <p:cNvSpPr txBox="1"/>
          <p:nvPr/>
        </p:nvSpPr>
        <p:spPr>
          <a:xfrm>
            <a:off x="1934851" y="1779687"/>
            <a:ext cx="87865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endParaRPr lang="en-US" dirty="0"/>
          </a:p>
          <a:p>
            <a:r>
              <a:rPr lang="en-US" dirty="0"/>
              <a:t>Family name :</a:t>
            </a:r>
          </a:p>
          <a:p>
            <a:endParaRPr lang="en-US" dirty="0"/>
          </a:p>
          <a:p>
            <a:r>
              <a:rPr lang="en-US" dirty="0"/>
              <a:t>Tel :</a:t>
            </a:r>
          </a:p>
          <a:p>
            <a:endParaRPr lang="en-US" dirty="0"/>
          </a:p>
          <a:p>
            <a:r>
              <a:rPr lang="en-US" dirty="0"/>
              <a:t>Billing address:</a:t>
            </a:r>
          </a:p>
          <a:p>
            <a:endParaRPr lang="en-US" dirty="0"/>
          </a:p>
          <a:p>
            <a:r>
              <a:rPr lang="en-US" dirty="0"/>
              <a:t>Mail Address :</a:t>
            </a:r>
          </a:p>
          <a:p>
            <a:endParaRPr lang="en-US" dirty="0"/>
          </a:p>
          <a:p>
            <a:r>
              <a:rPr lang="en-US" dirty="0"/>
              <a:t>subscribes payment :</a:t>
            </a:r>
          </a:p>
          <a:p>
            <a:endParaRPr lang="en-US" i="1" dirty="0"/>
          </a:p>
          <a:p>
            <a:r>
              <a:rPr lang="en-US" i="1" dirty="0"/>
              <a:t>…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69612-057B-884A-67AE-A613EAF2F5B2}"/>
              </a:ext>
            </a:extLst>
          </p:cNvPr>
          <p:cNvSpPr/>
          <p:nvPr/>
        </p:nvSpPr>
        <p:spPr>
          <a:xfrm>
            <a:off x="6108566" y="1727508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1D8E7-0A2B-121B-6053-78A56D3D45DD}"/>
              </a:ext>
            </a:extLst>
          </p:cNvPr>
          <p:cNvSpPr/>
          <p:nvPr/>
        </p:nvSpPr>
        <p:spPr>
          <a:xfrm>
            <a:off x="6120741" y="2205450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679795-2987-F872-8059-2CBF80FB9DCF}"/>
              </a:ext>
            </a:extLst>
          </p:cNvPr>
          <p:cNvSpPr/>
          <p:nvPr/>
        </p:nvSpPr>
        <p:spPr>
          <a:xfrm>
            <a:off x="6120742" y="2765164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16E25A-088B-0D60-94EE-8FCA2F51F4A4}"/>
              </a:ext>
            </a:extLst>
          </p:cNvPr>
          <p:cNvSpPr/>
          <p:nvPr/>
        </p:nvSpPr>
        <p:spPr>
          <a:xfrm>
            <a:off x="6132921" y="3366939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EB3E1C-DCEF-7912-FB30-90130AC1D834}"/>
              </a:ext>
            </a:extLst>
          </p:cNvPr>
          <p:cNvSpPr/>
          <p:nvPr/>
        </p:nvSpPr>
        <p:spPr>
          <a:xfrm>
            <a:off x="6092856" y="3957470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9CC00-EBAB-25D4-8587-572D71740321}"/>
              </a:ext>
            </a:extLst>
          </p:cNvPr>
          <p:cNvSpPr/>
          <p:nvPr/>
        </p:nvSpPr>
        <p:spPr>
          <a:xfrm>
            <a:off x="6132921" y="4447872"/>
            <a:ext cx="25640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5990526-2906-47A6-A5D6-45AEDF6BFD85}"/>
                  </a:ext>
                </a:extLst>
              </p14:cNvPr>
              <p14:cNvContentPartPr/>
              <p14:nvPr/>
            </p14:nvContentPartPr>
            <p14:xfrm>
              <a:off x="3779177" y="4588608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5990526-2906-47A6-A5D6-45AEDF6BFD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3057" y="458248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64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512</Words>
  <Application>Microsoft Office PowerPoint</Application>
  <PresentationFormat>Widescreen</PresentationFormat>
  <Paragraphs>241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Illouz</dc:creator>
  <cp:lastModifiedBy>Nathan Illouz</cp:lastModifiedBy>
  <cp:revision>1</cp:revision>
  <dcterms:created xsi:type="dcterms:W3CDTF">2024-04-24T06:02:19Z</dcterms:created>
  <dcterms:modified xsi:type="dcterms:W3CDTF">2024-04-24T12:13:20Z</dcterms:modified>
</cp:coreProperties>
</file>