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6" r:id="rId3"/>
    <p:sldId id="359" r:id="rId4"/>
    <p:sldId id="360" r:id="rId5"/>
    <p:sldId id="378" r:id="rId6"/>
    <p:sldId id="380" r:id="rId7"/>
    <p:sldId id="379" r:id="rId8"/>
    <p:sldId id="361" r:id="rId9"/>
    <p:sldId id="381" r:id="rId10"/>
    <p:sldId id="368" r:id="rId11"/>
    <p:sldId id="363" r:id="rId12"/>
    <p:sldId id="364" r:id="rId13"/>
    <p:sldId id="365" r:id="rId14"/>
    <p:sldId id="366" r:id="rId15"/>
    <p:sldId id="367" r:id="rId16"/>
    <p:sldId id="369" r:id="rId17"/>
    <p:sldId id="362" r:id="rId18"/>
    <p:sldId id="370" r:id="rId19"/>
    <p:sldId id="371" r:id="rId20"/>
    <p:sldId id="372" r:id="rId21"/>
    <p:sldId id="376" r:id="rId22"/>
    <p:sldId id="374" r:id="rId23"/>
    <p:sldId id="375" r:id="rId24"/>
    <p:sldId id="377" r:id="rId25"/>
    <p:sldId id="311" r:id="rId26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CC"/>
    <a:srgbClr val="FFCCFF"/>
    <a:srgbClr val="00FFCC"/>
    <a:srgbClr val="006600"/>
    <a:srgbClr val="66FFFF"/>
    <a:srgbClr val="D60093"/>
    <a:srgbClr val="003399"/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4660"/>
  </p:normalViewPr>
  <p:slideViewPr>
    <p:cSldViewPr>
      <p:cViewPr>
        <p:scale>
          <a:sx n="174" d="100"/>
          <a:sy n="174" d="100"/>
        </p:scale>
        <p:origin x="-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F:\eel&#35770;&#25991;&#21046;&#20316;&#31243;&#24207;\ELP&#36755;&#20986;&#22320;&#34920;&#24452;&#27969;&#21644;&#22522;&#27969;\&#26032;&#24314;%20Microsoft%20Office%20Excel%2097-2003%20&#24037;&#20316;&#34920;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F:\eel&#35770;&#25991;&#21046;&#20316;&#31243;&#24207;\elp&#27700;&#28201;&#27169;&#25311;1\&#35770;&#25991;&#20316;&#22270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eel&#35770;&#25991;&#21046;&#20316;&#31243;&#24207;\elp&#27700;&#28201;&#27169;&#25311;1\&#35770;&#25991;&#20316;&#2227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altLang="zh-CN" sz="1100" b="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ELDER C NR BRANSCOMB </a:t>
            </a:r>
            <a:r>
              <a:rPr lang="en-US" altLang="zh-CN" sz="1100" b="0" i="0" u="none" strike="noStrike" baseline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 (ELD)</a:t>
            </a:r>
            <a:endParaRPr lang="zh-CN" altLang="en-US" sz="1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307242951946606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84506755277114"/>
          <c:y val="0.08942117110806"/>
          <c:w val="0.8426160393796"/>
          <c:h val="0.726026470890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Sheet1!$I$1</c:f>
              <c:strCache>
                <c:ptCount val="1"/>
                <c:pt idx="0">
                  <c:v>precipitation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val>
            <c:numRef>
              <c:f>Sheet1!$I$2:$I$2615</c:f>
              <c:numCache>
                <c:formatCode>General</c:formatCode>
                <c:ptCount val="261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4.234481331999992</c:v>
                </c:pt>
                <c:pt idx="4">
                  <c:v>0.189326107</c:v>
                </c:pt>
                <c:pt idx="5">
                  <c:v>0.249294014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0.704262705999999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1.761446593999998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12.77906265</c:v>
                </c:pt>
                <c:pt idx="47">
                  <c:v>6.287200863999995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0.239871626</c:v>
                </c:pt>
                <c:pt idx="62">
                  <c:v>0.0</c:v>
                </c:pt>
                <c:pt idx="63">
                  <c:v>5.756919035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3.397050156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0.24458282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0.649684725000001</c:v>
                </c:pt>
                <c:pt idx="111">
                  <c:v>0.0</c:v>
                </c:pt>
                <c:pt idx="112">
                  <c:v>0.0</c:v>
                </c:pt>
                <c:pt idx="113">
                  <c:v>0.46439108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1.899170028</c:v>
                </c:pt>
                <c:pt idx="122">
                  <c:v>3.844509407</c:v>
                </c:pt>
                <c:pt idx="123">
                  <c:v>0.0</c:v>
                </c:pt>
                <c:pt idx="124">
                  <c:v>0.0</c:v>
                </c:pt>
                <c:pt idx="125">
                  <c:v>2.133651729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23.92584421999996</c:v>
                </c:pt>
                <c:pt idx="131">
                  <c:v>3.79881916</c:v>
                </c:pt>
                <c:pt idx="132">
                  <c:v>1.531976394999997</c:v>
                </c:pt>
                <c:pt idx="133">
                  <c:v>12.38720555</c:v>
                </c:pt>
                <c:pt idx="134">
                  <c:v>0.0599679070000001</c:v>
                </c:pt>
                <c:pt idx="135">
                  <c:v>0.121732455</c:v>
                </c:pt>
                <c:pt idx="136">
                  <c:v>8.630587508000006</c:v>
                </c:pt>
                <c:pt idx="137">
                  <c:v>4.621082167999988</c:v>
                </c:pt>
                <c:pt idx="138">
                  <c:v>6.571676073</c:v>
                </c:pt>
                <c:pt idx="139">
                  <c:v>13.72486517</c:v>
                </c:pt>
                <c:pt idx="140">
                  <c:v>16.36656723999996</c:v>
                </c:pt>
                <c:pt idx="141">
                  <c:v>1.745577127</c:v>
                </c:pt>
                <c:pt idx="142">
                  <c:v>0.961283148</c:v>
                </c:pt>
                <c:pt idx="143">
                  <c:v>0.479743253</c:v>
                </c:pt>
                <c:pt idx="144">
                  <c:v>0.239871626</c:v>
                </c:pt>
                <c:pt idx="145">
                  <c:v>0.17990372</c:v>
                </c:pt>
                <c:pt idx="146">
                  <c:v>0.239871626</c:v>
                </c:pt>
                <c:pt idx="147">
                  <c:v>0.119935813</c:v>
                </c:pt>
                <c:pt idx="148">
                  <c:v>0.0599679070000001</c:v>
                </c:pt>
                <c:pt idx="149">
                  <c:v>0.119935813</c:v>
                </c:pt>
                <c:pt idx="150">
                  <c:v>0.0599679070000001</c:v>
                </c:pt>
                <c:pt idx="151">
                  <c:v>0.119935813</c:v>
                </c:pt>
                <c:pt idx="152">
                  <c:v>0.061764548</c:v>
                </c:pt>
                <c:pt idx="153">
                  <c:v>0.0599679070000001</c:v>
                </c:pt>
                <c:pt idx="154">
                  <c:v>0.0599679070000001</c:v>
                </c:pt>
                <c:pt idx="155">
                  <c:v>0.0</c:v>
                </c:pt>
                <c:pt idx="156">
                  <c:v>0.0599679070000001</c:v>
                </c:pt>
                <c:pt idx="157">
                  <c:v>0.0599679070000001</c:v>
                </c:pt>
                <c:pt idx="158">
                  <c:v>0.0</c:v>
                </c:pt>
                <c:pt idx="159">
                  <c:v>0.0599679070000001</c:v>
                </c:pt>
                <c:pt idx="160">
                  <c:v>0.0</c:v>
                </c:pt>
                <c:pt idx="161">
                  <c:v>0.0</c:v>
                </c:pt>
                <c:pt idx="162">
                  <c:v>4.715625445</c:v>
                </c:pt>
                <c:pt idx="163">
                  <c:v>0.061764548</c:v>
                </c:pt>
                <c:pt idx="164">
                  <c:v>2.045177108000001</c:v>
                </c:pt>
                <c:pt idx="165">
                  <c:v>0.373501842</c:v>
                </c:pt>
                <c:pt idx="166">
                  <c:v>0.061764548</c:v>
                </c:pt>
                <c:pt idx="167">
                  <c:v>0.0599679070000001</c:v>
                </c:pt>
                <c:pt idx="168">
                  <c:v>0.0</c:v>
                </c:pt>
                <c:pt idx="169">
                  <c:v>0.0</c:v>
                </c:pt>
                <c:pt idx="170">
                  <c:v>0.307026100000001</c:v>
                </c:pt>
                <c:pt idx="171">
                  <c:v>3.964030344</c:v>
                </c:pt>
                <c:pt idx="172">
                  <c:v>0.121732455</c:v>
                </c:pt>
                <c:pt idx="173">
                  <c:v>0.0</c:v>
                </c:pt>
                <c:pt idx="174">
                  <c:v>0.0</c:v>
                </c:pt>
                <c:pt idx="175">
                  <c:v>0.121732455</c:v>
                </c:pt>
                <c:pt idx="176">
                  <c:v>0.0</c:v>
                </c:pt>
                <c:pt idx="177">
                  <c:v>0.0</c:v>
                </c:pt>
                <c:pt idx="178">
                  <c:v>0.0599679070000001</c:v>
                </c:pt>
                <c:pt idx="179">
                  <c:v>0.314651846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5.93682275500001</c:v>
                </c:pt>
                <c:pt idx="184">
                  <c:v>4.902476178999993</c:v>
                </c:pt>
                <c:pt idx="185">
                  <c:v>35.83797085</c:v>
                </c:pt>
                <c:pt idx="186">
                  <c:v>4.830650438</c:v>
                </c:pt>
                <c:pt idx="187">
                  <c:v>0.961283148</c:v>
                </c:pt>
                <c:pt idx="188">
                  <c:v>4.896407522999993</c:v>
                </c:pt>
                <c:pt idx="189">
                  <c:v>0.299839533</c:v>
                </c:pt>
                <c:pt idx="190">
                  <c:v>0.239871626</c:v>
                </c:pt>
                <c:pt idx="191">
                  <c:v>0.17990372</c:v>
                </c:pt>
                <c:pt idx="192">
                  <c:v>0.17990372</c:v>
                </c:pt>
                <c:pt idx="193">
                  <c:v>0.17990372</c:v>
                </c:pt>
                <c:pt idx="194">
                  <c:v>0.119935813</c:v>
                </c:pt>
                <c:pt idx="195">
                  <c:v>0.119935813</c:v>
                </c:pt>
                <c:pt idx="196">
                  <c:v>0.119935813</c:v>
                </c:pt>
                <c:pt idx="197">
                  <c:v>0.746324952000001</c:v>
                </c:pt>
                <c:pt idx="198">
                  <c:v>4.546022471</c:v>
                </c:pt>
                <c:pt idx="199">
                  <c:v>3.434260602</c:v>
                </c:pt>
                <c:pt idx="200">
                  <c:v>12.55848539000001</c:v>
                </c:pt>
                <c:pt idx="201">
                  <c:v>15.60131766</c:v>
                </c:pt>
                <c:pt idx="202">
                  <c:v>5.085528796</c:v>
                </c:pt>
                <c:pt idx="203">
                  <c:v>0.121732455</c:v>
                </c:pt>
                <c:pt idx="204">
                  <c:v>1.563236224</c:v>
                </c:pt>
                <c:pt idx="205">
                  <c:v>1.951289995</c:v>
                </c:pt>
                <c:pt idx="206">
                  <c:v>2.264823931</c:v>
                </c:pt>
                <c:pt idx="207">
                  <c:v>0.249294014</c:v>
                </c:pt>
                <c:pt idx="208">
                  <c:v>0.909519037</c:v>
                </c:pt>
                <c:pt idx="209">
                  <c:v>7.828115333999985</c:v>
                </c:pt>
                <c:pt idx="210">
                  <c:v>12.20816978</c:v>
                </c:pt>
                <c:pt idx="211">
                  <c:v>9.265654340000004</c:v>
                </c:pt>
                <c:pt idx="212">
                  <c:v>0.710770542000001</c:v>
                </c:pt>
                <c:pt idx="213">
                  <c:v>2.398716265</c:v>
                </c:pt>
                <c:pt idx="214">
                  <c:v>0.899518598999999</c:v>
                </c:pt>
                <c:pt idx="215">
                  <c:v>0.299839533</c:v>
                </c:pt>
                <c:pt idx="216">
                  <c:v>44.15630724000001</c:v>
                </c:pt>
                <c:pt idx="217">
                  <c:v>57.09347956</c:v>
                </c:pt>
                <c:pt idx="218">
                  <c:v>22.55759483</c:v>
                </c:pt>
                <c:pt idx="219">
                  <c:v>11.42700039</c:v>
                </c:pt>
                <c:pt idx="220">
                  <c:v>2.520887899</c:v>
                </c:pt>
                <c:pt idx="221">
                  <c:v>29.86194138</c:v>
                </c:pt>
                <c:pt idx="222">
                  <c:v>8.404410284</c:v>
                </c:pt>
                <c:pt idx="223">
                  <c:v>0.770738449000001</c:v>
                </c:pt>
                <c:pt idx="224">
                  <c:v>7.553095494</c:v>
                </c:pt>
                <c:pt idx="225">
                  <c:v>0.061764548</c:v>
                </c:pt>
                <c:pt idx="226">
                  <c:v>0.0599679070000001</c:v>
                </c:pt>
                <c:pt idx="227">
                  <c:v>0.061764548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0.0599679070000001</c:v>
                </c:pt>
                <c:pt idx="232">
                  <c:v>1.53317242</c:v>
                </c:pt>
                <c:pt idx="233">
                  <c:v>1.475679885999997</c:v>
                </c:pt>
                <c:pt idx="234">
                  <c:v>0.308822741000001</c:v>
                </c:pt>
                <c:pt idx="235">
                  <c:v>2.212582451</c:v>
                </c:pt>
                <c:pt idx="236">
                  <c:v>1.663888083</c:v>
                </c:pt>
                <c:pt idx="237">
                  <c:v>17.39135776000004</c:v>
                </c:pt>
                <c:pt idx="238">
                  <c:v>26.74105326999999</c:v>
                </c:pt>
                <c:pt idx="239">
                  <c:v>17.76871326999994</c:v>
                </c:pt>
                <c:pt idx="240">
                  <c:v>5.66490494299998</c:v>
                </c:pt>
                <c:pt idx="241">
                  <c:v>19.92403752999999</c:v>
                </c:pt>
                <c:pt idx="242">
                  <c:v>8.973079489000001</c:v>
                </c:pt>
                <c:pt idx="243">
                  <c:v>78.0002835600001</c:v>
                </c:pt>
                <c:pt idx="244">
                  <c:v>4.222043712</c:v>
                </c:pt>
                <c:pt idx="245">
                  <c:v>68.72446388000012</c:v>
                </c:pt>
                <c:pt idx="246">
                  <c:v>12.36569619000003</c:v>
                </c:pt>
                <c:pt idx="247">
                  <c:v>0.0</c:v>
                </c:pt>
                <c:pt idx="248">
                  <c:v>0.586123535</c:v>
                </c:pt>
                <c:pt idx="249">
                  <c:v>1.079561189999998</c:v>
                </c:pt>
                <c:pt idx="250">
                  <c:v>0.0</c:v>
                </c:pt>
                <c:pt idx="251">
                  <c:v>0.0</c:v>
                </c:pt>
                <c:pt idx="252">
                  <c:v>0.0</c:v>
                </c:pt>
                <c:pt idx="253">
                  <c:v>0.0599679070000001</c:v>
                </c:pt>
                <c:pt idx="254">
                  <c:v>0.0</c:v>
                </c:pt>
                <c:pt idx="255">
                  <c:v>0.0</c:v>
                </c:pt>
                <c:pt idx="256">
                  <c:v>0.0</c:v>
                </c:pt>
                <c:pt idx="257">
                  <c:v>0.0</c:v>
                </c:pt>
                <c:pt idx="258">
                  <c:v>0.0</c:v>
                </c:pt>
                <c:pt idx="259">
                  <c:v>0.0</c:v>
                </c:pt>
                <c:pt idx="260">
                  <c:v>0.0</c:v>
                </c:pt>
                <c:pt idx="261">
                  <c:v>0.0</c:v>
                </c:pt>
                <c:pt idx="262">
                  <c:v>4.96904739500001</c:v>
                </c:pt>
                <c:pt idx="263">
                  <c:v>0.0</c:v>
                </c:pt>
                <c:pt idx="264">
                  <c:v>4.222644327999991</c:v>
                </c:pt>
                <c:pt idx="265">
                  <c:v>4.238413113000007</c:v>
                </c:pt>
                <c:pt idx="266">
                  <c:v>16.53168816000004</c:v>
                </c:pt>
                <c:pt idx="267">
                  <c:v>61.7241559700001</c:v>
                </c:pt>
                <c:pt idx="268">
                  <c:v>0.304550727000001</c:v>
                </c:pt>
                <c:pt idx="269">
                  <c:v>0.061764548</c:v>
                </c:pt>
                <c:pt idx="270">
                  <c:v>0.061764548</c:v>
                </c:pt>
                <c:pt idx="271">
                  <c:v>0.0</c:v>
                </c:pt>
                <c:pt idx="272">
                  <c:v>0.95355672</c:v>
                </c:pt>
                <c:pt idx="273">
                  <c:v>2.933532227</c:v>
                </c:pt>
                <c:pt idx="274">
                  <c:v>0.0</c:v>
                </c:pt>
                <c:pt idx="275">
                  <c:v>0.0</c:v>
                </c:pt>
                <c:pt idx="276">
                  <c:v>0.0</c:v>
                </c:pt>
                <c:pt idx="277">
                  <c:v>0.0</c:v>
                </c:pt>
                <c:pt idx="278">
                  <c:v>0.0</c:v>
                </c:pt>
                <c:pt idx="279">
                  <c:v>0.0</c:v>
                </c:pt>
                <c:pt idx="280">
                  <c:v>0.0</c:v>
                </c:pt>
                <c:pt idx="281">
                  <c:v>0.0</c:v>
                </c:pt>
                <c:pt idx="282">
                  <c:v>0.0</c:v>
                </c:pt>
                <c:pt idx="283">
                  <c:v>0.0</c:v>
                </c:pt>
                <c:pt idx="284">
                  <c:v>4.465947799999999</c:v>
                </c:pt>
                <c:pt idx="285">
                  <c:v>3.331369449999998</c:v>
                </c:pt>
                <c:pt idx="286">
                  <c:v>18.46187325</c:v>
                </c:pt>
                <c:pt idx="287">
                  <c:v>5.196503966999987</c:v>
                </c:pt>
                <c:pt idx="288">
                  <c:v>0.0</c:v>
                </c:pt>
                <c:pt idx="289">
                  <c:v>0.0</c:v>
                </c:pt>
                <c:pt idx="290">
                  <c:v>0.0</c:v>
                </c:pt>
                <c:pt idx="291">
                  <c:v>3.483705569</c:v>
                </c:pt>
                <c:pt idx="292">
                  <c:v>0.46439108</c:v>
                </c:pt>
                <c:pt idx="293">
                  <c:v>0.0</c:v>
                </c:pt>
                <c:pt idx="294">
                  <c:v>0.0</c:v>
                </c:pt>
                <c:pt idx="295">
                  <c:v>0.0</c:v>
                </c:pt>
                <c:pt idx="296">
                  <c:v>0.0</c:v>
                </c:pt>
                <c:pt idx="297">
                  <c:v>0.0</c:v>
                </c:pt>
                <c:pt idx="298">
                  <c:v>5.992072524</c:v>
                </c:pt>
                <c:pt idx="299">
                  <c:v>0.0</c:v>
                </c:pt>
                <c:pt idx="300">
                  <c:v>17.95112707999997</c:v>
                </c:pt>
                <c:pt idx="301">
                  <c:v>0.0</c:v>
                </c:pt>
                <c:pt idx="302">
                  <c:v>0.0</c:v>
                </c:pt>
                <c:pt idx="303">
                  <c:v>0.0</c:v>
                </c:pt>
                <c:pt idx="304">
                  <c:v>0.0</c:v>
                </c:pt>
                <c:pt idx="305">
                  <c:v>0.0</c:v>
                </c:pt>
                <c:pt idx="306">
                  <c:v>0.0</c:v>
                </c:pt>
                <c:pt idx="307">
                  <c:v>0.0</c:v>
                </c:pt>
                <c:pt idx="308">
                  <c:v>0.0</c:v>
                </c:pt>
                <c:pt idx="309">
                  <c:v>1.909588814</c:v>
                </c:pt>
                <c:pt idx="310">
                  <c:v>0.0646791</c:v>
                </c:pt>
                <c:pt idx="311">
                  <c:v>0.0</c:v>
                </c:pt>
                <c:pt idx="312">
                  <c:v>0.0</c:v>
                </c:pt>
                <c:pt idx="313">
                  <c:v>0.0</c:v>
                </c:pt>
                <c:pt idx="314">
                  <c:v>0.0</c:v>
                </c:pt>
                <c:pt idx="315">
                  <c:v>0.0</c:v>
                </c:pt>
                <c:pt idx="316">
                  <c:v>0.0</c:v>
                </c:pt>
                <c:pt idx="317">
                  <c:v>1.182787368000002</c:v>
                </c:pt>
                <c:pt idx="318">
                  <c:v>0.0</c:v>
                </c:pt>
                <c:pt idx="319">
                  <c:v>0.0</c:v>
                </c:pt>
                <c:pt idx="320">
                  <c:v>0.0</c:v>
                </c:pt>
                <c:pt idx="321">
                  <c:v>0.0</c:v>
                </c:pt>
                <c:pt idx="322">
                  <c:v>0.0646791</c:v>
                </c:pt>
                <c:pt idx="323">
                  <c:v>0.429197734</c:v>
                </c:pt>
                <c:pt idx="324">
                  <c:v>0.0</c:v>
                </c:pt>
                <c:pt idx="325">
                  <c:v>37.09273324000012</c:v>
                </c:pt>
                <c:pt idx="326">
                  <c:v>4.689349344000007</c:v>
                </c:pt>
                <c:pt idx="327">
                  <c:v>0.0</c:v>
                </c:pt>
                <c:pt idx="328">
                  <c:v>0.0</c:v>
                </c:pt>
                <c:pt idx="329">
                  <c:v>0.0</c:v>
                </c:pt>
                <c:pt idx="330">
                  <c:v>0.0</c:v>
                </c:pt>
                <c:pt idx="331">
                  <c:v>0.0</c:v>
                </c:pt>
                <c:pt idx="332">
                  <c:v>2.173117090000001</c:v>
                </c:pt>
                <c:pt idx="333">
                  <c:v>0.0</c:v>
                </c:pt>
                <c:pt idx="334">
                  <c:v>0.0</c:v>
                </c:pt>
                <c:pt idx="335">
                  <c:v>0.0</c:v>
                </c:pt>
                <c:pt idx="336">
                  <c:v>0.0</c:v>
                </c:pt>
                <c:pt idx="337">
                  <c:v>0.0</c:v>
                </c:pt>
                <c:pt idx="338">
                  <c:v>0.0</c:v>
                </c:pt>
                <c:pt idx="339">
                  <c:v>0.0</c:v>
                </c:pt>
                <c:pt idx="340">
                  <c:v>0.0</c:v>
                </c:pt>
                <c:pt idx="341">
                  <c:v>0.0</c:v>
                </c:pt>
                <c:pt idx="342">
                  <c:v>0.0</c:v>
                </c:pt>
                <c:pt idx="343">
                  <c:v>0.0</c:v>
                </c:pt>
                <c:pt idx="344">
                  <c:v>0.0</c:v>
                </c:pt>
                <c:pt idx="345">
                  <c:v>0.0</c:v>
                </c:pt>
                <c:pt idx="346">
                  <c:v>0.0</c:v>
                </c:pt>
                <c:pt idx="347">
                  <c:v>0.0</c:v>
                </c:pt>
                <c:pt idx="348">
                  <c:v>0.0</c:v>
                </c:pt>
                <c:pt idx="349">
                  <c:v>0.0</c:v>
                </c:pt>
                <c:pt idx="350">
                  <c:v>0.0</c:v>
                </c:pt>
                <c:pt idx="351">
                  <c:v>0.0</c:v>
                </c:pt>
                <c:pt idx="352">
                  <c:v>0.0</c:v>
                </c:pt>
                <c:pt idx="353">
                  <c:v>0.0</c:v>
                </c:pt>
                <c:pt idx="354">
                  <c:v>0.0</c:v>
                </c:pt>
                <c:pt idx="355">
                  <c:v>0.0</c:v>
                </c:pt>
                <c:pt idx="356">
                  <c:v>0.0</c:v>
                </c:pt>
                <c:pt idx="357">
                  <c:v>3.581942811</c:v>
                </c:pt>
                <c:pt idx="358">
                  <c:v>0.061764548</c:v>
                </c:pt>
                <c:pt idx="359">
                  <c:v>0.0</c:v>
                </c:pt>
                <c:pt idx="360">
                  <c:v>0.0</c:v>
                </c:pt>
                <c:pt idx="361">
                  <c:v>0.0</c:v>
                </c:pt>
                <c:pt idx="362">
                  <c:v>0.0</c:v>
                </c:pt>
                <c:pt idx="363">
                  <c:v>0.0</c:v>
                </c:pt>
                <c:pt idx="364">
                  <c:v>0.0</c:v>
                </c:pt>
                <c:pt idx="365">
                  <c:v>0.0</c:v>
                </c:pt>
                <c:pt idx="366">
                  <c:v>0.0</c:v>
                </c:pt>
                <c:pt idx="367">
                  <c:v>0.0</c:v>
                </c:pt>
                <c:pt idx="368">
                  <c:v>0.0</c:v>
                </c:pt>
                <c:pt idx="369">
                  <c:v>0.0</c:v>
                </c:pt>
                <c:pt idx="370">
                  <c:v>0.0</c:v>
                </c:pt>
                <c:pt idx="371">
                  <c:v>0.0</c:v>
                </c:pt>
                <c:pt idx="372">
                  <c:v>0.0</c:v>
                </c:pt>
                <c:pt idx="373">
                  <c:v>0.0</c:v>
                </c:pt>
                <c:pt idx="374">
                  <c:v>0.0</c:v>
                </c:pt>
                <c:pt idx="375">
                  <c:v>0.0</c:v>
                </c:pt>
                <c:pt idx="376">
                  <c:v>0.0</c:v>
                </c:pt>
                <c:pt idx="377">
                  <c:v>0.0</c:v>
                </c:pt>
                <c:pt idx="378">
                  <c:v>0.0</c:v>
                </c:pt>
                <c:pt idx="379">
                  <c:v>0.0</c:v>
                </c:pt>
                <c:pt idx="380">
                  <c:v>0.0</c:v>
                </c:pt>
                <c:pt idx="381">
                  <c:v>0.0</c:v>
                </c:pt>
                <c:pt idx="382">
                  <c:v>0.0</c:v>
                </c:pt>
                <c:pt idx="383">
                  <c:v>0.0</c:v>
                </c:pt>
                <c:pt idx="384">
                  <c:v>0.46439108</c:v>
                </c:pt>
                <c:pt idx="385">
                  <c:v>0.0</c:v>
                </c:pt>
                <c:pt idx="386">
                  <c:v>0.0</c:v>
                </c:pt>
                <c:pt idx="387">
                  <c:v>0.0</c:v>
                </c:pt>
                <c:pt idx="388">
                  <c:v>0.0</c:v>
                </c:pt>
                <c:pt idx="389">
                  <c:v>0.0</c:v>
                </c:pt>
                <c:pt idx="390">
                  <c:v>0.0</c:v>
                </c:pt>
                <c:pt idx="391">
                  <c:v>0.0</c:v>
                </c:pt>
                <c:pt idx="392">
                  <c:v>0.0</c:v>
                </c:pt>
                <c:pt idx="393">
                  <c:v>0.0</c:v>
                </c:pt>
                <c:pt idx="394">
                  <c:v>0.0</c:v>
                </c:pt>
                <c:pt idx="395">
                  <c:v>0.0</c:v>
                </c:pt>
                <c:pt idx="396">
                  <c:v>0.0</c:v>
                </c:pt>
                <c:pt idx="397">
                  <c:v>0.0</c:v>
                </c:pt>
                <c:pt idx="398">
                  <c:v>0.0</c:v>
                </c:pt>
                <c:pt idx="399">
                  <c:v>0.0</c:v>
                </c:pt>
                <c:pt idx="400">
                  <c:v>0.0</c:v>
                </c:pt>
                <c:pt idx="401">
                  <c:v>0.0</c:v>
                </c:pt>
                <c:pt idx="402">
                  <c:v>0.0</c:v>
                </c:pt>
                <c:pt idx="403">
                  <c:v>0.0</c:v>
                </c:pt>
                <c:pt idx="404">
                  <c:v>0.0</c:v>
                </c:pt>
                <c:pt idx="405">
                  <c:v>0.0</c:v>
                </c:pt>
                <c:pt idx="406">
                  <c:v>0.0</c:v>
                </c:pt>
                <c:pt idx="407">
                  <c:v>0.0</c:v>
                </c:pt>
                <c:pt idx="408">
                  <c:v>0.0</c:v>
                </c:pt>
                <c:pt idx="409">
                  <c:v>0.0</c:v>
                </c:pt>
                <c:pt idx="410">
                  <c:v>0.0</c:v>
                </c:pt>
                <c:pt idx="411">
                  <c:v>0.0</c:v>
                </c:pt>
                <c:pt idx="412">
                  <c:v>0.0</c:v>
                </c:pt>
                <c:pt idx="413">
                  <c:v>0.0</c:v>
                </c:pt>
                <c:pt idx="414">
                  <c:v>0.0</c:v>
                </c:pt>
                <c:pt idx="415">
                  <c:v>0.0</c:v>
                </c:pt>
                <c:pt idx="416">
                  <c:v>0.0</c:v>
                </c:pt>
                <c:pt idx="417">
                  <c:v>0.0</c:v>
                </c:pt>
                <c:pt idx="418">
                  <c:v>0.0</c:v>
                </c:pt>
                <c:pt idx="419">
                  <c:v>0.0</c:v>
                </c:pt>
                <c:pt idx="420">
                  <c:v>0.0</c:v>
                </c:pt>
                <c:pt idx="421">
                  <c:v>0.0</c:v>
                </c:pt>
                <c:pt idx="422">
                  <c:v>0.0</c:v>
                </c:pt>
                <c:pt idx="423">
                  <c:v>0.0</c:v>
                </c:pt>
                <c:pt idx="424">
                  <c:v>0.0</c:v>
                </c:pt>
                <c:pt idx="425">
                  <c:v>0.0</c:v>
                </c:pt>
                <c:pt idx="426">
                  <c:v>0.0</c:v>
                </c:pt>
                <c:pt idx="427">
                  <c:v>0.0</c:v>
                </c:pt>
                <c:pt idx="428">
                  <c:v>0.0</c:v>
                </c:pt>
                <c:pt idx="429">
                  <c:v>0.0</c:v>
                </c:pt>
                <c:pt idx="430">
                  <c:v>0.123529097</c:v>
                </c:pt>
                <c:pt idx="431">
                  <c:v>0.0</c:v>
                </c:pt>
                <c:pt idx="432">
                  <c:v>0.0</c:v>
                </c:pt>
                <c:pt idx="433">
                  <c:v>0.0</c:v>
                </c:pt>
                <c:pt idx="434">
                  <c:v>0.0</c:v>
                </c:pt>
                <c:pt idx="435">
                  <c:v>0.0</c:v>
                </c:pt>
                <c:pt idx="436">
                  <c:v>0.0</c:v>
                </c:pt>
                <c:pt idx="437">
                  <c:v>0.0</c:v>
                </c:pt>
                <c:pt idx="438">
                  <c:v>0.239871626</c:v>
                </c:pt>
                <c:pt idx="439">
                  <c:v>0.0</c:v>
                </c:pt>
                <c:pt idx="440">
                  <c:v>0.0</c:v>
                </c:pt>
                <c:pt idx="441">
                  <c:v>0.0</c:v>
                </c:pt>
                <c:pt idx="442">
                  <c:v>0.0</c:v>
                </c:pt>
                <c:pt idx="443">
                  <c:v>0.0</c:v>
                </c:pt>
                <c:pt idx="444">
                  <c:v>0.0</c:v>
                </c:pt>
                <c:pt idx="445">
                  <c:v>0.124647007</c:v>
                </c:pt>
                <c:pt idx="446">
                  <c:v>0.0</c:v>
                </c:pt>
                <c:pt idx="447">
                  <c:v>0.0</c:v>
                </c:pt>
                <c:pt idx="448">
                  <c:v>0.0</c:v>
                </c:pt>
                <c:pt idx="449">
                  <c:v>0.0</c:v>
                </c:pt>
                <c:pt idx="450">
                  <c:v>0.0</c:v>
                </c:pt>
                <c:pt idx="451">
                  <c:v>0.0</c:v>
                </c:pt>
                <c:pt idx="452">
                  <c:v>0.0</c:v>
                </c:pt>
                <c:pt idx="453">
                  <c:v>0.0</c:v>
                </c:pt>
                <c:pt idx="454">
                  <c:v>0.0</c:v>
                </c:pt>
                <c:pt idx="455">
                  <c:v>0.0</c:v>
                </c:pt>
                <c:pt idx="456">
                  <c:v>0.0</c:v>
                </c:pt>
                <c:pt idx="457">
                  <c:v>0.0</c:v>
                </c:pt>
                <c:pt idx="458">
                  <c:v>0.0</c:v>
                </c:pt>
                <c:pt idx="459">
                  <c:v>0.0</c:v>
                </c:pt>
                <c:pt idx="460">
                  <c:v>0.0</c:v>
                </c:pt>
                <c:pt idx="461">
                  <c:v>0.0</c:v>
                </c:pt>
                <c:pt idx="462">
                  <c:v>0.0</c:v>
                </c:pt>
                <c:pt idx="463">
                  <c:v>0.0</c:v>
                </c:pt>
                <c:pt idx="464">
                  <c:v>0.0</c:v>
                </c:pt>
                <c:pt idx="465">
                  <c:v>0.0</c:v>
                </c:pt>
                <c:pt idx="466">
                  <c:v>0.0</c:v>
                </c:pt>
                <c:pt idx="467">
                  <c:v>0.0</c:v>
                </c:pt>
                <c:pt idx="468">
                  <c:v>0.0</c:v>
                </c:pt>
                <c:pt idx="469">
                  <c:v>0.0</c:v>
                </c:pt>
                <c:pt idx="470">
                  <c:v>0.0</c:v>
                </c:pt>
                <c:pt idx="471">
                  <c:v>0.0</c:v>
                </c:pt>
                <c:pt idx="472">
                  <c:v>0.0</c:v>
                </c:pt>
                <c:pt idx="473">
                  <c:v>0.0</c:v>
                </c:pt>
                <c:pt idx="474">
                  <c:v>3.647239887000004</c:v>
                </c:pt>
                <c:pt idx="475">
                  <c:v>0.061764548</c:v>
                </c:pt>
                <c:pt idx="476">
                  <c:v>0.0</c:v>
                </c:pt>
                <c:pt idx="477">
                  <c:v>0.0</c:v>
                </c:pt>
                <c:pt idx="478">
                  <c:v>0.0</c:v>
                </c:pt>
                <c:pt idx="479">
                  <c:v>0.0</c:v>
                </c:pt>
                <c:pt idx="480">
                  <c:v>0.0</c:v>
                </c:pt>
                <c:pt idx="481">
                  <c:v>0.0</c:v>
                </c:pt>
                <c:pt idx="482">
                  <c:v>0.0</c:v>
                </c:pt>
                <c:pt idx="483">
                  <c:v>0.0</c:v>
                </c:pt>
                <c:pt idx="484">
                  <c:v>0.0</c:v>
                </c:pt>
                <c:pt idx="485">
                  <c:v>0.0</c:v>
                </c:pt>
                <c:pt idx="486">
                  <c:v>0.0</c:v>
                </c:pt>
                <c:pt idx="487">
                  <c:v>13.03745791</c:v>
                </c:pt>
                <c:pt idx="488">
                  <c:v>50.33620605999999</c:v>
                </c:pt>
                <c:pt idx="489">
                  <c:v>8.300416845000023</c:v>
                </c:pt>
                <c:pt idx="490">
                  <c:v>0.061764548</c:v>
                </c:pt>
                <c:pt idx="491">
                  <c:v>0.061764548</c:v>
                </c:pt>
                <c:pt idx="492">
                  <c:v>0.0</c:v>
                </c:pt>
                <c:pt idx="493">
                  <c:v>0.0</c:v>
                </c:pt>
                <c:pt idx="494">
                  <c:v>0.0</c:v>
                </c:pt>
                <c:pt idx="495">
                  <c:v>0.0</c:v>
                </c:pt>
                <c:pt idx="496">
                  <c:v>0.0</c:v>
                </c:pt>
                <c:pt idx="497">
                  <c:v>0.0</c:v>
                </c:pt>
                <c:pt idx="498">
                  <c:v>0.0</c:v>
                </c:pt>
                <c:pt idx="499">
                  <c:v>0.0</c:v>
                </c:pt>
                <c:pt idx="500">
                  <c:v>0.0</c:v>
                </c:pt>
                <c:pt idx="501">
                  <c:v>0.0</c:v>
                </c:pt>
                <c:pt idx="502">
                  <c:v>0.0</c:v>
                </c:pt>
                <c:pt idx="503">
                  <c:v>0.0</c:v>
                </c:pt>
                <c:pt idx="504">
                  <c:v>0.0</c:v>
                </c:pt>
                <c:pt idx="505">
                  <c:v>0.0</c:v>
                </c:pt>
                <c:pt idx="506">
                  <c:v>0.0</c:v>
                </c:pt>
                <c:pt idx="507">
                  <c:v>0.0</c:v>
                </c:pt>
                <c:pt idx="508">
                  <c:v>0.0</c:v>
                </c:pt>
                <c:pt idx="509">
                  <c:v>0.0</c:v>
                </c:pt>
                <c:pt idx="510">
                  <c:v>0.0</c:v>
                </c:pt>
                <c:pt idx="511">
                  <c:v>0.0</c:v>
                </c:pt>
                <c:pt idx="512">
                  <c:v>0.0</c:v>
                </c:pt>
                <c:pt idx="513">
                  <c:v>0.0</c:v>
                </c:pt>
                <c:pt idx="514">
                  <c:v>0.0</c:v>
                </c:pt>
                <c:pt idx="515">
                  <c:v>0.24458282</c:v>
                </c:pt>
                <c:pt idx="516">
                  <c:v>16.39667791</c:v>
                </c:pt>
                <c:pt idx="517">
                  <c:v>48.49941509000005</c:v>
                </c:pt>
                <c:pt idx="518">
                  <c:v>18.47428483999999</c:v>
                </c:pt>
                <c:pt idx="519">
                  <c:v>24.74128692999999</c:v>
                </c:pt>
                <c:pt idx="520">
                  <c:v>2.473774226</c:v>
                </c:pt>
                <c:pt idx="521">
                  <c:v>6.352180271999983</c:v>
                </c:pt>
                <c:pt idx="522">
                  <c:v>0.426961913000001</c:v>
                </c:pt>
                <c:pt idx="523">
                  <c:v>0.181700362</c:v>
                </c:pt>
                <c:pt idx="524">
                  <c:v>12.26352023000001</c:v>
                </c:pt>
                <c:pt idx="525">
                  <c:v>0.780160836</c:v>
                </c:pt>
                <c:pt idx="526">
                  <c:v>0.0599679070000001</c:v>
                </c:pt>
                <c:pt idx="527">
                  <c:v>1.900666361</c:v>
                </c:pt>
                <c:pt idx="528">
                  <c:v>0.0599679070000001</c:v>
                </c:pt>
                <c:pt idx="529">
                  <c:v>0.0599679070000001</c:v>
                </c:pt>
                <c:pt idx="530">
                  <c:v>0.0599679070000001</c:v>
                </c:pt>
                <c:pt idx="531">
                  <c:v>0.0599679070000001</c:v>
                </c:pt>
                <c:pt idx="532">
                  <c:v>0.119935813</c:v>
                </c:pt>
                <c:pt idx="533">
                  <c:v>0.6442948</c:v>
                </c:pt>
                <c:pt idx="534">
                  <c:v>0.124647007</c:v>
                </c:pt>
                <c:pt idx="535">
                  <c:v>0.0599679070000001</c:v>
                </c:pt>
                <c:pt idx="536">
                  <c:v>5.028475440999991</c:v>
                </c:pt>
                <c:pt idx="537">
                  <c:v>0.0599679070000001</c:v>
                </c:pt>
                <c:pt idx="538">
                  <c:v>0.0</c:v>
                </c:pt>
                <c:pt idx="539">
                  <c:v>0.121732455</c:v>
                </c:pt>
                <c:pt idx="540">
                  <c:v>0.0</c:v>
                </c:pt>
                <c:pt idx="541">
                  <c:v>0.0599679070000001</c:v>
                </c:pt>
                <c:pt idx="542">
                  <c:v>0.0</c:v>
                </c:pt>
                <c:pt idx="543">
                  <c:v>0.061764548</c:v>
                </c:pt>
                <c:pt idx="544">
                  <c:v>0.121732455</c:v>
                </c:pt>
                <c:pt idx="545">
                  <c:v>0.0</c:v>
                </c:pt>
                <c:pt idx="546">
                  <c:v>0.0646791</c:v>
                </c:pt>
                <c:pt idx="547">
                  <c:v>0.0599679070000001</c:v>
                </c:pt>
                <c:pt idx="548">
                  <c:v>0.587920177</c:v>
                </c:pt>
                <c:pt idx="549">
                  <c:v>0.0</c:v>
                </c:pt>
                <c:pt idx="550">
                  <c:v>0.061764548</c:v>
                </c:pt>
                <c:pt idx="551">
                  <c:v>0.0</c:v>
                </c:pt>
                <c:pt idx="552">
                  <c:v>0.0599679070000001</c:v>
                </c:pt>
                <c:pt idx="553">
                  <c:v>0.0</c:v>
                </c:pt>
                <c:pt idx="554">
                  <c:v>0.0</c:v>
                </c:pt>
                <c:pt idx="555">
                  <c:v>0.0</c:v>
                </c:pt>
                <c:pt idx="556">
                  <c:v>0.0599679070000001</c:v>
                </c:pt>
                <c:pt idx="557">
                  <c:v>0.0</c:v>
                </c:pt>
                <c:pt idx="558">
                  <c:v>2.022476930999998</c:v>
                </c:pt>
                <c:pt idx="559">
                  <c:v>2.683819864</c:v>
                </c:pt>
                <c:pt idx="560">
                  <c:v>9.80233985100002</c:v>
                </c:pt>
                <c:pt idx="561">
                  <c:v>6.897697969999991</c:v>
                </c:pt>
                <c:pt idx="562">
                  <c:v>4.886341122000008</c:v>
                </c:pt>
                <c:pt idx="563">
                  <c:v>2.534660415999998</c:v>
                </c:pt>
                <c:pt idx="564">
                  <c:v>27.35727533000004</c:v>
                </c:pt>
                <c:pt idx="565">
                  <c:v>1.228104398999997</c:v>
                </c:pt>
                <c:pt idx="566">
                  <c:v>3.099802299999998</c:v>
                </c:pt>
                <c:pt idx="567">
                  <c:v>39.91685433</c:v>
                </c:pt>
                <c:pt idx="568">
                  <c:v>7.485100851999993</c:v>
                </c:pt>
                <c:pt idx="569">
                  <c:v>1.549342195</c:v>
                </c:pt>
                <c:pt idx="570">
                  <c:v>43.33737192</c:v>
                </c:pt>
                <c:pt idx="571">
                  <c:v>9.948072660999996</c:v>
                </c:pt>
                <c:pt idx="572">
                  <c:v>1.299970066</c:v>
                </c:pt>
                <c:pt idx="573">
                  <c:v>22.26696417</c:v>
                </c:pt>
                <c:pt idx="574">
                  <c:v>22.54897616</c:v>
                </c:pt>
                <c:pt idx="575">
                  <c:v>8.613127969999998</c:v>
                </c:pt>
                <c:pt idx="576">
                  <c:v>0.126443649</c:v>
                </c:pt>
                <c:pt idx="577">
                  <c:v>2.007664619</c:v>
                </c:pt>
                <c:pt idx="578">
                  <c:v>19.22705686999999</c:v>
                </c:pt>
                <c:pt idx="579">
                  <c:v>0.0</c:v>
                </c:pt>
                <c:pt idx="580">
                  <c:v>0.0</c:v>
                </c:pt>
                <c:pt idx="581">
                  <c:v>14.15137749</c:v>
                </c:pt>
                <c:pt idx="582">
                  <c:v>2.03311791</c:v>
                </c:pt>
                <c:pt idx="583">
                  <c:v>0.061764548</c:v>
                </c:pt>
                <c:pt idx="584">
                  <c:v>2.337229458</c:v>
                </c:pt>
                <c:pt idx="585">
                  <c:v>0.0</c:v>
                </c:pt>
                <c:pt idx="586">
                  <c:v>0.0599679070000001</c:v>
                </c:pt>
                <c:pt idx="587">
                  <c:v>0.0599679070000001</c:v>
                </c:pt>
                <c:pt idx="588">
                  <c:v>0.0646791</c:v>
                </c:pt>
                <c:pt idx="589">
                  <c:v>0.119935813</c:v>
                </c:pt>
                <c:pt idx="590">
                  <c:v>0.119935813</c:v>
                </c:pt>
                <c:pt idx="591">
                  <c:v>0.0599679070000001</c:v>
                </c:pt>
                <c:pt idx="592">
                  <c:v>0.119935813</c:v>
                </c:pt>
                <c:pt idx="593">
                  <c:v>0.124647007</c:v>
                </c:pt>
                <c:pt idx="594">
                  <c:v>0.0599679070000001</c:v>
                </c:pt>
                <c:pt idx="595">
                  <c:v>0.119935813</c:v>
                </c:pt>
                <c:pt idx="596">
                  <c:v>0.0599679070000001</c:v>
                </c:pt>
                <c:pt idx="597">
                  <c:v>2.281533566000006</c:v>
                </c:pt>
                <c:pt idx="598">
                  <c:v>3.444719313</c:v>
                </c:pt>
                <c:pt idx="599">
                  <c:v>0.0</c:v>
                </c:pt>
                <c:pt idx="600">
                  <c:v>0.181700362</c:v>
                </c:pt>
                <c:pt idx="601">
                  <c:v>1.259904088999996</c:v>
                </c:pt>
                <c:pt idx="602">
                  <c:v>0.0</c:v>
                </c:pt>
                <c:pt idx="603">
                  <c:v>0.0</c:v>
                </c:pt>
                <c:pt idx="604">
                  <c:v>0.0</c:v>
                </c:pt>
                <c:pt idx="605">
                  <c:v>0.0</c:v>
                </c:pt>
                <c:pt idx="606">
                  <c:v>0.0599679070000001</c:v>
                </c:pt>
                <c:pt idx="607">
                  <c:v>0.0</c:v>
                </c:pt>
                <c:pt idx="608">
                  <c:v>0.0599679070000001</c:v>
                </c:pt>
                <c:pt idx="609">
                  <c:v>0.0</c:v>
                </c:pt>
                <c:pt idx="610">
                  <c:v>0.0599679070000001</c:v>
                </c:pt>
                <c:pt idx="611">
                  <c:v>0.0</c:v>
                </c:pt>
                <c:pt idx="612">
                  <c:v>26.57532305999997</c:v>
                </c:pt>
                <c:pt idx="613">
                  <c:v>6.108059198</c:v>
                </c:pt>
                <c:pt idx="614">
                  <c:v>0.061764548</c:v>
                </c:pt>
                <c:pt idx="615">
                  <c:v>6.45960035</c:v>
                </c:pt>
                <c:pt idx="616">
                  <c:v>1.732700327</c:v>
                </c:pt>
                <c:pt idx="617">
                  <c:v>14.16702476</c:v>
                </c:pt>
                <c:pt idx="618">
                  <c:v>31.47446286999999</c:v>
                </c:pt>
                <c:pt idx="619">
                  <c:v>13.94176582</c:v>
                </c:pt>
                <c:pt idx="620">
                  <c:v>22.22252375999997</c:v>
                </c:pt>
                <c:pt idx="621">
                  <c:v>11.53359419</c:v>
                </c:pt>
                <c:pt idx="622">
                  <c:v>16.26965620999997</c:v>
                </c:pt>
                <c:pt idx="623">
                  <c:v>13.83696519</c:v>
                </c:pt>
                <c:pt idx="624">
                  <c:v>3.944525932</c:v>
                </c:pt>
                <c:pt idx="625">
                  <c:v>0.121732455</c:v>
                </c:pt>
                <c:pt idx="626">
                  <c:v>0.0</c:v>
                </c:pt>
                <c:pt idx="627">
                  <c:v>0.0</c:v>
                </c:pt>
                <c:pt idx="628">
                  <c:v>10.66694979</c:v>
                </c:pt>
                <c:pt idx="629">
                  <c:v>55.06284397</c:v>
                </c:pt>
                <c:pt idx="630">
                  <c:v>32.48297078</c:v>
                </c:pt>
                <c:pt idx="631">
                  <c:v>0.366315275000001</c:v>
                </c:pt>
                <c:pt idx="632">
                  <c:v>22.81729895000004</c:v>
                </c:pt>
                <c:pt idx="633">
                  <c:v>1.760767863</c:v>
                </c:pt>
                <c:pt idx="634">
                  <c:v>0.0</c:v>
                </c:pt>
                <c:pt idx="635">
                  <c:v>1.505844371999998</c:v>
                </c:pt>
                <c:pt idx="636">
                  <c:v>30.25222749999999</c:v>
                </c:pt>
                <c:pt idx="637">
                  <c:v>32.49868402</c:v>
                </c:pt>
                <c:pt idx="638">
                  <c:v>22.23204682999997</c:v>
                </c:pt>
                <c:pt idx="639">
                  <c:v>5.871997839999993</c:v>
                </c:pt>
                <c:pt idx="640">
                  <c:v>0.0</c:v>
                </c:pt>
                <c:pt idx="641">
                  <c:v>0.0599679070000001</c:v>
                </c:pt>
                <c:pt idx="642">
                  <c:v>0.061764548</c:v>
                </c:pt>
                <c:pt idx="643">
                  <c:v>0.0</c:v>
                </c:pt>
                <c:pt idx="644">
                  <c:v>0.24458282</c:v>
                </c:pt>
                <c:pt idx="645">
                  <c:v>0.0</c:v>
                </c:pt>
                <c:pt idx="646">
                  <c:v>0.0</c:v>
                </c:pt>
                <c:pt idx="647">
                  <c:v>0.0</c:v>
                </c:pt>
                <c:pt idx="648">
                  <c:v>0.0</c:v>
                </c:pt>
                <c:pt idx="649">
                  <c:v>3.552974351</c:v>
                </c:pt>
                <c:pt idx="650">
                  <c:v>28.85986144000005</c:v>
                </c:pt>
                <c:pt idx="651">
                  <c:v>19.8780817</c:v>
                </c:pt>
                <c:pt idx="652">
                  <c:v>0.123529097</c:v>
                </c:pt>
                <c:pt idx="653">
                  <c:v>0.0</c:v>
                </c:pt>
                <c:pt idx="654">
                  <c:v>0.0</c:v>
                </c:pt>
                <c:pt idx="655">
                  <c:v>0.0</c:v>
                </c:pt>
                <c:pt idx="656">
                  <c:v>8.389558046000004</c:v>
                </c:pt>
                <c:pt idx="657">
                  <c:v>5.791414554999991</c:v>
                </c:pt>
                <c:pt idx="658">
                  <c:v>0.0599679070000001</c:v>
                </c:pt>
                <c:pt idx="659">
                  <c:v>0.0</c:v>
                </c:pt>
                <c:pt idx="660">
                  <c:v>0.0</c:v>
                </c:pt>
                <c:pt idx="661">
                  <c:v>0.0</c:v>
                </c:pt>
                <c:pt idx="662">
                  <c:v>0.0</c:v>
                </c:pt>
                <c:pt idx="663">
                  <c:v>0.0</c:v>
                </c:pt>
                <c:pt idx="664">
                  <c:v>0.0</c:v>
                </c:pt>
                <c:pt idx="665">
                  <c:v>0.0</c:v>
                </c:pt>
                <c:pt idx="666">
                  <c:v>0.0</c:v>
                </c:pt>
                <c:pt idx="667">
                  <c:v>0.0</c:v>
                </c:pt>
                <c:pt idx="668">
                  <c:v>0.119935813</c:v>
                </c:pt>
                <c:pt idx="669">
                  <c:v>0.0599679070000001</c:v>
                </c:pt>
                <c:pt idx="670">
                  <c:v>0.0</c:v>
                </c:pt>
                <c:pt idx="671">
                  <c:v>0.0</c:v>
                </c:pt>
                <c:pt idx="672">
                  <c:v>0.0</c:v>
                </c:pt>
                <c:pt idx="673">
                  <c:v>2.648209905</c:v>
                </c:pt>
                <c:pt idx="674">
                  <c:v>1.047961127</c:v>
                </c:pt>
                <c:pt idx="675">
                  <c:v>7.115898799</c:v>
                </c:pt>
                <c:pt idx="676">
                  <c:v>0.0</c:v>
                </c:pt>
                <c:pt idx="677">
                  <c:v>0.0</c:v>
                </c:pt>
                <c:pt idx="678">
                  <c:v>0.0</c:v>
                </c:pt>
                <c:pt idx="679">
                  <c:v>0.0</c:v>
                </c:pt>
                <c:pt idx="680">
                  <c:v>0.0</c:v>
                </c:pt>
                <c:pt idx="681">
                  <c:v>0.0</c:v>
                </c:pt>
                <c:pt idx="682">
                  <c:v>0.0</c:v>
                </c:pt>
                <c:pt idx="683">
                  <c:v>0.0</c:v>
                </c:pt>
                <c:pt idx="684">
                  <c:v>0.0</c:v>
                </c:pt>
                <c:pt idx="685">
                  <c:v>0.0</c:v>
                </c:pt>
                <c:pt idx="686">
                  <c:v>0.0</c:v>
                </c:pt>
                <c:pt idx="687">
                  <c:v>0.0</c:v>
                </c:pt>
                <c:pt idx="688">
                  <c:v>0.0</c:v>
                </c:pt>
                <c:pt idx="689">
                  <c:v>0.0</c:v>
                </c:pt>
                <c:pt idx="690">
                  <c:v>0.0</c:v>
                </c:pt>
                <c:pt idx="691">
                  <c:v>0.0</c:v>
                </c:pt>
                <c:pt idx="692">
                  <c:v>0.0</c:v>
                </c:pt>
                <c:pt idx="693">
                  <c:v>0.0</c:v>
                </c:pt>
                <c:pt idx="694">
                  <c:v>0.0599679070000001</c:v>
                </c:pt>
                <c:pt idx="695">
                  <c:v>0.0</c:v>
                </c:pt>
                <c:pt idx="696">
                  <c:v>2.514657805</c:v>
                </c:pt>
                <c:pt idx="697">
                  <c:v>22.72326602</c:v>
                </c:pt>
                <c:pt idx="698">
                  <c:v>26.37379887999997</c:v>
                </c:pt>
                <c:pt idx="699">
                  <c:v>8.951242047000002</c:v>
                </c:pt>
                <c:pt idx="700">
                  <c:v>82.82103076999998</c:v>
                </c:pt>
                <c:pt idx="701">
                  <c:v>4.202659076</c:v>
                </c:pt>
                <c:pt idx="702">
                  <c:v>8.575042639000024</c:v>
                </c:pt>
                <c:pt idx="703">
                  <c:v>0.0</c:v>
                </c:pt>
                <c:pt idx="704">
                  <c:v>0.0</c:v>
                </c:pt>
                <c:pt idx="705">
                  <c:v>0.0</c:v>
                </c:pt>
                <c:pt idx="706">
                  <c:v>0.0</c:v>
                </c:pt>
                <c:pt idx="707">
                  <c:v>0.0</c:v>
                </c:pt>
                <c:pt idx="708">
                  <c:v>0.0</c:v>
                </c:pt>
                <c:pt idx="709">
                  <c:v>0.0</c:v>
                </c:pt>
                <c:pt idx="710">
                  <c:v>0.0</c:v>
                </c:pt>
                <c:pt idx="711">
                  <c:v>0.0</c:v>
                </c:pt>
                <c:pt idx="712">
                  <c:v>0.0</c:v>
                </c:pt>
                <c:pt idx="713">
                  <c:v>0.0</c:v>
                </c:pt>
                <c:pt idx="714">
                  <c:v>0.0</c:v>
                </c:pt>
                <c:pt idx="715">
                  <c:v>0.0</c:v>
                </c:pt>
                <c:pt idx="716">
                  <c:v>0.0</c:v>
                </c:pt>
                <c:pt idx="717">
                  <c:v>0.0</c:v>
                </c:pt>
                <c:pt idx="718">
                  <c:v>0.0</c:v>
                </c:pt>
                <c:pt idx="719">
                  <c:v>0.0</c:v>
                </c:pt>
                <c:pt idx="720">
                  <c:v>0.0</c:v>
                </c:pt>
                <c:pt idx="721">
                  <c:v>0.0</c:v>
                </c:pt>
                <c:pt idx="722">
                  <c:v>0.0</c:v>
                </c:pt>
                <c:pt idx="723">
                  <c:v>0.0</c:v>
                </c:pt>
                <c:pt idx="724">
                  <c:v>0.0</c:v>
                </c:pt>
                <c:pt idx="725">
                  <c:v>0.0</c:v>
                </c:pt>
                <c:pt idx="726">
                  <c:v>0.0</c:v>
                </c:pt>
                <c:pt idx="727">
                  <c:v>0.0</c:v>
                </c:pt>
                <c:pt idx="728">
                  <c:v>0.0</c:v>
                </c:pt>
                <c:pt idx="729">
                  <c:v>0.0</c:v>
                </c:pt>
                <c:pt idx="730">
                  <c:v>0.723107481</c:v>
                </c:pt>
                <c:pt idx="731">
                  <c:v>0.0646791</c:v>
                </c:pt>
                <c:pt idx="732">
                  <c:v>0.0</c:v>
                </c:pt>
                <c:pt idx="733">
                  <c:v>0.0</c:v>
                </c:pt>
                <c:pt idx="734">
                  <c:v>0.0</c:v>
                </c:pt>
                <c:pt idx="735">
                  <c:v>0.0</c:v>
                </c:pt>
                <c:pt idx="736">
                  <c:v>0.0</c:v>
                </c:pt>
                <c:pt idx="737">
                  <c:v>0.0</c:v>
                </c:pt>
                <c:pt idx="738">
                  <c:v>0.0</c:v>
                </c:pt>
                <c:pt idx="739">
                  <c:v>0.0</c:v>
                </c:pt>
                <c:pt idx="740">
                  <c:v>0.0</c:v>
                </c:pt>
                <c:pt idx="741">
                  <c:v>0.0</c:v>
                </c:pt>
                <c:pt idx="742">
                  <c:v>0.0</c:v>
                </c:pt>
                <c:pt idx="743">
                  <c:v>0.0</c:v>
                </c:pt>
                <c:pt idx="744">
                  <c:v>0.0</c:v>
                </c:pt>
                <c:pt idx="745">
                  <c:v>0.0</c:v>
                </c:pt>
                <c:pt idx="746">
                  <c:v>0.0</c:v>
                </c:pt>
                <c:pt idx="747">
                  <c:v>0.0</c:v>
                </c:pt>
                <c:pt idx="748">
                  <c:v>0.0</c:v>
                </c:pt>
                <c:pt idx="749">
                  <c:v>0.0</c:v>
                </c:pt>
                <c:pt idx="750">
                  <c:v>0.0</c:v>
                </c:pt>
                <c:pt idx="751">
                  <c:v>0.0</c:v>
                </c:pt>
                <c:pt idx="752">
                  <c:v>0.0</c:v>
                </c:pt>
                <c:pt idx="753">
                  <c:v>0.0</c:v>
                </c:pt>
                <c:pt idx="754">
                  <c:v>0.0</c:v>
                </c:pt>
                <c:pt idx="755">
                  <c:v>0.0</c:v>
                </c:pt>
                <c:pt idx="756">
                  <c:v>0.0</c:v>
                </c:pt>
                <c:pt idx="757">
                  <c:v>0.0</c:v>
                </c:pt>
                <c:pt idx="758">
                  <c:v>0.0</c:v>
                </c:pt>
                <c:pt idx="759">
                  <c:v>0.0</c:v>
                </c:pt>
                <c:pt idx="760">
                  <c:v>0.0</c:v>
                </c:pt>
                <c:pt idx="761">
                  <c:v>0.0</c:v>
                </c:pt>
                <c:pt idx="762">
                  <c:v>0.0</c:v>
                </c:pt>
                <c:pt idx="763">
                  <c:v>0.0</c:v>
                </c:pt>
                <c:pt idx="764">
                  <c:v>0.0</c:v>
                </c:pt>
                <c:pt idx="765">
                  <c:v>0.0</c:v>
                </c:pt>
                <c:pt idx="766">
                  <c:v>0.0</c:v>
                </c:pt>
                <c:pt idx="767">
                  <c:v>0.0</c:v>
                </c:pt>
                <c:pt idx="768">
                  <c:v>0.0</c:v>
                </c:pt>
                <c:pt idx="769">
                  <c:v>0.0</c:v>
                </c:pt>
                <c:pt idx="770">
                  <c:v>0.0</c:v>
                </c:pt>
                <c:pt idx="771">
                  <c:v>0.0</c:v>
                </c:pt>
                <c:pt idx="772">
                  <c:v>0.0</c:v>
                </c:pt>
                <c:pt idx="773">
                  <c:v>0.0</c:v>
                </c:pt>
                <c:pt idx="774">
                  <c:v>0.0</c:v>
                </c:pt>
                <c:pt idx="775">
                  <c:v>0.0</c:v>
                </c:pt>
                <c:pt idx="776">
                  <c:v>0.0</c:v>
                </c:pt>
                <c:pt idx="777">
                  <c:v>0.0</c:v>
                </c:pt>
                <c:pt idx="778">
                  <c:v>0.0</c:v>
                </c:pt>
                <c:pt idx="779">
                  <c:v>0.0</c:v>
                </c:pt>
                <c:pt idx="780">
                  <c:v>0.0</c:v>
                </c:pt>
                <c:pt idx="781">
                  <c:v>0.0</c:v>
                </c:pt>
                <c:pt idx="782">
                  <c:v>0.0</c:v>
                </c:pt>
                <c:pt idx="783">
                  <c:v>0.0</c:v>
                </c:pt>
                <c:pt idx="784">
                  <c:v>0.0</c:v>
                </c:pt>
                <c:pt idx="785">
                  <c:v>0.0</c:v>
                </c:pt>
                <c:pt idx="786">
                  <c:v>0.0</c:v>
                </c:pt>
                <c:pt idx="787">
                  <c:v>0.0</c:v>
                </c:pt>
                <c:pt idx="788">
                  <c:v>0.0</c:v>
                </c:pt>
                <c:pt idx="789">
                  <c:v>0.0</c:v>
                </c:pt>
                <c:pt idx="790">
                  <c:v>0.0</c:v>
                </c:pt>
                <c:pt idx="791">
                  <c:v>0.0</c:v>
                </c:pt>
                <c:pt idx="792">
                  <c:v>0.0</c:v>
                </c:pt>
                <c:pt idx="793">
                  <c:v>0.0</c:v>
                </c:pt>
                <c:pt idx="794">
                  <c:v>0.194037301</c:v>
                </c:pt>
                <c:pt idx="795">
                  <c:v>0.0</c:v>
                </c:pt>
                <c:pt idx="796">
                  <c:v>0.0</c:v>
                </c:pt>
                <c:pt idx="797">
                  <c:v>0.0</c:v>
                </c:pt>
                <c:pt idx="798">
                  <c:v>0.0</c:v>
                </c:pt>
                <c:pt idx="799">
                  <c:v>0.0</c:v>
                </c:pt>
                <c:pt idx="800">
                  <c:v>0.0</c:v>
                </c:pt>
                <c:pt idx="801">
                  <c:v>0.0</c:v>
                </c:pt>
                <c:pt idx="802">
                  <c:v>0.0</c:v>
                </c:pt>
                <c:pt idx="803">
                  <c:v>0.0</c:v>
                </c:pt>
                <c:pt idx="804">
                  <c:v>0.0</c:v>
                </c:pt>
                <c:pt idx="805">
                  <c:v>0.0</c:v>
                </c:pt>
                <c:pt idx="806">
                  <c:v>0.0</c:v>
                </c:pt>
                <c:pt idx="807">
                  <c:v>0.0</c:v>
                </c:pt>
                <c:pt idx="808">
                  <c:v>0.0</c:v>
                </c:pt>
                <c:pt idx="809">
                  <c:v>0.0</c:v>
                </c:pt>
                <c:pt idx="810">
                  <c:v>0.0</c:v>
                </c:pt>
                <c:pt idx="811">
                  <c:v>0.0</c:v>
                </c:pt>
                <c:pt idx="812">
                  <c:v>0.0</c:v>
                </c:pt>
                <c:pt idx="813">
                  <c:v>0.0</c:v>
                </c:pt>
                <c:pt idx="814">
                  <c:v>0.0</c:v>
                </c:pt>
                <c:pt idx="815">
                  <c:v>0.0</c:v>
                </c:pt>
                <c:pt idx="816">
                  <c:v>0.0</c:v>
                </c:pt>
                <c:pt idx="817">
                  <c:v>0.0</c:v>
                </c:pt>
                <c:pt idx="818">
                  <c:v>0.0</c:v>
                </c:pt>
                <c:pt idx="819">
                  <c:v>0.0</c:v>
                </c:pt>
                <c:pt idx="820">
                  <c:v>0.0</c:v>
                </c:pt>
                <c:pt idx="821">
                  <c:v>0.0</c:v>
                </c:pt>
                <c:pt idx="822">
                  <c:v>0.0</c:v>
                </c:pt>
                <c:pt idx="823">
                  <c:v>0.0</c:v>
                </c:pt>
                <c:pt idx="824">
                  <c:v>0.0</c:v>
                </c:pt>
                <c:pt idx="825">
                  <c:v>0.0</c:v>
                </c:pt>
                <c:pt idx="826">
                  <c:v>0.0</c:v>
                </c:pt>
                <c:pt idx="827">
                  <c:v>0.0</c:v>
                </c:pt>
                <c:pt idx="828">
                  <c:v>0.0</c:v>
                </c:pt>
                <c:pt idx="829">
                  <c:v>0.0</c:v>
                </c:pt>
                <c:pt idx="830">
                  <c:v>0.0</c:v>
                </c:pt>
                <c:pt idx="831">
                  <c:v>0.0</c:v>
                </c:pt>
                <c:pt idx="832">
                  <c:v>5.031985402</c:v>
                </c:pt>
                <c:pt idx="833">
                  <c:v>0.46439108</c:v>
                </c:pt>
                <c:pt idx="834">
                  <c:v>0.0</c:v>
                </c:pt>
                <c:pt idx="835">
                  <c:v>0.0</c:v>
                </c:pt>
                <c:pt idx="836">
                  <c:v>0.0</c:v>
                </c:pt>
                <c:pt idx="837">
                  <c:v>0.0</c:v>
                </c:pt>
                <c:pt idx="838">
                  <c:v>0.0</c:v>
                </c:pt>
                <c:pt idx="839">
                  <c:v>0.0</c:v>
                </c:pt>
                <c:pt idx="840">
                  <c:v>0.0</c:v>
                </c:pt>
                <c:pt idx="841">
                  <c:v>0.0</c:v>
                </c:pt>
                <c:pt idx="842">
                  <c:v>0.0</c:v>
                </c:pt>
                <c:pt idx="843">
                  <c:v>0.0</c:v>
                </c:pt>
                <c:pt idx="844">
                  <c:v>0.0</c:v>
                </c:pt>
                <c:pt idx="845">
                  <c:v>0.0</c:v>
                </c:pt>
                <c:pt idx="846">
                  <c:v>0.0</c:v>
                </c:pt>
                <c:pt idx="847">
                  <c:v>0.0</c:v>
                </c:pt>
                <c:pt idx="848">
                  <c:v>0.0</c:v>
                </c:pt>
                <c:pt idx="849">
                  <c:v>0.0</c:v>
                </c:pt>
                <c:pt idx="850">
                  <c:v>0.0</c:v>
                </c:pt>
                <c:pt idx="851">
                  <c:v>0.0</c:v>
                </c:pt>
                <c:pt idx="852">
                  <c:v>0.0</c:v>
                </c:pt>
                <c:pt idx="853">
                  <c:v>0.0</c:v>
                </c:pt>
                <c:pt idx="854">
                  <c:v>0.0</c:v>
                </c:pt>
                <c:pt idx="855">
                  <c:v>0.0</c:v>
                </c:pt>
                <c:pt idx="856">
                  <c:v>0.0</c:v>
                </c:pt>
                <c:pt idx="857">
                  <c:v>0.0</c:v>
                </c:pt>
                <c:pt idx="858">
                  <c:v>0.0</c:v>
                </c:pt>
                <c:pt idx="859">
                  <c:v>0.0</c:v>
                </c:pt>
                <c:pt idx="860">
                  <c:v>0.0</c:v>
                </c:pt>
                <c:pt idx="861">
                  <c:v>0.0</c:v>
                </c:pt>
                <c:pt idx="862">
                  <c:v>33.65481686</c:v>
                </c:pt>
                <c:pt idx="863">
                  <c:v>13.82050379</c:v>
                </c:pt>
                <c:pt idx="864">
                  <c:v>0.258716401</c:v>
                </c:pt>
                <c:pt idx="865">
                  <c:v>0.129358201</c:v>
                </c:pt>
                <c:pt idx="866">
                  <c:v>0.0646791</c:v>
                </c:pt>
                <c:pt idx="867">
                  <c:v>0.0</c:v>
                </c:pt>
                <c:pt idx="868">
                  <c:v>6.566154219999985</c:v>
                </c:pt>
                <c:pt idx="869">
                  <c:v>0.0</c:v>
                </c:pt>
                <c:pt idx="870">
                  <c:v>0.0646791</c:v>
                </c:pt>
                <c:pt idx="871">
                  <c:v>0.0</c:v>
                </c:pt>
                <c:pt idx="872">
                  <c:v>0.0</c:v>
                </c:pt>
                <c:pt idx="873">
                  <c:v>0.0</c:v>
                </c:pt>
                <c:pt idx="874">
                  <c:v>0.0</c:v>
                </c:pt>
                <c:pt idx="875">
                  <c:v>0.0</c:v>
                </c:pt>
                <c:pt idx="876">
                  <c:v>0.0</c:v>
                </c:pt>
                <c:pt idx="877">
                  <c:v>0.0</c:v>
                </c:pt>
                <c:pt idx="878">
                  <c:v>0.0</c:v>
                </c:pt>
                <c:pt idx="879">
                  <c:v>0.0</c:v>
                </c:pt>
                <c:pt idx="880">
                  <c:v>0.0</c:v>
                </c:pt>
                <c:pt idx="881">
                  <c:v>0.0</c:v>
                </c:pt>
                <c:pt idx="882">
                  <c:v>0.0</c:v>
                </c:pt>
                <c:pt idx="883">
                  <c:v>0.0</c:v>
                </c:pt>
                <c:pt idx="884">
                  <c:v>0.0</c:v>
                </c:pt>
                <c:pt idx="885">
                  <c:v>0.981823883</c:v>
                </c:pt>
                <c:pt idx="886">
                  <c:v>8.271085585</c:v>
                </c:pt>
                <c:pt idx="887">
                  <c:v>0.0</c:v>
                </c:pt>
                <c:pt idx="888">
                  <c:v>0.0</c:v>
                </c:pt>
                <c:pt idx="889">
                  <c:v>1.446214963</c:v>
                </c:pt>
                <c:pt idx="890">
                  <c:v>0.0</c:v>
                </c:pt>
                <c:pt idx="891">
                  <c:v>0.0</c:v>
                </c:pt>
                <c:pt idx="892">
                  <c:v>0.0</c:v>
                </c:pt>
                <c:pt idx="893">
                  <c:v>0.529070179999999</c:v>
                </c:pt>
                <c:pt idx="894">
                  <c:v>0.0</c:v>
                </c:pt>
                <c:pt idx="895">
                  <c:v>0.0</c:v>
                </c:pt>
                <c:pt idx="896">
                  <c:v>0.0</c:v>
                </c:pt>
                <c:pt idx="897">
                  <c:v>16.41281296999999</c:v>
                </c:pt>
                <c:pt idx="898">
                  <c:v>0.0</c:v>
                </c:pt>
                <c:pt idx="899">
                  <c:v>0.0</c:v>
                </c:pt>
                <c:pt idx="900">
                  <c:v>15.22531441</c:v>
                </c:pt>
                <c:pt idx="901">
                  <c:v>1.910606043</c:v>
                </c:pt>
                <c:pt idx="902">
                  <c:v>10.01092908</c:v>
                </c:pt>
                <c:pt idx="903">
                  <c:v>0.194037301</c:v>
                </c:pt>
                <c:pt idx="904">
                  <c:v>0.129358201</c:v>
                </c:pt>
                <c:pt idx="905">
                  <c:v>0.0</c:v>
                </c:pt>
                <c:pt idx="906">
                  <c:v>2.321955399999997</c:v>
                </c:pt>
                <c:pt idx="907">
                  <c:v>3.77980774</c:v>
                </c:pt>
                <c:pt idx="908">
                  <c:v>0.0</c:v>
                </c:pt>
                <c:pt idx="909">
                  <c:v>0.0</c:v>
                </c:pt>
                <c:pt idx="910">
                  <c:v>0.0646791</c:v>
                </c:pt>
                <c:pt idx="911">
                  <c:v>0.0</c:v>
                </c:pt>
                <c:pt idx="912">
                  <c:v>0.0646791</c:v>
                </c:pt>
                <c:pt idx="913">
                  <c:v>0.0</c:v>
                </c:pt>
                <c:pt idx="914">
                  <c:v>0.0646791</c:v>
                </c:pt>
                <c:pt idx="915">
                  <c:v>0.0</c:v>
                </c:pt>
                <c:pt idx="916">
                  <c:v>0.388074602000001</c:v>
                </c:pt>
                <c:pt idx="917">
                  <c:v>0.0</c:v>
                </c:pt>
                <c:pt idx="918">
                  <c:v>0.0</c:v>
                </c:pt>
                <c:pt idx="919">
                  <c:v>0.46439108</c:v>
                </c:pt>
                <c:pt idx="920">
                  <c:v>0.0</c:v>
                </c:pt>
                <c:pt idx="921">
                  <c:v>10.51672451000001</c:v>
                </c:pt>
                <c:pt idx="922">
                  <c:v>14.63156513</c:v>
                </c:pt>
                <c:pt idx="923">
                  <c:v>0.0</c:v>
                </c:pt>
                <c:pt idx="924">
                  <c:v>0.0</c:v>
                </c:pt>
                <c:pt idx="925">
                  <c:v>24.45494911999999</c:v>
                </c:pt>
                <c:pt idx="926">
                  <c:v>8.183131729</c:v>
                </c:pt>
                <c:pt idx="927">
                  <c:v>0.0646791</c:v>
                </c:pt>
                <c:pt idx="928">
                  <c:v>2.580671801000001</c:v>
                </c:pt>
                <c:pt idx="929">
                  <c:v>0.0</c:v>
                </c:pt>
                <c:pt idx="930">
                  <c:v>8.347402063</c:v>
                </c:pt>
                <c:pt idx="931">
                  <c:v>6.942591445</c:v>
                </c:pt>
                <c:pt idx="932">
                  <c:v>2.409296488</c:v>
                </c:pt>
                <c:pt idx="933">
                  <c:v>0.0</c:v>
                </c:pt>
                <c:pt idx="934">
                  <c:v>0.0</c:v>
                </c:pt>
                <c:pt idx="935">
                  <c:v>0.0</c:v>
                </c:pt>
                <c:pt idx="936">
                  <c:v>2.839388203</c:v>
                </c:pt>
                <c:pt idx="937">
                  <c:v>10.50508713000001</c:v>
                </c:pt>
                <c:pt idx="938">
                  <c:v>9.921407721</c:v>
                </c:pt>
                <c:pt idx="939">
                  <c:v>0.892470903</c:v>
                </c:pt>
                <c:pt idx="940">
                  <c:v>22.78734970999997</c:v>
                </c:pt>
                <c:pt idx="941">
                  <c:v>28.84836987999996</c:v>
                </c:pt>
                <c:pt idx="942">
                  <c:v>0.061764548</c:v>
                </c:pt>
                <c:pt idx="943">
                  <c:v>0.119935813</c:v>
                </c:pt>
                <c:pt idx="944">
                  <c:v>0.0</c:v>
                </c:pt>
                <c:pt idx="945">
                  <c:v>0.0</c:v>
                </c:pt>
                <c:pt idx="946">
                  <c:v>1.438011167</c:v>
                </c:pt>
                <c:pt idx="947">
                  <c:v>0.119935813</c:v>
                </c:pt>
                <c:pt idx="948">
                  <c:v>2.157764917</c:v>
                </c:pt>
                <c:pt idx="949">
                  <c:v>1.135935812999998</c:v>
                </c:pt>
                <c:pt idx="950">
                  <c:v>0.0599679070000001</c:v>
                </c:pt>
                <c:pt idx="951">
                  <c:v>10.63291775</c:v>
                </c:pt>
                <c:pt idx="952">
                  <c:v>43.52067277000001</c:v>
                </c:pt>
                <c:pt idx="953">
                  <c:v>14.36205846</c:v>
                </c:pt>
                <c:pt idx="954">
                  <c:v>0.061764548</c:v>
                </c:pt>
                <c:pt idx="955">
                  <c:v>0.0</c:v>
                </c:pt>
                <c:pt idx="956">
                  <c:v>0.309940652</c:v>
                </c:pt>
                <c:pt idx="957">
                  <c:v>21.25560765999997</c:v>
                </c:pt>
                <c:pt idx="958">
                  <c:v>40.2297303600001</c:v>
                </c:pt>
                <c:pt idx="959">
                  <c:v>43.65229804000001</c:v>
                </c:pt>
                <c:pt idx="960">
                  <c:v>46.16051744000005</c:v>
                </c:pt>
                <c:pt idx="961">
                  <c:v>20.54648967999996</c:v>
                </c:pt>
                <c:pt idx="962">
                  <c:v>9.055664250000024</c:v>
                </c:pt>
                <c:pt idx="963">
                  <c:v>13.66522187</c:v>
                </c:pt>
                <c:pt idx="964">
                  <c:v>36.10277153000001</c:v>
                </c:pt>
                <c:pt idx="965">
                  <c:v>51.52514541000005</c:v>
                </c:pt>
                <c:pt idx="966">
                  <c:v>1.008813433</c:v>
                </c:pt>
                <c:pt idx="967">
                  <c:v>0.061764548</c:v>
                </c:pt>
                <c:pt idx="968">
                  <c:v>0.0</c:v>
                </c:pt>
                <c:pt idx="969">
                  <c:v>1.323026099999998</c:v>
                </c:pt>
                <c:pt idx="970">
                  <c:v>7.162545518999983</c:v>
                </c:pt>
                <c:pt idx="971">
                  <c:v>0.061764548</c:v>
                </c:pt>
                <c:pt idx="972">
                  <c:v>10.1678653</c:v>
                </c:pt>
                <c:pt idx="973">
                  <c:v>8.941396103000001</c:v>
                </c:pt>
                <c:pt idx="974">
                  <c:v>5.911385086</c:v>
                </c:pt>
                <c:pt idx="975">
                  <c:v>22.32116199000004</c:v>
                </c:pt>
                <c:pt idx="976">
                  <c:v>1.424455636</c:v>
                </c:pt>
                <c:pt idx="977">
                  <c:v>13.15715417</c:v>
                </c:pt>
                <c:pt idx="978">
                  <c:v>0.0599679070000001</c:v>
                </c:pt>
                <c:pt idx="979">
                  <c:v>0.0</c:v>
                </c:pt>
                <c:pt idx="980">
                  <c:v>3.148311626000003</c:v>
                </c:pt>
                <c:pt idx="981">
                  <c:v>2.701748092</c:v>
                </c:pt>
                <c:pt idx="982">
                  <c:v>8.225558511000002</c:v>
                </c:pt>
                <c:pt idx="983">
                  <c:v>0.061764548</c:v>
                </c:pt>
                <c:pt idx="984">
                  <c:v>0.0</c:v>
                </c:pt>
                <c:pt idx="985">
                  <c:v>3.713236525</c:v>
                </c:pt>
                <c:pt idx="986">
                  <c:v>0.0599679070000001</c:v>
                </c:pt>
                <c:pt idx="987">
                  <c:v>0.0</c:v>
                </c:pt>
                <c:pt idx="988">
                  <c:v>0.0</c:v>
                </c:pt>
                <c:pt idx="989">
                  <c:v>0.0599679070000001</c:v>
                </c:pt>
                <c:pt idx="990">
                  <c:v>0.0599679070000001</c:v>
                </c:pt>
                <c:pt idx="991">
                  <c:v>0.0</c:v>
                </c:pt>
                <c:pt idx="992">
                  <c:v>0.0</c:v>
                </c:pt>
                <c:pt idx="993">
                  <c:v>0.0</c:v>
                </c:pt>
                <c:pt idx="994">
                  <c:v>37.56663524000007</c:v>
                </c:pt>
                <c:pt idx="995">
                  <c:v>2.716878070999999</c:v>
                </c:pt>
                <c:pt idx="996">
                  <c:v>3.136413865</c:v>
                </c:pt>
                <c:pt idx="997">
                  <c:v>52.58713944</c:v>
                </c:pt>
                <c:pt idx="998">
                  <c:v>0.0599679070000001</c:v>
                </c:pt>
                <c:pt idx="999">
                  <c:v>0.0</c:v>
                </c:pt>
                <c:pt idx="1000">
                  <c:v>0.0</c:v>
                </c:pt>
                <c:pt idx="1001">
                  <c:v>10.31994971000001</c:v>
                </c:pt>
                <c:pt idx="1002">
                  <c:v>8.771843469999998</c:v>
                </c:pt>
                <c:pt idx="1003">
                  <c:v>0.061764548</c:v>
                </c:pt>
                <c:pt idx="1004">
                  <c:v>0.0</c:v>
                </c:pt>
                <c:pt idx="1005">
                  <c:v>0.0</c:v>
                </c:pt>
                <c:pt idx="1006">
                  <c:v>0.0</c:v>
                </c:pt>
                <c:pt idx="1007">
                  <c:v>5.730045789000007</c:v>
                </c:pt>
                <c:pt idx="1008">
                  <c:v>10.64660694</c:v>
                </c:pt>
                <c:pt idx="1009">
                  <c:v>2.705063632999999</c:v>
                </c:pt>
                <c:pt idx="1010">
                  <c:v>0.241668268</c:v>
                </c:pt>
                <c:pt idx="1011">
                  <c:v>18.94514729999993</c:v>
                </c:pt>
                <c:pt idx="1012">
                  <c:v>0.311058562000001</c:v>
                </c:pt>
                <c:pt idx="1013">
                  <c:v>0.0</c:v>
                </c:pt>
                <c:pt idx="1014">
                  <c:v>0.0</c:v>
                </c:pt>
                <c:pt idx="1015">
                  <c:v>0.0</c:v>
                </c:pt>
                <c:pt idx="1016">
                  <c:v>0.0</c:v>
                </c:pt>
                <c:pt idx="1017">
                  <c:v>0.0</c:v>
                </c:pt>
                <c:pt idx="1018">
                  <c:v>0.0</c:v>
                </c:pt>
                <c:pt idx="1019">
                  <c:v>0.0</c:v>
                </c:pt>
                <c:pt idx="1020">
                  <c:v>3.937316799</c:v>
                </c:pt>
                <c:pt idx="1021">
                  <c:v>0.0</c:v>
                </c:pt>
                <c:pt idx="1022">
                  <c:v>0.0</c:v>
                </c:pt>
                <c:pt idx="1023">
                  <c:v>6.914635005999997</c:v>
                </c:pt>
                <c:pt idx="1024">
                  <c:v>5.033631022</c:v>
                </c:pt>
                <c:pt idx="1025">
                  <c:v>0.0</c:v>
                </c:pt>
                <c:pt idx="1026">
                  <c:v>0.061764548</c:v>
                </c:pt>
                <c:pt idx="1027">
                  <c:v>14.02135791</c:v>
                </c:pt>
                <c:pt idx="1028">
                  <c:v>28.85611193</c:v>
                </c:pt>
                <c:pt idx="1029">
                  <c:v>21.70343318999996</c:v>
                </c:pt>
                <c:pt idx="1030">
                  <c:v>8.231927475999994</c:v>
                </c:pt>
                <c:pt idx="1031">
                  <c:v>0.241668268</c:v>
                </c:pt>
                <c:pt idx="1032">
                  <c:v>36.33298642</c:v>
                </c:pt>
                <c:pt idx="1033">
                  <c:v>0.666154808000001</c:v>
                </c:pt>
                <c:pt idx="1034">
                  <c:v>37.2837327400001</c:v>
                </c:pt>
                <c:pt idx="1035">
                  <c:v>12.33912499</c:v>
                </c:pt>
                <c:pt idx="1036">
                  <c:v>0.77253509</c:v>
                </c:pt>
                <c:pt idx="1037">
                  <c:v>0.0</c:v>
                </c:pt>
                <c:pt idx="1038">
                  <c:v>0.0</c:v>
                </c:pt>
                <c:pt idx="1039">
                  <c:v>0.0</c:v>
                </c:pt>
                <c:pt idx="1040">
                  <c:v>3.36049414</c:v>
                </c:pt>
                <c:pt idx="1041">
                  <c:v>15.82317079</c:v>
                </c:pt>
                <c:pt idx="1042">
                  <c:v>21.89353349999999</c:v>
                </c:pt>
                <c:pt idx="1043">
                  <c:v>1.026101119</c:v>
                </c:pt>
                <c:pt idx="1044">
                  <c:v>2.455368629999996</c:v>
                </c:pt>
                <c:pt idx="1045">
                  <c:v>0.061764548</c:v>
                </c:pt>
                <c:pt idx="1046">
                  <c:v>0.0</c:v>
                </c:pt>
                <c:pt idx="1047">
                  <c:v>0.0</c:v>
                </c:pt>
                <c:pt idx="1048">
                  <c:v>0.0</c:v>
                </c:pt>
                <c:pt idx="1049">
                  <c:v>3.199535876</c:v>
                </c:pt>
                <c:pt idx="1050">
                  <c:v>14.58995421000002</c:v>
                </c:pt>
                <c:pt idx="1051">
                  <c:v>1.010610075</c:v>
                </c:pt>
                <c:pt idx="1052">
                  <c:v>0.0</c:v>
                </c:pt>
                <c:pt idx="1053">
                  <c:v>0.0</c:v>
                </c:pt>
                <c:pt idx="1054">
                  <c:v>0.0</c:v>
                </c:pt>
                <c:pt idx="1055">
                  <c:v>0.0</c:v>
                </c:pt>
                <c:pt idx="1056">
                  <c:v>19.68580111000003</c:v>
                </c:pt>
                <c:pt idx="1057">
                  <c:v>60.95491385</c:v>
                </c:pt>
                <c:pt idx="1058">
                  <c:v>12.96341718</c:v>
                </c:pt>
                <c:pt idx="1059">
                  <c:v>1.390859304</c:v>
                </c:pt>
                <c:pt idx="1060">
                  <c:v>0.0</c:v>
                </c:pt>
                <c:pt idx="1061">
                  <c:v>0.0</c:v>
                </c:pt>
                <c:pt idx="1062">
                  <c:v>0.0</c:v>
                </c:pt>
                <c:pt idx="1063">
                  <c:v>0.0</c:v>
                </c:pt>
                <c:pt idx="1064">
                  <c:v>0.0</c:v>
                </c:pt>
                <c:pt idx="1065">
                  <c:v>0.0</c:v>
                </c:pt>
                <c:pt idx="1066">
                  <c:v>0.0</c:v>
                </c:pt>
                <c:pt idx="1067">
                  <c:v>0.0</c:v>
                </c:pt>
                <c:pt idx="1068">
                  <c:v>0.0</c:v>
                </c:pt>
                <c:pt idx="1069">
                  <c:v>0.0</c:v>
                </c:pt>
                <c:pt idx="1070">
                  <c:v>24.72717592000004</c:v>
                </c:pt>
                <c:pt idx="1071">
                  <c:v>0.0</c:v>
                </c:pt>
                <c:pt idx="1072">
                  <c:v>0.0</c:v>
                </c:pt>
                <c:pt idx="1073">
                  <c:v>0.0</c:v>
                </c:pt>
                <c:pt idx="1074">
                  <c:v>0.0</c:v>
                </c:pt>
                <c:pt idx="1075">
                  <c:v>0.0</c:v>
                </c:pt>
                <c:pt idx="1076">
                  <c:v>0.0</c:v>
                </c:pt>
                <c:pt idx="1077">
                  <c:v>10.68691247</c:v>
                </c:pt>
                <c:pt idx="1078">
                  <c:v>0.17990372</c:v>
                </c:pt>
                <c:pt idx="1079">
                  <c:v>7.387064972999991</c:v>
                </c:pt>
                <c:pt idx="1080">
                  <c:v>0.061764548</c:v>
                </c:pt>
                <c:pt idx="1081">
                  <c:v>3.184845076</c:v>
                </c:pt>
                <c:pt idx="1082">
                  <c:v>5.355582266999982</c:v>
                </c:pt>
                <c:pt idx="1083">
                  <c:v>0.0</c:v>
                </c:pt>
                <c:pt idx="1084">
                  <c:v>0.0</c:v>
                </c:pt>
                <c:pt idx="1085">
                  <c:v>17.40617007999997</c:v>
                </c:pt>
                <c:pt idx="1086">
                  <c:v>9.330567785</c:v>
                </c:pt>
                <c:pt idx="1087">
                  <c:v>18.35808638</c:v>
                </c:pt>
                <c:pt idx="1088">
                  <c:v>0.366315275000001</c:v>
                </c:pt>
                <c:pt idx="1089">
                  <c:v>0.0</c:v>
                </c:pt>
                <c:pt idx="1090">
                  <c:v>0.0</c:v>
                </c:pt>
                <c:pt idx="1091">
                  <c:v>0.299839533</c:v>
                </c:pt>
                <c:pt idx="1092">
                  <c:v>0.0599679070000001</c:v>
                </c:pt>
                <c:pt idx="1093">
                  <c:v>8.132549756000004</c:v>
                </c:pt>
                <c:pt idx="1094">
                  <c:v>8.39565621300003</c:v>
                </c:pt>
                <c:pt idx="1095">
                  <c:v>21.88171384999996</c:v>
                </c:pt>
                <c:pt idx="1096">
                  <c:v>0.0</c:v>
                </c:pt>
                <c:pt idx="1097">
                  <c:v>0.0</c:v>
                </c:pt>
                <c:pt idx="1098">
                  <c:v>0.0</c:v>
                </c:pt>
                <c:pt idx="1099">
                  <c:v>0.119935813</c:v>
                </c:pt>
                <c:pt idx="1100">
                  <c:v>4.112287131999992</c:v>
                </c:pt>
                <c:pt idx="1101">
                  <c:v>0.121732455</c:v>
                </c:pt>
                <c:pt idx="1102">
                  <c:v>0.0</c:v>
                </c:pt>
                <c:pt idx="1103">
                  <c:v>0.0</c:v>
                </c:pt>
                <c:pt idx="1104">
                  <c:v>0.0</c:v>
                </c:pt>
                <c:pt idx="1105">
                  <c:v>0.0</c:v>
                </c:pt>
                <c:pt idx="1106">
                  <c:v>0.0</c:v>
                </c:pt>
                <c:pt idx="1107">
                  <c:v>0.0</c:v>
                </c:pt>
                <c:pt idx="1108">
                  <c:v>0.0</c:v>
                </c:pt>
                <c:pt idx="1109">
                  <c:v>0.0</c:v>
                </c:pt>
                <c:pt idx="1110">
                  <c:v>0.0</c:v>
                </c:pt>
                <c:pt idx="1111">
                  <c:v>0.0</c:v>
                </c:pt>
                <c:pt idx="1112">
                  <c:v>0.0</c:v>
                </c:pt>
                <c:pt idx="1113">
                  <c:v>0.0</c:v>
                </c:pt>
                <c:pt idx="1114">
                  <c:v>0.0</c:v>
                </c:pt>
                <c:pt idx="1115">
                  <c:v>0.0</c:v>
                </c:pt>
                <c:pt idx="1116">
                  <c:v>0.0</c:v>
                </c:pt>
                <c:pt idx="1117">
                  <c:v>0.0</c:v>
                </c:pt>
                <c:pt idx="1118">
                  <c:v>0.0</c:v>
                </c:pt>
                <c:pt idx="1119">
                  <c:v>0.0</c:v>
                </c:pt>
                <c:pt idx="1120">
                  <c:v>0.0</c:v>
                </c:pt>
                <c:pt idx="1121">
                  <c:v>0.0</c:v>
                </c:pt>
                <c:pt idx="1122">
                  <c:v>0.0</c:v>
                </c:pt>
                <c:pt idx="1123">
                  <c:v>0.0</c:v>
                </c:pt>
                <c:pt idx="1124">
                  <c:v>0.0</c:v>
                </c:pt>
                <c:pt idx="1125">
                  <c:v>0.0</c:v>
                </c:pt>
                <c:pt idx="1126">
                  <c:v>0.0</c:v>
                </c:pt>
                <c:pt idx="1127">
                  <c:v>0.0</c:v>
                </c:pt>
                <c:pt idx="1128">
                  <c:v>0.0</c:v>
                </c:pt>
                <c:pt idx="1129">
                  <c:v>0.0</c:v>
                </c:pt>
                <c:pt idx="1130">
                  <c:v>0.0</c:v>
                </c:pt>
                <c:pt idx="1131">
                  <c:v>0.0</c:v>
                </c:pt>
                <c:pt idx="1132">
                  <c:v>0.0</c:v>
                </c:pt>
                <c:pt idx="1133">
                  <c:v>0.0</c:v>
                </c:pt>
                <c:pt idx="1134">
                  <c:v>0.0</c:v>
                </c:pt>
                <c:pt idx="1135">
                  <c:v>0.0</c:v>
                </c:pt>
                <c:pt idx="1136">
                  <c:v>0.0</c:v>
                </c:pt>
                <c:pt idx="1137">
                  <c:v>0.0</c:v>
                </c:pt>
                <c:pt idx="1138">
                  <c:v>0.0</c:v>
                </c:pt>
                <c:pt idx="1139">
                  <c:v>0.0</c:v>
                </c:pt>
                <c:pt idx="1140">
                  <c:v>0.0</c:v>
                </c:pt>
                <c:pt idx="1141">
                  <c:v>0.0</c:v>
                </c:pt>
                <c:pt idx="1142">
                  <c:v>0.0</c:v>
                </c:pt>
                <c:pt idx="1143">
                  <c:v>0.0</c:v>
                </c:pt>
                <c:pt idx="1144">
                  <c:v>0.0</c:v>
                </c:pt>
                <c:pt idx="1145">
                  <c:v>0.0</c:v>
                </c:pt>
                <c:pt idx="1146">
                  <c:v>0.0</c:v>
                </c:pt>
                <c:pt idx="1147">
                  <c:v>0.0</c:v>
                </c:pt>
                <c:pt idx="1148">
                  <c:v>0.0</c:v>
                </c:pt>
                <c:pt idx="1149">
                  <c:v>0.0</c:v>
                </c:pt>
                <c:pt idx="1150">
                  <c:v>0.0</c:v>
                </c:pt>
                <c:pt idx="1151">
                  <c:v>0.0</c:v>
                </c:pt>
                <c:pt idx="1152">
                  <c:v>0.0</c:v>
                </c:pt>
                <c:pt idx="1153">
                  <c:v>0.0</c:v>
                </c:pt>
                <c:pt idx="1154">
                  <c:v>0.0</c:v>
                </c:pt>
                <c:pt idx="1155">
                  <c:v>0.0</c:v>
                </c:pt>
                <c:pt idx="1156">
                  <c:v>0.0</c:v>
                </c:pt>
                <c:pt idx="1157">
                  <c:v>0.0</c:v>
                </c:pt>
                <c:pt idx="1158">
                  <c:v>0.0</c:v>
                </c:pt>
                <c:pt idx="1159">
                  <c:v>0.0</c:v>
                </c:pt>
                <c:pt idx="1160">
                  <c:v>0.0</c:v>
                </c:pt>
                <c:pt idx="1161">
                  <c:v>0.0</c:v>
                </c:pt>
                <c:pt idx="1162">
                  <c:v>0.0</c:v>
                </c:pt>
                <c:pt idx="1163">
                  <c:v>0.0</c:v>
                </c:pt>
                <c:pt idx="1164">
                  <c:v>0.0</c:v>
                </c:pt>
                <c:pt idx="1165">
                  <c:v>0.0</c:v>
                </c:pt>
                <c:pt idx="1166">
                  <c:v>0.0</c:v>
                </c:pt>
                <c:pt idx="1167">
                  <c:v>0.0</c:v>
                </c:pt>
                <c:pt idx="1168">
                  <c:v>0.0</c:v>
                </c:pt>
                <c:pt idx="1169">
                  <c:v>0.0</c:v>
                </c:pt>
                <c:pt idx="1170">
                  <c:v>0.0</c:v>
                </c:pt>
                <c:pt idx="1171">
                  <c:v>0.0</c:v>
                </c:pt>
                <c:pt idx="1172">
                  <c:v>0.0</c:v>
                </c:pt>
                <c:pt idx="1173">
                  <c:v>0.0</c:v>
                </c:pt>
                <c:pt idx="1174">
                  <c:v>0.0</c:v>
                </c:pt>
                <c:pt idx="1175">
                  <c:v>0.0</c:v>
                </c:pt>
                <c:pt idx="1176">
                  <c:v>0.0</c:v>
                </c:pt>
                <c:pt idx="1177">
                  <c:v>0.0</c:v>
                </c:pt>
                <c:pt idx="1178">
                  <c:v>0.0</c:v>
                </c:pt>
                <c:pt idx="1179">
                  <c:v>0.0</c:v>
                </c:pt>
                <c:pt idx="1180">
                  <c:v>0.0</c:v>
                </c:pt>
                <c:pt idx="1181">
                  <c:v>0.0</c:v>
                </c:pt>
                <c:pt idx="1182">
                  <c:v>0.0</c:v>
                </c:pt>
                <c:pt idx="1183">
                  <c:v>0.0</c:v>
                </c:pt>
                <c:pt idx="1184">
                  <c:v>0.0</c:v>
                </c:pt>
                <c:pt idx="1185">
                  <c:v>0.0</c:v>
                </c:pt>
                <c:pt idx="1186">
                  <c:v>0.0</c:v>
                </c:pt>
                <c:pt idx="1187">
                  <c:v>0.0</c:v>
                </c:pt>
                <c:pt idx="1188">
                  <c:v>0.0</c:v>
                </c:pt>
                <c:pt idx="1189">
                  <c:v>0.0</c:v>
                </c:pt>
                <c:pt idx="1190">
                  <c:v>0.0</c:v>
                </c:pt>
                <c:pt idx="1191">
                  <c:v>0.0</c:v>
                </c:pt>
                <c:pt idx="1192">
                  <c:v>0.0</c:v>
                </c:pt>
                <c:pt idx="1193">
                  <c:v>0.0</c:v>
                </c:pt>
                <c:pt idx="1194">
                  <c:v>0.0</c:v>
                </c:pt>
                <c:pt idx="1195">
                  <c:v>0.0</c:v>
                </c:pt>
                <c:pt idx="1196">
                  <c:v>0.0</c:v>
                </c:pt>
                <c:pt idx="1197">
                  <c:v>0.0</c:v>
                </c:pt>
                <c:pt idx="1198">
                  <c:v>0.0</c:v>
                </c:pt>
                <c:pt idx="1199">
                  <c:v>0.0</c:v>
                </c:pt>
                <c:pt idx="1200">
                  <c:v>0.0646791</c:v>
                </c:pt>
                <c:pt idx="1201">
                  <c:v>3.839919726</c:v>
                </c:pt>
                <c:pt idx="1202">
                  <c:v>11.31960982000002</c:v>
                </c:pt>
                <c:pt idx="1203">
                  <c:v>0.061764548</c:v>
                </c:pt>
                <c:pt idx="1204">
                  <c:v>0.0</c:v>
                </c:pt>
                <c:pt idx="1205">
                  <c:v>0.0</c:v>
                </c:pt>
                <c:pt idx="1206">
                  <c:v>0.0</c:v>
                </c:pt>
                <c:pt idx="1207">
                  <c:v>0.0</c:v>
                </c:pt>
                <c:pt idx="1208">
                  <c:v>0.0</c:v>
                </c:pt>
                <c:pt idx="1209">
                  <c:v>0.0</c:v>
                </c:pt>
                <c:pt idx="1210">
                  <c:v>0.0</c:v>
                </c:pt>
                <c:pt idx="1211">
                  <c:v>0.0</c:v>
                </c:pt>
                <c:pt idx="1212">
                  <c:v>0.0</c:v>
                </c:pt>
                <c:pt idx="1213">
                  <c:v>0.0</c:v>
                </c:pt>
                <c:pt idx="1214">
                  <c:v>0.0</c:v>
                </c:pt>
                <c:pt idx="1215">
                  <c:v>0.0</c:v>
                </c:pt>
                <c:pt idx="1216">
                  <c:v>0.0</c:v>
                </c:pt>
                <c:pt idx="1217">
                  <c:v>0.0</c:v>
                </c:pt>
                <c:pt idx="1218">
                  <c:v>0.0</c:v>
                </c:pt>
                <c:pt idx="1219">
                  <c:v>0.185293645</c:v>
                </c:pt>
                <c:pt idx="1220">
                  <c:v>0.0</c:v>
                </c:pt>
                <c:pt idx="1221">
                  <c:v>0.0</c:v>
                </c:pt>
                <c:pt idx="1222">
                  <c:v>0.0</c:v>
                </c:pt>
                <c:pt idx="1223">
                  <c:v>0.0</c:v>
                </c:pt>
                <c:pt idx="1224">
                  <c:v>0.0</c:v>
                </c:pt>
                <c:pt idx="1225">
                  <c:v>0.0</c:v>
                </c:pt>
                <c:pt idx="1226">
                  <c:v>0.0</c:v>
                </c:pt>
                <c:pt idx="1227">
                  <c:v>0.0</c:v>
                </c:pt>
                <c:pt idx="1228">
                  <c:v>0.0</c:v>
                </c:pt>
                <c:pt idx="1229">
                  <c:v>0.0</c:v>
                </c:pt>
                <c:pt idx="1230">
                  <c:v>0.0</c:v>
                </c:pt>
                <c:pt idx="1231">
                  <c:v>0.0</c:v>
                </c:pt>
                <c:pt idx="1232">
                  <c:v>0.0</c:v>
                </c:pt>
                <c:pt idx="1233">
                  <c:v>0.0</c:v>
                </c:pt>
                <c:pt idx="1234">
                  <c:v>0.185293645</c:v>
                </c:pt>
                <c:pt idx="1235">
                  <c:v>2.995218659999998</c:v>
                </c:pt>
                <c:pt idx="1236">
                  <c:v>54.31592014</c:v>
                </c:pt>
                <c:pt idx="1237">
                  <c:v>139.8683792000002</c:v>
                </c:pt>
                <c:pt idx="1238">
                  <c:v>1.486581247999998</c:v>
                </c:pt>
                <c:pt idx="1239">
                  <c:v>0.366315275000001</c:v>
                </c:pt>
                <c:pt idx="1240">
                  <c:v>4.217933133999995</c:v>
                </c:pt>
                <c:pt idx="1241">
                  <c:v>56.29955489000007</c:v>
                </c:pt>
                <c:pt idx="1242">
                  <c:v>8.772473596000004</c:v>
                </c:pt>
                <c:pt idx="1243">
                  <c:v>0.121732455</c:v>
                </c:pt>
                <c:pt idx="1244">
                  <c:v>5.303840722</c:v>
                </c:pt>
                <c:pt idx="1245">
                  <c:v>0.0</c:v>
                </c:pt>
                <c:pt idx="1246">
                  <c:v>0.0599679070000001</c:v>
                </c:pt>
                <c:pt idx="1247">
                  <c:v>0.0599679070000001</c:v>
                </c:pt>
                <c:pt idx="1248">
                  <c:v>0.124647007</c:v>
                </c:pt>
                <c:pt idx="1249">
                  <c:v>0.0</c:v>
                </c:pt>
                <c:pt idx="1250">
                  <c:v>1.975746889</c:v>
                </c:pt>
                <c:pt idx="1251">
                  <c:v>18.96383236999997</c:v>
                </c:pt>
                <c:pt idx="1252">
                  <c:v>0.061764548</c:v>
                </c:pt>
                <c:pt idx="1253">
                  <c:v>5.27330302100001</c:v>
                </c:pt>
                <c:pt idx="1254">
                  <c:v>0.984639489</c:v>
                </c:pt>
                <c:pt idx="1255">
                  <c:v>0.121732455</c:v>
                </c:pt>
                <c:pt idx="1256">
                  <c:v>0.0</c:v>
                </c:pt>
                <c:pt idx="1257">
                  <c:v>0.0</c:v>
                </c:pt>
                <c:pt idx="1258">
                  <c:v>0.0</c:v>
                </c:pt>
                <c:pt idx="1259">
                  <c:v>0.0</c:v>
                </c:pt>
                <c:pt idx="1260">
                  <c:v>0.0</c:v>
                </c:pt>
                <c:pt idx="1261">
                  <c:v>0.0</c:v>
                </c:pt>
                <c:pt idx="1262">
                  <c:v>1.434678267</c:v>
                </c:pt>
                <c:pt idx="1263">
                  <c:v>0.299839533</c:v>
                </c:pt>
                <c:pt idx="1264">
                  <c:v>16.29825493</c:v>
                </c:pt>
                <c:pt idx="1265">
                  <c:v>5.90128917500001</c:v>
                </c:pt>
                <c:pt idx="1266">
                  <c:v>3.353411726</c:v>
                </c:pt>
                <c:pt idx="1267">
                  <c:v>2.896625560999999</c:v>
                </c:pt>
                <c:pt idx="1268">
                  <c:v>3.238266957</c:v>
                </c:pt>
                <c:pt idx="1269">
                  <c:v>0.0</c:v>
                </c:pt>
                <c:pt idx="1270">
                  <c:v>2.330843134999993</c:v>
                </c:pt>
                <c:pt idx="1271">
                  <c:v>12.13855034</c:v>
                </c:pt>
                <c:pt idx="1272">
                  <c:v>0.0</c:v>
                </c:pt>
                <c:pt idx="1273">
                  <c:v>0.0646791</c:v>
                </c:pt>
                <c:pt idx="1274">
                  <c:v>43.94492497</c:v>
                </c:pt>
                <c:pt idx="1275">
                  <c:v>14.50658483000003</c:v>
                </c:pt>
                <c:pt idx="1276">
                  <c:v>21.34132222999999</c:v>
                </c:pt>
                <c:pt idx="1277">
                  <c:v>2.046234263</c:v>
                </c:pt>
                <c:pt idx="1278">
                  <c:v>2.028946577</c:v>
                </c:pt>
                <c:pt idx="1279">
                  <c:v>11.46192815</c:v>
                </c:pt>
                <c:pt idx="1280">
                  <c:v>13.97238684000002</c:v>
                </c:pt>
                <c:pt idx="1281">
                  <c:v>5.49576545</c:v>
                </c:pt>
                <c:pt idx="1282">
                  <c:v>24.76620209999997</c:v>
                </c:pt>
                <c:pt idx="1283">
                  <c:v>9.98881737</c:v>
                </c:pt>
                <c:pt idx="1284">
                  <c:v>5.587967017999992</c:v>
                </c:pt>
                <c:pt idx="1285">
                  <c:v>0.954235452000001</c:v>
                </c:pt>
                <c:pt idx="1286">
                  <c:v>0.430994375000001</c:v>
                </c:pt>
                <c:pt idx="1287">
                  <c:v>24.31319669000001</c:v>
                </c:pt>
                <c:pt idx="1288">
                  <c:v>17.90550973999994</c:v>
                </c:pt>
                <c:pt idx="1289">
                  <c:v>0.241668268</c:v>
                </c:pt>
                <c:pt idx="1290">
                  <c:v>0.17990372</c:v>
                </c:pt>
                <c:pt idx="1291">
                  <c:v>9.017394914</c:v>
                </c:pt>
                <c:pt idx="1292">
                  <c:v>15.15299915000001</c:v>
                </c:pt>
                <c:pt idx="1293">
                  <c:v>34.81310221000001</c:v>
                </c:pt>
                <c:pt idx="1294">
                  <c:v>19.27778465</c:v>
                </c:pt>
                <c:pt idx="1295">
                  <c:v>13.10664684000001</c:v>
                </c:pt>
                <c:pt idx="1296">
                  <c:v>1.140207828000003</c:v>
                </c:pt>
                <c:pt idx="1297">
                  <c:v>0.17990372</c:v>
                </c:pt>
                <c:pt idx="1298">
                  <c:v>0.119935813</c:v>
                </c:pt>
                <c:pt idx="1299">
                  <c:v>25.05507603999999</c:v>
                </c:pt>
                <c:pt idx="1300">
                  <c:v>10.26614073</c:v>
                </c:pt>
                <c:pt idx="1301">
                  <c:v>1.955322457999998</c:v>
                </c:pt>
                <c:pt idx="1302">
                  <c:v>61.40953884000007</c:v>
                </c:pt>
                <c:pt idx="1303">
                  <c:v>5.159251860999993</c:v>
                </c:pt>
                <c:pt idx="1304">
                  <c:v>0.368111917</c:v>
                </c:pt>
                <c:pt idx="1305">
                  <c:v>4.734426822999993</c:v>
                </c:pt>
                <c:pt idx="1306">
                  <c:v>2.116982019</c:v>
                </c:pt>
                <c:pt idx="1307">
                  <c:v>0.061764548</c:v>
                </c:pt>
                <c:pt idx="1308">
                  <c:v>0.0</c:v>
                </c:pt>
                <c:pt idx="1309">
                  <c:v>0.121732455</c:v>
                </c:pt>
                <c:pt idx="1310">
                  <c:v>0.0</c:v>
                </c:pt>
                <c:pt idx="1311">
                  <c:v>0.0599679070000001</c:v>
                </c:pt>
                <c:pt idx="1312">
                  <c:v>0.061764548</c:v>
                </c:pt>
                <c:pt idx="1313">
                  <c:v>0.0</c:v>
                </c:pt>
                <c:pt idx="1314">
                  <c:v>0.0</c:v>
                </c:pt>
                <c:pt idx="1315">
                  <c:v>0.0</c:v>
                </c:pt>
                <c:pt idx="1316">
                  <c:v>7.823850262999985</c:v>
                </c:pt>
                <c:pt idx="1317">
                  <c:v>2.372344688999999</c:v>
                </c:pt>
                <c:pt idx="1318">
                  <c:v>37.45650197</c:v>
                </c:pt>
                <c:pt idx="1319">
                  <c:v>0.123529097</c:v>
                </c:pt>
                <c:pt idx="1320">
                  <c:v>0.0599679070000001</c:v>
                </c:pt>
                <c:pt idx="1321">
                  <c:v>0.0</c:v>
                </c:pt>
                <c:pt idx="1322">
                  <c:v>0.0599679070000001</c:v>
                </c:pt>
                <c:pt idx="1323">
                  <c:v>0.0</c:v>
                </c:pt>
                <c:pt idx="1324">
                  <c:v>0.184614914</c:v>
                </c:pt>
                <c:pt idx="1325">
                  <c:v>0.0</c:v>
                </c:pt>
                <c:pt idx="1326">
                  <c:v>0.0</c:v>
                </c:pt>
                <c:pt idx="1327">
                  <c:v>0.0</c:v>
                </c:pt>
                <c:pt idx="1328">
                  <c:v>0.0599679070000001</c:v>
                </c:pt>
                <c:pt idx="1329">
                  <c:v>0.0</c:v>
                </c:pt>
                <c:pt idx="1330">
                  <c:v>0.0</c:v>
                </c:pt>
                <c:pt idx="1331">
                  <c:v>0.0599679070000001</c:v>
                </c:pt>
                <c:pt idx="1332">
                  <c:v>0.124647007</c:v>
                </c:pt>
                <c:pt idx="1333">
                  <c:v>0.0</c:v>
                </c:pt>
                <c:pt idx="1334">
                  <c:v>15.82101135</c:v>
                </c:pt>
                <c:pt idx="1335">
                  <c:v>9.934524073</c:v>
                </c:pt>
                <c:pt idx="1336">
                  <c:v>0.0599679070000001</c:v>
                </c:pt>
                <c:pt idx="1337">
                  <c:v>0.0</c:v>
                </c:pt>
                <c:pt idx="1338">
                  <c:v>0.0</c:v>
                </c:pt>
                <c:pt idx="1339">
                  <c:v>0.0599679070000001</c:v>
                </c:pt>
                <c:pt idx="1340">
                  <c:v>0.0</c:v>
                </c:pt>
                <c:pt idx="1341">
                  <c:v>0.0</c:v>
                </c:pt>
                <c:pt idx="1342">
                  <c:v>0.0</c:v>
                </c:pt>
                <c:pt idx="1343">
                  <c:v>0.0</c:v>
                </c:pt>
                <c:pt idx="1344">
                  <c:v>0.0</c:v>
                </c:pt>
                <c:pt idx="1345">
                  <c:v>0.0</c:v>
                </c:pt>
                <c:pt idx="1346">
                  <c:v>0.0</c:v>
                </c:pt>
                <c:pt idx="1347">
                  <c:v>0.0599679070000001</c:v>
                </c:pt>
                <c:pt idx="1348">
                  <c:v>0.0</c:v>
                </c:pt>
                <c:pt idx="1349">
                  <c:v>0.0</c:v>
                </c:pt>
                <c:pt idx="1350">
                  <c:v>21.48575658999993</c:v>
                </c:pt>
                <c:pt idx="1351">
                  <c:v>82.65638895999982</c:v>
                </c:pt>
                <c:pt idx="1352">
                  <c:v>21.22153222999997</c:v>
                </c:pt>
                <c:pt idx="1353">
                  <c:v>32.79548055</c:v>
                </c:pt>
                <c:pt idx="1354">
                  <c:v>1.699742802</c:v>
                </c:pt>
                <c:pt idx="1355">
                  <c:v>0.0646791</c:v>
                </c:pt>
                <c:pt idx="1356">
                  <c:v>0.0599679070000001</c:v>
                </c:pt>
                <c:pt idx="1357">
                  <c:v>0.0</c:v>
                </c:pt>
                <c:pt idx="1358">
                  <c:v>0.0</c:v>
                </c:pt>
                <c:pt idx="1359">
                  <c:v>0.0</c:v>
                </c:pt>
                <c:pt idx="1360">
                  <c:v>16.30368651999999</c:v>
                </c:pt>
                <c:pt idx="1361">
                  <c:v>8.292712984</c:v>
                </c:pt>
                <c:pt idx="1362">
                  <c:v>0.311737294</c:v>
                </c:pt>
                <c:pt idx="1363">
                  <c:v>0.245261551</c:v>
                </c:pt>
                <c:pt idx="1364">
                  <c:v>2.277940283</c:v>
                </c:pt>
                <c:pt idx="1365">
                  <c:v>5.082475372999991</c:v>
                </c:pt>
                <c:pt idx="1366">
                  <c:v>17.48212895999997</c:v>
                </c:pt>
                <c:pt idx="1367">
                  <c:v>3.07600678</c:v>
                </c:pt>
                <c:pt idx="1368">
                  <c:v>0.121732455</c:v>
                </c:pt>
                <c:pt idx="1369">
                  <c:v>20.01396336000004</c:v>
                </c:pt>
                <c:pt idx="1370">
                  <c:v>5.001147393000008</c:v>
                </c:pt>
                <c:pt idx="1371">
                  <c:v>2.895924263</c:v>
                </c:pt>
                <c:pt idx="1372">
                  <c:v>1.89311873</c:v>
                </c:pt>
                <c:pt idx="1373">
                  <c:v>0.0</c:v>
                </c:pt>
                <c:pt idx="1374">
                  <c:v>16.64999397</c:v>
                </c:pt>
                <c:pt idx="1375">
                  <c:v>0.061764548</c:v>
                </c:pt>
                <c:pt idx="1376">
                  <c:v>3.733216569</c:v>
                </c:pt>
                <c:pt idx="1377">
                  <c:v>22.41852607999994</c:v>
                </c:pt>
                <c:pt idx="1378">
                  <c:v>0.0</c:v>
                </c:pt>
                <c:pt idx="1379">
                  <c:v>47.19929921000005</c:v>
                </c:pt>
                <c:pt idx="1380">
                  <c:v>8.296183020000001</c:v>
                </c:pt>
                <c:pt idx="1381">
                  <c:v>11.60347747</c:v>
                </c:pt>
                <c:pt idx="1382">
                  <c:v>36.54382536</c:v>
                </c:pt>
                <c:pt idx="1383">
                  <c:v>20.29995226</c:v>
                </c:pt>
                <c:pt idx="1384">
                  <c:v>16.57196418</c:v>
                </c:pt>
                <c:pt idx="1385">
                  <c:v>2.090070584</c:v>
                </c:pt>
                <c:pt idx="1386">
                  <c:v>1.549342195</c:v>
                </c:pt>
                <c:pt idx="1387">
                  <c:v>44.25808395</c:v>
                </c:pt>
                <c:pt idx="1388">
                  <c:v>54.90068621</c:v>
                </c:pt>
                <c:pt idx="1389">
                  <c:v>33.58901985</c:v>
                </c:pt>
                <c:pt idx="1390">
                  <c:v>22.65744644</c:v>
                </c:pt>
                <c:pt idx="1391">
                  <c:v>13.62250173</c:v>
                </c:pt>
                <c:pt idx="1392">
                  <c:v>1.289967892999998</c:v>
                </c:pt>
                <c:pt idx="1393">
                  <c:v>0.318684308000001</c:v>
                </c:pt>
                <c:pt idx="1394">
                  <c:v>0.0</c:v>
                </c:pt>
                <c:pt idx="1395">
                  <c:v>0.0</c:v>
                </c:pt>
                <c:pt idx="1396">
                  <c:v>0.0</c:v>
                </c:pt>
                <c:pt idx="1397">
                  <c:v>0.0</c:v>
                </c:pt>
                <c:pt idx="1398">
                  <c:v>0.0</c:v>
                </c:pt>
                <c:pt idx="1399">
                  <c:v>0.0</c:v>
                </c:pt>
                <c:pt idx="1400">
                  <c:v>0.0</c:v>
                </c:pt>
                <c:pt idx="1401">
                  <c:v>1.967760079</c:v>
                </c:pt>
                <c:pt idx="1402">
                  <c:v>1.571641381999998</c:v>
                </c:pt>
                <c:pt idx="1403">
                  <c:v>0.0</c:v>
                </c:pt>
                <c:pt idx="1404">
                  <c:v>0.0</c:v>
                </c:pt>
                <c:pt idx="1405">
                  <c:v>0.0</c:v>
                </c:pt>
                <c:pt idx="1406">
                  <c:v>2.795551882000001</c:v>
                </c:pt>
                <c:pt idx="1407">
                  <c:v>0.0</c:v>
                </c:pt>
                <c:pt idx="1408">
                  <c:v>12.72182703</c:v>
                </c:pt>
                <c:pt idx="1409">
                  <c:v>0.0</c:v>
                </c:pt>
                <c:pt idx="1410">
                  <c:v>10.936328</c:v>
                </c:pt>
                <c:pt idx="1411">
                  <c:v>1.442283182</c:v>
                </c:pt>
                <c:pt idx="1412">
                  <c:v>5.23241423399999</c:v>
                </c:pt>
                <c:pt idx="1413">
                  <c:v>8.291294765999998</c:v>
                </c:pt>
                <c:pt idx="1414">
                  <c:v>0.0</c:v>
                </c:pt>
                <c:pt idx="1415">
                  <c:v>5.663648162</c:v>
                </c:pt>
                <c:pt idx="1416">
                  <c:v>0.0</c:v>
                </c:pt>
                <c:pt idx="1417">
                  <c:v>0.0</c:v>
                </c:pt>
                <c:pt idx="1418">
                  <c:v>0.0</c:v>
                </c:pt>
                <c:pt idx="1419">
                  <c:v>7.114313935999991</c:v>
                </c:pt>
                <c:pt idx="1420">
                  <c:v>10.18059802</c:v>
                </c:pt>
                <c:pt idx="1421">
                  <c:v>0.0</c:v>
                </c:pt>
                <c:pt idx="1422">
                  <c:v>0.0</c:v>
                </c:pt>
                <c:pt idx="1423">
                  <c:v>0.0</c:v>
                </c:pt>
                <c:pt idx="1424">
                  <c:v>0.0646791</c:v>
                </c:pt>
                <c:pt idx="1425">
                  <c:v>0.0</c:v>
                </c:pt>
                <c:pt idx="1426">
                  <c:v>0.0</c:v>
                </c:pt>
                <c:pt idx="1427">
                  <c:v>0.0</c:v>
                </c:pt>
                <c:pt idx="1428">
                  <c:v>0.0</c:v>
                </c:pt>
                <c:pt idx="1429">
                  <c:v>0.0</c:v>
                </c:pt>
                <c:pt idx="1430">
                  <c:v>0.0</c:v>
                </c:pt>
                <c:pt idx="1431">
                  <c:v>0.0</c:v>
                </c:pt>
                <c:pt idx="1432">
                  <c:v>0.0599679070000001</c:v>
                </c:pt>
                <c:pt idx="1433">
                  <c:v>0.0599679070000001</c:v>
                </c:pt>
                <c:pt idx="1434">
                  <c:v>0.0</c:v>
                </c:pt>
                <c:pt idx="1435">
                  <c:v>0.0</c:v>
                </c:pt>
                <c:pt idx="1436">
                  <c:v>0.0</c:v>
                </c:pt>
                <c:pt idx="1437">
                  <c:v>0.0</c:v>
                </c:pt>
                <c:pt idx="1438">
                  <c:v>0.0</c:v>
                </c:pt>
                <c:pt idx="1439">
                  <c:v>0.0</c:v>
                </c:pt>
                <c:pt idx="1440">
                  <c:v>30.03761474</c:v>
                </c:pt>
                <c:pt idx="1441">
                  <c:v>2.765988013</c:v>
                </c:pt>
                <c:pt idx="1442">
                  <c:v>7.831231249</c:v>
                </c:pt>
                <c:pt idx="1443">
                  <c:v>0.589038087</c:v>
                </c:pt>
                <c:pt idx="1444">
                  <c:v>0.0</c:v>
                </c:pt>
                <c:pt idx="1445">
                  <c:v>0.0</c:v>
                </c:pt>
                <c:pt idx="1446">
                  <c:v>0.0</c:v>
                </c:pt>
                <c:pt idx="1447">
                  <c:v>0.0</c:v>
                </c:pt>
                <c:pt idx="1448">
                  <c:v>0.0</c:v>
                </c:pt>
                <c:pt idx="1449">
                  <c:v>0.0</c:v>
                </c:pt>
                <c:pt idx="1450">
                  <c:v>13.58541279000001</c:v>
                </c:pt>
                <c:pt idx="1451">
                  <c:v>1.601005625</c:v>
                </c:pt>
                <c:pt idx="1452">
                  <c:v>9.324198820000001</c:v>
                </c:pt>
                <c:pt idx="1453">
                  <c:v>6.082244841999993</c:v>
                </c:pt>
                <c:pt idx="1454">
                  <c:v>0.0</c:v>
                </c:pt>
                <c:pt idx="1455">
                  <c:v>4.642258236999988</c:v>
                </c:pt>
                <c:pt idx="1456">
                  <c:v>10.31934042</c:v>
                </c:pt>
                <c:pt idx="1457">
                  <c:v>3.210315726</c:v>
                </c:pt>
                <c:pt idx="1458">
                  <c:v>0.524358986999999</c:v>
                </c:pt>
                <c:pt idx="1459">
                  <c:v>2.583169741000006</c:v>
                </c:pt>
                <c:pt idx="1460">
                  <c:v>4.289798801</c:v>
                </c:pt>
                <c:pt idx="1461">
                  <c:v>8.809744797000016</c:v>
                </c:pt>
                <c:pt idx="1462">
                  <c:v>0.524358986999999</c:v>
                </c:pt>
                <c:pt idx="1463">
                  <c:v>0.0</c:v>
                </c:pt>
                <c:pt idx="1464">
                  <c:v>0.0</c:v>
                </c:pt>
                <c:pt idx="1465">
                  <c:v>0.0</c:v>
                </c:pt>
                <c:pt idx="1466">
                  <c:v>0.0</c:v>
                </c:pt>
                <c:pt idx="1467">
                  <c:v>0.0</c:v>
                </c:pt>
                <c:pt idx="1468">
                  <c:v>0.0</c:v>
                </c:pt>
                <c:pt idx="1469">
                  <c:v>0.0</c:v>
                </c:pt>
                <c:pt idx="1470">
                  <c:v>0.0</c:v>
                </c:pt>
                <c:pt idx="1471">
                  <c:v>0.0</c:v>
                </c:pt>
                <c:pt idx="1472">
                  <c:v>0.0</c:v>
                </c:pt>
                <c:pt idx="1473">
                  <c:v>0.0</c:v>
                </c:pt>
                <c:pt idx="1474">
                  <c:v>0.0</c:v>
                </c:pt>
                <c:pt idx="1475">
                  <c:v>0.0</c:v>
                </c:pt>
                <c:pt idx="1476">
                  <c:v>0.0</c:v>
                </c:pt>
                <c:pt idx="1477">
                  <c:v>0.0</c:v>
                </c:pt>
                <c:pt idx="1478">
                  <c:v>0.0</c:v>
                </c:pt>
                <c:pt idx="1479">
                  <c:v>0.0</c:v>
                </c:pt>
                <c:pt idx="1480">
                  <c:v>0.0</c:v>
                </c:pt>
                <c:pt idx="1481">
                  <c:v>0.0</c:v>
                </c:pt>
                <c:pt idx="1482">
                  <c:v>0.0</c:v>
                </c:pt>
                <c:pt idx="1483">
                  <c:v>0.833620907000001</c:v>
                </c:pt>
                <c:pt idx="1484">
                  <c:v>9.888767863</c:v>
                </c:pt>
                <c:pt idx="1485">
                  <c:v>8.432429215000023</c:v>
                </c:pt>
                <c:pt idx="1486">
                  <c:v>0.0</c:v>
                </c:pt>
                <c:pt idx="1487">
                  <c:v>0.0</c:v>
                </c:pt>
                <c:pt idx="1488">
                  <c:v>0.0</c:v>
                </c:pt>
                <c:pt idx="1489">
                  <c:v>0.0</c:v>
                </c:pt>
                <c:pt idx="1490">
                  <c:v>0.0</c:v>
                </c:pt>
                <c:pt idx="1491">
                  <c:v>0.0</c:v>
                </c:pt>
                <c:pt idx="1492">
                  <c:v>0.0</c:v>
                </c:pt>
                <c:pt idx="1493">
                  <c:v>0.0</c:v>
                </c:pt>
                <c:pt idx="1494">
                  <c:v>0.0</c:v>
                </c:pt>
                <c:pt idx="1495">
                  <c:v>0.0</c:v>
                </c:pt>
                <c:pt idx="1496">
                  <c:v>0.0</c:v>
                </c:pt>
                <c:pt idx="1497">
                  <c:v>0.0</c:v>
                </c:pt>
                <c:pt idx="1498">
                  <c:v>0.0</c:v>
                </c:pt>
                <c:pt idx="1499">
                  <c:v>0.0</c:v>
                </c:pt>
                <c:pt idx="1500">
                  <c:v>0.0</c:v>
                </c:pt>
                <c:pt idx="1501">
                  <c:v>0.0</c:v>
                </c:pt>
                <c:pt idx="1502">
                  <c:v>0.0</c:v>
                </c:pt>
                <c:pt idx="1503">
                  <c:v>0.46439108</c:v>
                </c:pt>
                <c:pt idx="1504">
                  <c:v>1.482866452999997</c:v>
                </c:pt>
                <c:pt idx="1505">
                  <c:v>0.184614914</c:v>
                </c:pt>
                <c:pt idx="1506">
                  <c:v>0.0</c:v>
                </c:pt>
                <c:pt idx="1507">
                  <c:v>0.0</c:v>
                </c:pt>
                <c:pt idx="1508">
                  <c:v>0.0</c:v>
                </c:pt>
                <c:pt idx="1509">
                  <c:v>0.0</c:v>
                </c:pt>
                <c:pt idx="1510">
                  <c:v>0.0</c:v>
                </c:pt>
                <c:pt idx="1511">
                  <c:v>0.0</c:v>
                </c:pt>
                <c:pt idx="1512">
                  <c:v>0.0</c:v>
                </c:pt>
                <c:pt idx="1513">
                  <c:v>0.0</c:v>
                </c:pt>
                <c:pt idx="1514">
                  <c:v>0.0</c:v>
                </c:pt>
                <c:pt idx="1515">
                  <c:v>0.0</c:v>
                </c:pt>
                <c:pt idx="1516">
                  <c:v>0.0</c:v>
                </c:pt>
                <c:pt idx="1517">
                  <c:v>0.0</c:v>
                </c:pt>
                <c:pt idx="1518">
                  <c:v>0.0</c:v>
                </c:pt>
                <c:pt idx="1519">
                  <c:v>0.0</c:v>
                </c:pt>
                <c:pt idx="1520">
                  <c:v>0.0</c:v>
                </c:pt>
                <c:pt idx="1521">
                  <c:v>0.0</c:v>
                </c:pt>
                <c:pt idx="1522">
                  <c:v>0.0</c:v>
                </c:pt>
                <c:pt idx="1523">
                  <c:v>0.0</c:v>
                </c:pt>
                <c:pt idx="1524">
                  <c:v>0.0</c:v>
                </c:pt>
                <c:pt idx="1525">
                  <c:v>0.0</c:v>
                </c:pt>
                <c:pt idx="1526">
                  <c:v>0.0</c:v>
                </c:pt>
                <c:pt idx="1527">
                  <c:v>0.0</c:v>
                </c:pt>
                <c:pt idx="1528">
                  <c:v>0.0</c:v>
                </c:pt>
                <c:pt idx="1529">
                  <c:v>0.0</c:v>
                </c:pt>
                <c:pt idx="1530">
                  <c:v>0.0</c:v>
                </c:pt>
                <c:pt idx="1531">
                  <c:v>0.0</c:v>
                </c:pt>
                <c:pt idx="1532">
                  <c:v>0.0</c:v>
                </c:pt>
                <c:pt idx="1533">
                  <c:v>0.0</c:v>
                </c:pt>
                <c:pt idx="1534">
                  <c:v>0.0</c:v>
                </c:pt>
                <c:pt idx="1535">
                  <c:v>0.0</c:v>
                </c:pt>
                <c:pt idx="1536">
                  <c:v>0.0</c:v>
                </c:pt>
                <c:pt idx="1537">
                  <c:v>0.0</c:v>
                </c:pt>
                <c:pt idx="1538">
                  <c:v>0.0</c:v>
                </c:pt>
                <c:pt idx="1539">
                  <c:v>0.0</c:v>
                </c:pt>
                <c:pt idx="1540">
                  <c:v>0.0</c:v>
                </c:pt>
                <c:pt idx="1541">
                  <c:v>0.0</c:v>
                </c:pt>
                <c:pt idx="1542">
                  <c:v>0.0</c:v>
                </c:pt>
                <c:pt idx="1543">
                  <c:v>0.0</c:v>
                </c:pt>
                <c:pt idx="1544">
                  <c:v>0.0</c:v>
                </c:pt>
                <c:pt idx="1545">
                  <c:v>0.0</c:v>
                </c:pt>
                <c:pt idx="1546">
                  <c:v>0.0</c:v>
                </c:pt>
                <c:pt idx="1547">
                  <c:v>0.0</c:v>
                </c:pt>
                <c:pt idx="1548">
                  <c:v>0.0</c:v>
                </c:pt>
                <c:pt idx="1549">
                  <c:v>0.0</c:v>
                </c:pt>
                <c:pt idx="1550">
                  <c:v>0.0</c:v>
                </c:pt>
                <c:pt idx="1551">
                  <c:v>0.0</c:v>
                </c:pt>
                <c:pt idx="1552">
                  <c:v>0.0</c:v>
                </c:pt>
                <c:pt idx="1553">
                  <c:v>0.0</c:v>
                </c:pt>
                <c:pt idx="1554">
                  <c:v>0.0</c:v>
                </c:pt>
                <c:pt idx="1555">
                  <c:v>0.0</c:v>
                </c:pt>
                <c:pt idx="1556">
                  <c:v>0.0</c:v>
                </c:pt>
                <c:pt idx="1557">
                  <c:v>0.0</c:v>
                </c:pt>
                <c:pt idx="1558">
                  <c:v>0.0</c:v>
                </c:pt>
                <c:pt idx="1559">
                  <c:v>0.0</c:v>
                </c:pt>
                <c:pt idx="1560">
                  <c:v>0.0</c:v>
                </c:pt>
                <c:pt idx="1561">
                  <c:v>0.0</c:v>
                </c:pt>
                <c:pt idx="1562">
                  <c:v>0.0</c:v>
                </c:pt>
                <c:pt idx="1563">
                  <c:v>0.0</c:v>
                </c:pt>
                <c:pt idx="1564">
                  <c:v>0.0</c:v>
                </c:pt>
                <c:pt idx="1565">
                  <c:v>0.0</c:v>
                </c:pt>
                <c:pt idx="1566">
                  <c:v>0.0</c:v>
                </c:pt>
                <c:pt idx="1567">
                  <c:v>0.0</c:v>
                </c:pt>
                <c:pt idx="1568">
                  <c:v>0.0</c:v>
                </c:pt>
                <c:pt idx="1569">
                  <c:v>0.0</c:v>
                </c:pt>
                <c:pt idx="1570">
                  <c:v>0.0</c:v>
                </c:pt>
                <c:pt idx="1571">
                  <c:v>0.0</c:v>
                </c:pt>
                <c:pt idx="1572">
                  <c:v>0.0</c:v>
                </c:pt>
                <c:pt idx="1573">
                  <c:v>4.565820246999985</c:v>
                </c:pt>
                <c:pt idx="1574">
                  <c:v>0.0</c:v>
                </c:pt>
                <c:pt idx="1575">
                  <c:v>0.0</c:v>
                </c:pt>
                <c:pt idx="1576">
                  <c:v>0.0</c:v>
                </c:pt>
                <c:pt idx="1577">
                  <c:v>0.0</c:v>
                </c:pt>
                <c:pt idx="1578">
                  <c:v>0.0</c:v>
                </c:pt>
                <c:pt idx="1579">
                  <c:v>1.890643357999998</c:v>
                </c:pt>
                <c:pt idx="1580">
                  <c:v>2.884104618000001</c:v>
                </c:pt>
                <c:pt idx="1581">
                  <c:v>44.68403211000001</c:v>
                </c:pt>
                <c:pt idx="1582">
                  <c:v>36.55653725000001</c:v>
                </c:pt>
                <c:pt idx="1583">
                  <c:v>5.555771546999988</c:v>
                </c:pt>
                <c:pt idx="1584">
                  <c:v>9.943623586</c:v>
                </c:pt>
                <c:pt idx="1585">
                  <c:v>0.0</c:v>
                </c:pt>
                <c:pt idx="1586">
                  <c:v>0.0</c:v>
                </c:pt>
                <c:pt idx="1587">
                  <c:v>0.0</c:v>
                </c:pt>
                <c:pt idx="1588">
                  <c:v>38.69921906000001</c:v>
                </c:pt>
                <c:pt idx="1589">
                  <c:v>0.121732455</c:v>
                </c:pt>
                <c:pt idx="1590">
                  <c:v>0.0</c:v>
                </c:pt>
                <c:pt idx="1591">
                  <c:v>0.0</c:v>
                </c:pt>
                <c:pt idx="1592">
                  <c:v>0.0</c:v>
                </c:pt>
                <c:pt idx="1593">
                  <c:v>0.0</c:v>
                </c:pt>
                <c:pt idx="1594">
                  <c:v>0.0</c:v>
                </c:pt>
                <c:pt idx="1595">
                  <c:v>0.0</c:v>
                </c:pt>
                <c:pt idx="1596">
                  <c:v>0.0</c:v>
                </c:pt>
                <c:pt idx="1597">
                  <c:v>0.0</c:v>
                </c:pt>
                <c:pt idx="1598">
                  <c:v>0.0</c:v>
                </c:pt>
                <c:pt idx="1599">
                  <c:v>0.0</c:v>
                </c:pt>
                <c:pt idx="1600">
                  <c:v>0.0</c:v>
                </c:pt>
                <c:pt idx="1601">
                  <c:v>0.0</c:v>
                </c:pt>
                <c:pt idx="1602">
                  <c:v>0.0</c:v>
                </c:pt>
                <c:pt idx="1603">
                  <c:v>0.0</c:v>
                </c:pt>
                <c:pt idx="1604">
                  <c:v>0.0</c:v>
                </c:pt>
                <c:pt idx="1605">
                  <c:v>0.0</c:v>
                </c:pt>
                <c:pt idx="1606">
                  <c:v>0.0</c:v>
                </c:pt>
                <c:pt idx="1607">
                  <c:v>0.0</c:v>
                </c:pt>
                <c:pt idx="1608">
                  <c:v>0.0</c:v>
                </c:pt>
                <c:pt idx="1609">
                  <c:v>0.0</c:v>
                </c:pt>
                <c:pt idx="1610">
                  <c:v>0.0</c:v>
                </c:pt>
                <c:pt idx="1611">
                  <c:v>0.0</c:v>
                </c:pt>
                <c:pt idx="1612">
                  <c:v>4.013214928999989</c:v>
                </c:pt>
                <c:pt idx="1613">
                  <c:v>0.0</c:v>
                </c:pt>
                <c:pt idx="1614">
                  <c:v>13.8018274</c:v>
                </c:pt>
                <c:pt idx="1615">
                  <c:v>3.408246619</c:v>
                </c:pt>
                <c:pt idx="1616">
                  <c:v>0.061764548</c:v>
                </c:pt>
                <c:pt idx="1617">
                  <c:v>0.0</c:v>
                </c:pt>
                <c:pt idx="1618">
                  <c:v>0.061764548</c:v>
                </c:pt>
                <c:pt idx="1619">
                  <c:v>0.0599679070000001</c:v>
                </c:pt>
                <c:pt idx="1620">
                  <c:v>0.617645483000002</c:v>
                </c:pt>
                <c:pt idx="1621">
                  <c:v>0.185293645</c:v>
                </c:pt>
                <c:pt idx="1622">
                  <c:v>0.0</c:v>
                </c:pt>
                <c:pt idx="1623">
                  <c:v>0.0</c:v>
                </c:pt>
                <c:pt idx="1624">
                  <c:v>0.0</c:v>
                </c:pt>
                <c:pt idx="1625">
                  <c:v>0.0</c:v>
                </c:pt>
                <c:pt idx="1626">
                  <c:v>4.415719947999992</c:v>
                </c:pt>
                <c:pt idx="1627">
                  <c:v>11.55278961000003</c:v>
                </c:pt>
                <c:pt idx="1628">
                  <c:v>4.696997655999993</c:v>
                </c:pt>
                <c:pt idx="1629">
                  <c:v>2.959586134999998</c:v>
                </c:pt>
                <c:pt idx="1630">
                  <c:v>5.472964592</c:v>
                </c:pt>
                <c:pt idx="1631">
                  <c:v>19.48287433999997</c:v>
                </c:pt>
                <c:pt idx="1632">
                  <c:v>33.42050181000001</c:v>
                </c:pt>
                <c:pt idx="1633">
                  <c:v>2.833142485999997</c:v>
                </c:pt>
                <c:pt idx="1634">
                  <c:v>1.78741718</c:v>
                </c:pt>
                <c:pt idx="1635">
                  <c:v>0.121732455</c:v>
                </c:pt>
                <c:pt idx="1636">
                  <c:v>0.061764548</c:v>
                </c:pt>
                <c:pt idx="1637">
                  <c:v>0.0</c:v>
                </c:pt>
                <c:pt idx="1638">
                  <c:v>0.061764548</c:v>
                </c:pt>
                <c:pt idx="1639">
                  <c:v>0.0</c:v>
                </c:pt>
                <c:pt idx="1640">
                  <c:v>0.0</c:v>
                </c:pt>
                <c:pt idx="1641">
                  <c:v>0.0599679070000001</c:v>
                </c:pt>
                <c:pt idx="1642">
                  <c:v>0.0</c:v>
                </c:pt>
                <c:pt idx="1643">
                  <c:v>0.0599679070000001</c:v>
                </c:pt>
                <c:pt idx="1644">
                  <c:v>0.0</c:v>
                </c:pt>
                <c:pt idx="1645">
                  <c:v>0.0</c:v>
                </c:pt>
                <c:pt idx="1646">
                  <c:v>0.0599679070000001</c:v>
                </c:pt>
                <c:pt idx="1647">
                  <c:v>0.0</c:v>
                </c:pt>
                <c:pt idx="1648">
                  <c:v>0.0599679070000001</c:v>
                </c:pt>
                <c:pt idx="1649">
                  <c:v>0.0599679070000001</c:v>
                </c:pt>
                <c:pt idx="1650">
                  <c:v>0.0</c:v>
                </c:pt>
                <c:pt idx="1651">
                  <c:v>0.0</c:v>
                </c:pt>
                <c:pt idx="1652">
                  <c:v>0.0</c:v>
                </c:pt>
                <c:pt idx="1653">
                  <c:v>3.666763393</c:v>
                </c:pt>
                <c:pt idx="1654">
                  <c:v>4.726561525</c:v>
                </c:pt>
                <c:pt idx="1655">
                  <c:v>0.0</c:v>
                </c:pt>
                <c:pt idx="1656">
                  <c:v>0.0</c:v>
                </c:pt>
                <c:pt idx="1657">
                  <c:v>0.0599679070000001</c:v>
                </c:pt>
                <c:pt idx="1658">
                  <c:v>0.0</c:v>
                </c:pt>
                <c:pt idx="1659">
                  <c:v>0.524358986999999</c:v>
                </c:pt>
                <c:pt idx="1660">
                  <c:v>0.0</c:v>
                </c:pt>
                <c:pt idx="1661">
                  <c:v>0.0</c:v>
                </c:pt>
                <c:pt idx="1662">
                  <c:v>0.0</c:v>
                </c:pt>
                <c:pt idx="1663">
                  <c:v>0.0599679070000001</c:v>
                </c:pt>
                <c:pt idx="1664">
                  <c:v>0.0646791</c:v>
                </c:pt>
                <c:pt idx="1665">
                  <c:v>0.0</c:v>
                </c:pt>
                <c:pt idx="1666">
                  <c:v>0.0</c:v>
                </c:pt>
                <c:pt idx="1667">
                  <c:v>0.953117541</c:v>
                </c:pt>
                <c:pt idx="1668">
                  <c:v>5.872893556999991</c:v>
                </c:pt>
                <c:pt idx="1669">
                  <c:v>19.98240321999993</c:v>
                </c:pt>
                <c:pt idx="1670">
                  <c:v>0.0</c:v>
                </c:pt>
                <c:pt idx="1671">
                  <c:v>0.121732455</c:v>
                </c:pt>
                <c:pt idx="1672">
                  <c:v>1.789213821</c:v>
                </c:pt>
                <c:pt idx="1673">
                  <c:v>0.0</c:v>
                </c:pt>
                <c:pt idx="1674">
                  <c:v>0.0599679070000001</c:v>
                </c:pt>
                <c:pt idx="1675">
                  <c:v>0.0</c:v>
                </c:pt>
                <c:pt idx="1676">
                  <c:v>0.061764548</c:v>
                </c:pt>
                <c:pt idx="1677">
                  <c:v>0.0646791</c:v>
                </c:pt>
                <c:pt idx="1678">
                  <c:v>0.0599679070000001</c:v>
                </c:pt>
                <c:pt idx="1679">
                  <c:v>0.0</c:v>
                </c:pt>
                <c:pt idx="1680">
                  <c:v>0.0599679070000001</c:v>
                </c:pt>
                <c:pt idx="1681">
                  <c:v>0.0599679070000001</c:v>
                </c:pt>
                <c:pt idx="1682">
                  <c:v>0.0599679070000001</c:v>
                </c:pt>
                <c:pt idx="1683">
                  <c:v>0.0</c:v>
                </c:pt>
                <c:pt idx="1684">
                  <c:v>0.0599679070000001</c:v>
                </c:pt>
                <c:pt idx="1685">
                  <c:v>0.0</c:v>
                </c:pt>
                <c:pt idx="1686">
                  <c:v>0.0646791</c:v>
                </c:pt>
                <c:pt idx="1687">
                  <c:v>0.0</c:v>
                </c:pt>
                <c:pt idx="1688">
                  <c:v>14.07960729000002</c:v>
                </c:pt>
                <c:pt idx="1689">
                  <c:v>96.31552308000014</c:v>
                </c:pt>
                <c:pt idx="1690">
                  <c:v>90.38520469</c:v>
                </c:pt>
                <c:pt idx="1691">
                  <c:v>12.27899565</c:v>
                </c:pt>
                <c:pt idx="1692">
                  <c:v>36.85532484</c:v>
                </c:pt>
                <c:pt idx="1693">
                  <c:v>4.782196660999993</c:v>
                </c:pt>
                <c:pt idx="1694">
                  <c:v>0.309261921</c:v>
                </c:pt>
                <c:pt idx="1695">
                  <c:v>6.439458868</c:v>
                </c:pt>
                <c:pt idx="1696">
                  <c:v>3.327776166</c:v>
                </c:pt>
                <c:pt idx="1697">
                  <c:v>0.0</c:v>
                </c:pt>
                <c:pt idx="1698">
                  <c:v>0.0</c:v>
                </c:pt>
                <c:pt idx="1699">
                  <c:v>0.768941807000002</c:v>
                </c:pt>
                <c:pt idx="1700">
                  <c:v>0.0599679070000001</c:v>
                </c:pt>
                <c:pt idx="1701">
                  <c:v>9.969611531000015</c:v>
                </c:pt>
                <c:pt idx="1702">
                  <c:v>2.44249183</c:v>
                </c:pt>
                <c:pt idx="1703">
                  <c:v>0.0</c:v>
                </c:pt>
                <c:pt idx="1704">
                  <c:v>0.0599679070000001</c:v>
                </c:pt>
                <c:pt idx="1705">
                  <c:v>0.0</c:v>
                </c:pt>
                <c:pt idx="1706">
                  <c:v>0.0599679070000001</c:v>
                </c:pt>
                <c:pt idx="1707">
                  <c:v>0.0</c:v>
                </c:pt>
                <c:pt idx="1708">
                  <c:v>14.59325239</c:v>
                </c:pt>
                <c:pt idx="1709">
                  <c:v>0.181700362</c:v>
                </c:pt>
                <c:pt idx="1710">
                  <c:v>0.249294014</c:v>
                </c:pt>
                <c:pt idx="1711">
                  <c:v>13.01875201</c:v>
                </c:pt>
                <c:pt idx="1712">
                  <c:v>1.193428347</c:v>
                </c:pt>
                <c:pt idx="1713">
                  <c:v>6.806770541999993</c:v>
                </c:pt>
                <c:pt idx="1714">
                  <c:v>10.10574316</c:v>
                </c:pt>
                <c:pt idx="1715">
                  <c:v>0.368790648</c:v>
                </c:pt>
                <c:pt idx="1716">
                  <c:v>0.0</c:v>
                </c:pt>
                <c:pt idx="1717">
                  <c:v>0.0</c:v>
                </c:pt>
                <c:pt idx="1718">
                  <c:v>0.0</c:v>
                </c:pt>
                <c:pt idx="1719">
                  <c:v>0.46439108</c:v>
                </c:pt>
                <c:pt idx="1720">
                  <c:v>0.061764548</c:v>
                </c:pt>
                <c:pt idx="1721">
                  <c:v>1.074171265</c:v>
                </c:pt>
                <c:pt idx="1722">
                  <c:v>0.061764548</c:v>
                </c:pt>
                <c:pt idx="1723">
                  <c:v>0.0</c:v>
                </c:pt>
                <c:pt idx="1724">
                  <c:v>0.0</c:v>
                </c:pt>
                <c:pt idx="1725">
                  <c:v>0.898300008</c:v>
                </c:pt>
                <c:pt idx="1726">
                  <c:v>0.678491748000001</c:v>
                </c:pt>
                <c:pt idx="1727">
                  <c:v>0.0</c:v>
                </c:pt>
                <c:pt idx="1728">
                  <c:v>0.0</c:v>
                </c:pt>
                <c:pt idx="1729">
                  <c:v>33.72425056</c:v>
                </c:pt>
                <c:pt idx="1730">
                  <c:v>8.621515769999998</c:v>
                </c:pt>
                <c:pt idx="1731">
                  <c:v>20.17378809</c:v>
                </c:pt>
                <c:pt idx="1732">
                  <c:v>0.0</c:v>
                </c:pt>
                <c:pt idx="1733">
                  <c:v>0.0</c:v>
                </c:pt>
                <c:pt idx="1734">
                  <c:v>0.0</c:v>
                </c:pt>
                <c:pt idx="1735">
                  <c:v>1.018235821000002</c:v>
                </c:pt>
                <c:pt idx="1736">
                  <c:v>1.420423172999998</c:v>
                </c:pt>
                <c:pt idx="1737">
                  <c:v>0.0</c:v>
                </c:pt>
                <c:pt idx="1738">
                  <c:v>0.0</c:v>
                </c:pt>
                <c:pt idx="1739">
                  <c:v>0.0</c:v>
                </c:pt>
                <c:pt idx="1740">
                  <c:v>0.584326893</c:v>
                </c:pt>
                <c:pt idx="1741">
                  <c:v>9.439784504000018</c:v>
                </c:pt>
                <c:pt idx="1742">
                  <c:v>2.422850283</c:v>
                </c:pt>
                <c:pt idx="1743">
                  <c:v>39.0792947</c:v>
                </c:pt>
                <c:pt idx="1744">
                  <c:v>6.508288471</c:v>
                </c:pt>
                <c:pt idx="1745">
                  <c:v>31.95896765000001</c:v>
                </c:pt>
                <c:pt idx="1746">
                  <c:v>34.7258392300001</c:v>
                </c:pt>
                <c:pt idx="1747">
                  <c:v>0.587920177</c:v>
                </c:pt>
                <c:pt idx="1748">
                  <c:v>1.650454064000002</c:v>
                </c:pt>
                <c:pt idx="1749">
                  <c:v>1.872838378</c:v>
                </c:pt>
                <c:pt idx="1750">
                  <c:v>7.24886243400001</c:v>
                </c:pt>
                <c:pt idx="1751">
                  <c:v>3.275996433</c:v>
                </c:pt>
                <c:pt idx="1752">
                  <c:v>1.935142787</c:v>
                </c:pt>
                <c:pt idx="1753">
                  <c:v>0.0599679070000001</c:v>
                </c:pt>
                <c:pt idx="1754">
                  <c:v>13.74365613</c:v>
                </c:pt>
                <c:pt idx="1755">
                  <c:v>4.920376633</c:v>
                </c:pt>
                <c:pt idx="1756">
                  <c:v>9.595496921000016</c:v>
                </c:pt>
                <c:pt idx="1757">
                  <c:v>86.7160423</c:v>
                </c:pt>
                <c:pt idx="1758">
                  <c:v>4.072304476999991</c:v>
                </c:pt>
                <c:pt idx="1759">
                  <c:v>58.40351256</c:v>
                </c:pt>
                <c:pt idx="1760">
                  <c:v>39.37587424</c:v>
                </c:pt>
                <c:pt idx="1761">
                  <c:v>47.63448922</c:v>
                </c:pt>
                <c:pt idx="1762">
                  <c:v>1.880224572</c:v>
                </c:pt>
                <c:pt idx="1763">
                  <c:v>0.0</c:v>
                </c:pt>
                <c:pt idx="1764">
                  <c:v>4.760536278999983</c:v>
                </c:pt>
                <c:pt idx="1765">
                  <c:v>5.861717924999993</c:v>
                </c:pt>
                <c:pt idx="1766">
                  <c:v>0.373501842</c:v>
                </c:pt>
                <c:pt idx="1767">
                  <c:v>0.0</c:v>
                </c:pt>
                <c:pt idx="1768">
                  <c:v>0.0</c:v>
                </c:pt>
                <c:pt idx="1769">
                  <c:v>0.0</c:v>
                </c:pt>
                <c:pt idx="1770">
                  <c:v>0.119935813</c:v>
                </c:pt>
                <c:pt idx="1771">
                  <c:v>14.43278886</c:v>
                </c:pt>
                <c:pt idx="1772">
                  <c:v>7.738149587</c:v>
                </c:pt>
                <c:pt idx="1773">
                  <c:v>43.38745395999999</c:v>
                </c:pt>
                <c:pt idx="1774">
                  <c:v>7.633383678999991</c:v>
                </c:pt>
                <c:pt idx="1775">
                  <c:v>0.46439108</c:v>
                </c:pt>
                <c:pt idx="1776">
                  <c:v>0.0</c:v>
                </c:pt>
                <c:pt idx="1777">
                  <c:v>0.0</c:v>
                </c:pt>
                <c:pt idx="1778">
                  <c:v>0.0</c:v>
                </c:pt>
                <c:pt idx="1779">
                  <c:v>0.424486540000001</c:v>
                </c:pt>
                <c:pt idx="1780">
                  <c:v>0.710770542000001</c:v>
                </c:pt>
                <c:pt idx="1781">
                  <c:v>0.0</c:v>
                </c:pt>
                <c:pt idx="1782">
                  <c:v>0.0</c:v>
                </c:pt>
                <c:pt idx="1783">
                  <c:v>0.0</c:v>
                </c:pt>
                <c:pt idx="1784">
                  <c:v>0.0</c:v>
                </c:pt>
                <c:pt idx="1785">
                  <c:v>0.183497003</c:v>
                </c:pt>
                <c:pt idx="1786">
                  <c:v>4.395578466999988</c:v>
                </c:pt>
                <c:pt idx="1787">
                  <c:v>8.46524613400002</c:v>
                </c:pt>
                <c:pt idx="1788">
                  <c:v>0.0</c:v>
                </c:pt>
                <c:pt idx="1789">
                  <c:v>0.0</c:v>
                </c:pt>
                <c:pt idx="1790">
                  <c:v>0.0</c:v>
                </c:pt>
                <c:pt idx="1791">
                  <c:v>0.0</c:v>
                </c:pt>
                <c:pt idx="1792">
                  <c:v>0.0</c:v>
                </c:pt>
                <c:pt idx="1793">
                  <c:v>0.0</c:v>
                </c:pt>
                <c:pt idx="1794">
                  <c:v>17.91113921999997</c:v>
                </c:pt>
                <c:pt idx="1795">
                  <c:v>0.586123535</c:v>
                </c:pt>
                <c:pt idx="1796">
                  <c:v>0.0</c:v>
                </c:pt>
                <c:pt idx="1797">
                  <c:v>0.0</c:v>
                </c:pt>
                <c:pt idx="1798">
                  <c:v>0.0</c:v>
                </c:pt>
                <c:pt idx="1799">
                  <c:v>0.0</c:v>
                </c:pt>
                <c:pt idx="1800">
                  <c:v>0.0</c:v>
                </c:pt>
                <c:pt idx="1801">
                  <c:v>0.0</c:v>
                </c:pt>
                <c:pt idx="1802">
                  <c:v>0.0</c:v>
                </c:pt>
                <c:pt idx="1803">
                  <c:v>0.0</c:v>
                </c:pt>
                <c:pt idx="1804">
                  <c:v>0.0</c:v>
                </c:pt>
                <c:pt idx="1805">
                  <c:v>0.0</c:v>
                </c:pt>
                <c:pt idx="1806">
                  <c:v>0.0</c:v>
                </c:pt>
                <c:pt idx="1807">
                  <c:v>0.0</c:v>
                </c:pt>
                <c:pt idx="1808">
                  <c:v>0.0</c:v>
                </c:pt>
                <c:pt idx="1809">
                  <c:v>0.0</c:v>
                </c:pt>
                <c:pt idx="1810">
                  <c:v>0.0</c:v>
                </c:pt>
                <c:pt idx="1811">
                  <c:v>0.0</c:v>
                </c:pt>
                <c:pt idx="1812">
                  <c:v>0.0</c:v>
                </c:pt>
                <c:pt idx="1813">
                  <c:v>0.0</c:v>
                </c:pt>
                <c:pt idx="1814">
                  <c:v>0.0</c:v>
                </c:pt>
                <c:pt idx="1815">
                  <c:v>0.0</c:v>
                </c:pt>
                <c:pt idx="1816">
                  <c:v>0.0</c:v>
                </c:pt>
                <c:pt idx="1817">
                  <c:v>0.0</c:v>
                </c:pt>
                <c:pt idx="1818">
                  <c:v>0.0</c:v>
                </c:pt>
                <c:pt idx="1819">
                  <c:v>0.0</c:v>
                </c:pt>
                <c:pt idx="1820">
                  <c:v>0.0</c:v>
                </c:pt>
                <c:pt idx="1821">
                  <c:v>0.0</c:v>
                </c:pt>
                <c:pt idx="1822">
                  <c:v>0.0</c:v>
                </c:pt>
                <c:pt idx="1823">
                  <c:v>0.0</c:v>
                </c:pt>
                <c:pt idx="1824">
                  <c:v>0.0</c:v>
                </c:pt>
                <c:pt idx="1825">
                  <c:v>0.119935813</c:v>
                </c:pt>
                <c:pt idx="1826">
                  <c:v>5.334343705000008</c:v>
                </c:pt>
                <c:pt idx="1827">
                  <c:v>2.489204513</c:v>
                </c:pt>
                <c:pt idx="1828">
                  <c:v>0.0</c:v>
                </c:pt>
                <c:pt idx="1829">
                  <c:v>0.0</c:v>
                </c:pt>
                <c:pt idx="1830">
                  <c:v>0.0</c:v>
                </c:pt>
                <c:pt idx="1831">
                  <c:v>0.0</c:v>
                </c:pt>
                <c:pt idx="1832">
                  <c:v>0.0</c:v>
                </c:pt>
                <c:pt idx="1833">
                  <c:v>0.0</c:v>
                </c:pt>
                <c:pt idx="1834">
                  <c:v>0.0</c:v>
                </c:pt>
                <c:pt idx="1835">
                  <c:v>0.0</c:v>
                </c:pt>
                <c:pt idx="1836">
                  <c:v>0.0</c:v>
                </c:pt>
                <c:pt idx="1837">
                  <c:v>0.0</c:v>
                </c:pt>
                <c:pt idx="1838">
                  <c:v>0.0</c:v>
                </c:pt>
                <c:pt idx="1839">
                  <c:v>0.0</c:v>
                </c:pt>
                <c:pt idx="1840">
                  <c:v>0.0</c:v>
                </c:pt>
                <c:pt idx="1841">
                  <c:v>0.0</c:v>
                </c:pt>
                <c:pt idx="1842">
                  <c:v>0.0</c:v>
                </c:pt>
                <c:pt idx="1843">
                  <c:v>0.0</c:v>
                </c:pt>
                <c:pt idx="1844">
                  <c:v>7.375627222</c:v>
                </c:pt>
                <c:pt idx="1845">
                  <c:v>0.0599679070000001</c:v>
                </c:pt>
                <c:pt idx="1846">
                  <c:v>0.0</c:v>
                </c:pt>
                <c:pt idx="1847">
                  <c:v>0.0</c:v>
                </c:pt>
                <c:pt idx="1848">
                  <c:v>0.0</c:v>
                </c:pt>
                <c:pt idx="1849">
                  <c:v>0.0</c:v>
                </c:pt>
                <c:pt idx="1850">
                  <c:v>0.0</c:v>
                </c:pt>
                <c:pt idx="1851">
                  <c:v>0.0</c:v>
                </c:pt>
                <c:pt idx="1852">
                  <c:v>0.0</c:v>
                </c:pt>
                <c:pt idx="1853">
                  <c:v>0.0599679070000001</c:v>
                </c:pt>
                <c:pt idx="1854">
                  <c:v>0.0</c:v>
                </c:pt>
                <c:pt idx="1855">
                  <c:v>0.0</c:v>
                </c:pt>
                <c:pt idx="1856">
                  <c:v>0.0</c:v>
                </c:pt>
                <c:pt idx="1857">
                  <c:v>0.0</c:v>
                </c:pt>
                <c:pt idx="1858">
                  <c:v>0.0</c:v>
                </c:pt>
                <c:pt idx="1859">
                  <c:v>0.0</c:v>
                </c:pt>
                <c:pt idx="1860">
                  <c:v>0.0</c:v>
                </c:pt>
                <c:pt idx="1861">
                  <c:v>0.0</c:v>
                </c:pt>
                <c:pt idx="1862">
                  <c:v>0.0</c:v>
                </c:pt>
                <c:pt idx="1863">
                  <c:v>0.0</c:v>
                </c:pt>
                <c:pt idx="1864">
                  <c:v>0.0</c:v>
                </c:pt>
                <c:pt idx="1865">
                  <c:v>0.0</c:v>
                </c:pt>
                <c:pt idx="1866">
                  <c:v>0.0</c:v>
                </c:pt>
                <c:pt idx="1867">
                  <c:v>0.0</c:v>
                </c:pt>
                <c:pt idx="1868">
                  <c:v>0.0</c:v>
                </c:pt>
                <c:pt idx="1869">
                  <c:v>7.599768252</c:v>
                </c:pt>
                <c:pt idx="1870">
                  <c:v>0.0</c:v>
                </c:pt>
                <c:pt idx="1871">
                  <c:v>0.0</c:v>
                </c:pt>
                <c:pt idx="1872">
                  <c:v>0.0</c:v>
                </c:pt>
                <c:pt idx="1873">
                  <c:v>0.0</c:v>
                </c:pt>
                <c:pt idx="1874">
                  <c:v>0.0</c:v>
                </c:pt>
                <c:pt idx="1875">
                  <c:v>0.0</c:v>
                </c:pt>
                <c:pt idx="1876">
                  <c:v>0.0</c:v>
                </c:pt>
                <c:pt idx="1877">
                  <c:v>0.0</c:v>
                </c:pt>
                <c:pt idx="1878">
                  <c:v>0.0</c:v>
                </c:pt>
                <c:pt idx="1879">
                  <c:v>0.0</c:v>
                </c:pt>
                <c:pt idx="1880">
                  <c:v>0.0</c:v>
                </c:pt>
                <c:pt idx="1881">
                  <c:v>0.0</c:v>
                </c:pt>
                <c:pt idx="1882">
                  <c:v>0.0</c:v>
                </c:pt>
                <c:pt idx="1883">
                  <c:v>0.0</c:v>
                </c:pt>
                <c:pt idx="1884">
                  <c:v>0.0</c:v>
                </c:pt>
                <c:pt idx="1885">
                  <c:v>0.0</c:v>
                </c:pt>
                <c:pt idx="1886">
                  <c:v>0.0</c:v>
                </c:pt>
                <c:pt idx="1887">
                  <c:v>0.0</c:v>
                </c:pt>
                <c:pt idx="1888">
                  <c:v>0.0599679070000001</c:v>
                </c:pt>
                <c:pt idx="1889">
                  <c:v>0.0</c:v>
                </c:pt>
                <c:pt idx="1890">
                  <c:v>0.0</c:v>
                </c:pt>
                <c:pt idx="1891">
                  <c:v>0.0</c:v>
                </c:pt>
                <c:pt idx="1892">
                  <c:v>0.0</c:v>
                </c:pt>
                <c:pt idx="1893">
                  <c:v>0.0</c:v>
                </c:pt>
                <c:pt idx="1894">
                  <c:v>0.0</c:v>
                </c:pt>
                <c:pt idx="1895">
                  <c:v>0.0</c:v>
                </c:pt>
                <c:pt idx="1896">
                  <c:v>0.0</c:v>
                </c:pt>
                <c:pt idx="1897">
                  <c:v>0.0</c:v>
                </c:pt>
                <c:pt idx="1898">
                  <c:v>0.0</c:v>
                </c:pt>
                <c:pt idx="1899">
                  <c:v>0.0</c:v>
                </c:pt>
                <c:pt idx="1900">
                  <c:v>0.0</c:v>
                </c:pt>
                <c:pt idx="1901">
                  <c:v>0.0</c:v>
                </c:pt>
                <c:pt idx="1902">
                  <c:v>0.0</c:v>
                </c:pt>
                <c:pt idx="1903">
                  <c:v>0.0</c:v>
                </c:pt>
                <c:pt idx="1904">
                  <c:v>0.0</c:v>
                </c:pt>
                <c:pt idx="1905">
                  <c:v>0.0</c:v>
                </c:pt>
                <c:pt idx="1906">
                  <c:v>0.0</c:v>
                </c:pt>
                <c:pt idx="1907">
                  <c:v>0.0</c:v>
                </c:pt>
                <c:pt idx="1908">
                  <c:v>0.0</c:v>
                </c:pt>
                <c:pt idx="1909">
                  <c:v>0.0</c:v>
                </c:pt>
                <c:pt idx="1910">
                  <c:v>0.0</c:v>
                </c:pt>
                <c:pt idx="1911">
                  <c:v>0.0</c:v>
                </c:pt>
                <c:pt idx="1912">
                  <c:v>0.0</c:v>
                </c:pt>
                <c:pt idx="1913">
                  <c:v>0.0</c:v>
                </c:pt>
                <c:pt idx="1914">
                  <c:v>0.0</c:v>
                </c:pt>
                <c:pt idx="1915">
                  <c:v>0.0</c:v>
                </c:pt>
                <c:pt idx="1916">
                  <c:v>0.0</c:v>
                </c:pt>
                <c:pt idx="1917">
                  <c:v>0.0</c:v>
                </c:pt>
                <c:pt idx="1918">
                  <c:v>0.0</c:v>
                </c:pt>
                <c:pt idx="1919">
                  <c:v>0.0</c:v>
                </c:pt>
                <c:pt idx="1920">
                  <c:v>0.0</c:v>
                </c:pt>
                <c:pt idx="1921">
                  <c:v>0.0</c:v>
                </c:pt>
                <c:pt idx="1922">
                  <c:v>0.0</c:v>
                </c:pt>
                <c:pt idx="1923">
                  <c:v>0.0</c:v>
                </c:pt>
                <c:pt idx="1924">
                  <c:v>0.0</c:v>
                </c:pt>
                <c:pt idx="1925">
                  <c:v>0.0</c:v>
                </c:pt>
                <c:pt idx="1926">
                  <c:v>0.0</c:v>
                </c:pt>
                <c:pt idx="1927">
                  <c:v>0.0</c:v>
                </c:pt>
                <c:pt idx="1928">
                  <c:v>0.129358201</c:v>
                </c:pt>
                <c:pt idx="1929">
                  <c:v>0.0</c:v>
                </c:pt>
                <c:pt idx="1930">
                  <c:v>0.0</c:v>
                </c:pt>
                <c:pt idx="1931">
                  <c:v>0.0</c:v>
                </c:pt>
                <c:pt idx="1932">
                  <c:v>0.0</c:v>
                </c:pt>
                <c:pt idx="1933">
                  <c:v>0.0</c:v>
                </c:pt>
                <c:pt idx="1934">
                  <c:v>0.0</c:v>
                </c:pt>
                <c:pt idx="1935">
                  <c:v>0.0</c:v>
                </c:pt>
                <c:pt idx="1936">
                  <c:v>0.0</c:v>
                </c:pt>
                <c:pt idx="1937">
                  <c:v>0.0</c:v>
                </c:pt>
                <c:pt idx="1938">
                  <c:v>0.0</c:v>
                </c:pt>
                <c:pt idx="1939">
                  <c:v>0.0</c:v>
                </c:pt>
                <c:pt idx="1940">
                  <c:v>0.0</c:v>
                </c:pt>
                <c:pt idx="1941">
                  <c:v>0.0</c:v>
                </c:pt>
                <c:pt idx="1942">
                  <c:v>0.0</c:v>
                </c:pt>
                <c:pt idx="1943">
                  <c:v>0.0</c:v>
                </c:pt>
                <c:pt idx="1944">
                  <c:v>0.0</c:v>
                </c:pt>
                <c:pt idx="1945">
                  <c:v>0.0</c:v>
                </c:pt>
                <c:pt idx="1946">
                  <c:v>0.0</c:v>
                </c:pt>
                <c:pt idx="1947">
                  <c:v>0.0</c:v>
                </c:pt>
                <c:pt idx="1948">
                  <c:v>0.0</c:v>
                </c:pt>
                <c:pt idx="1949">
                  <c:v>0.0</c:v>
                </c:pt>
                <c:pt idx="1950">
                  <c:v>0.0</c:v>
                </c:pt>
                <c:pt idx="1951">
                  <c:v>0.0</c:v>
                </c:pt>
                <c:pt idx="1952">
                  <c:v>0.0</c:v>
                </c:pt>
                <c:pt idx="1953">
                  <c:v>0.0</c:v>
                </c:pt>
                <c:pt idx="1954">
                  <c:v>0.0</c:v>
                </c:pt>
                <c:pt idx="1955">
                  <c:v>0.0</c:v>
                </c:pt>
                <c:pt idx="1956">
                  <c:v>0.0</c:v>
                </c:pt>
                <c:pt idx="1957">
                  <c:v>0.119935813</c:v>
                </c:pt>
                <c:pt idx="1958">
                  <c:v>0.0</c:v>
                </c:pt>
                <c:pt idx="1959">
                  <c:v>0.0</c:v>
                </c:pt>
                <c:pt idx="1960">
                  <c:v>0.647888083000001</c:v>
                </c:pt>
                <c:pt idx="1961">
                  <c:v>0.0</c:v>
                </c:pt>
                <c:pt idx="1962">
                  <c:v>0.0</c:v>
                </c:pt>
                <c:pt idx="1963">
                  <c:v>0.0</c:v>
                </c:pt>
                <c:pt idx="1964">
                  <c:v>0.0</c:v>
                </c:pt>
                <c:pt idx="1965">
                  <c:v>1.651990322999998</c:v>
                </c:pt>
                <c:pt idx="1966">
                  <c:v>31.96441832999999</c:v>
                </c:pt>
                <c:pt idx="1967">
                  <c:v>17.51554301999997</c:v>
                </c:pt>
                <c:pt idx="1968">
                  <c:v>18.74669563999997</c:v>
                </c:pt>
                <c:pt idx="1969">
                  <c:v>0.719614879000001</c:v>
                </c:pt>
                <c:pt idx="1970">
                  <c:v>0.0599679070000001</c:v>
                </c:pt>
                <c:pt idx="1971">
                  <c:v>0.124647007</c:v>
                </c:pt>
                <c:pt idx="1972">
                  <c:v>0.0</c:v>
                </c:pt>
                <c:pt idx="1973">
                  <c:v>0.0</c:v>
                </c:pt>
                <c:pt idx="1974">
                  <c:v>0.061764548</c:v>
                </c:pt>
                <c:pt idx="1975">
                  <c:v>22.34788942000004</c:v>
                </c:pt>
                <c:pt idx="1976">
                  <c:v>4.061085447999988</c:v>
                </c:pt>
                <c:pt idx="1977">
                  <c:v>0.46439108</c:v>
                </c:pt>
                <c:pt idx="1978">
                  <c:v>0.0</c:v>
                </c:pt>
                <c:pt idx="1979">
                  <c:v>0.0</c:v>
                </c:pt>
                <c:pt idx="1980">
                  <c:v>0.0599679070000001</c:v>
                </c:pt>
                <c:pt idx="1981">
                  <c:v>0.0599679070000001</c:v>
                </c:pt>
                <c:pt idx="1982">
                  <c:v>0.0</c:v>
                </c:pt>
                <c:pt idx="1983">
                  <c:v>10.1218921</c:v>
                </c:pt>
                <c:pt idx="1984">
                  <c:v>2.312894077</c:v>
                </c:pt>
                <c:pt idx="1985">
                  <c:v>0.17990372</c:v>
                </c:pt>
                <c:pt idx="1986">
                  <c:v>0.0</c:v>
                </c:pt>
                <c:pt idx="1987">
                  <c:v>0.830706355</c:v>
                </c:pt>
                <c:pt idx="1988">
                  <c:v>11.22428713</c:v>
                </c:pt>
                <c:pt idx="1989">
                  <c:v>0.061764548</c:v>
                </c:pt>
                <c:pt idx="1990">
                  <c:v>0.0599679070000001</c:v>
                </c:pt>
                <c:pt idx="1991">
                  <c:v>3.114036563</c:v>
                </c:pt>
                <c:pt idx="1992">
                  <c:v>31.50839942999999</c:v>
                </c:pt>
                <c:pt idx="1993">
                  <c:v>3.130506646</c:v>
                </c:pt>
                <c:pt idx="1994">
                  <c:v>6.06126839900001</c:v>
                </c:pt>
                <c:pt idx="1995">
                  <c:v>50.65132834000001</c:v>
                </c:pt>
                <c:pt idx="1996">
                  <c:v>11.79032994</c:v>
                </c:pt>
                <c:pt idx="1997">
                  <c:v>0.0599679070000001</c:v>
                </c:pt>
                <c:pt idx="1998">
                  <c:v>0.524358986999999</c:v>
                </c:pt>
                <c:pt idx="1999">
                  <c:v>0.0599679070000001</c:v>
                </c:pt>
                <c:pt idx="2000">
                  <c:v>0.061764548</c:v>
                </c:pt>
                <c:pt idx="2001">
                  <c:v>0.184614914</c:v>
                </c:pt>
                <c:pt idx="2002">
                  <c:v>0.0</c:v>
                </c:pt>
                <c:pt idx="2003">
                  <c:v>34.40717749</c:v>
                </c:pt>
                <c:pt idx="2004">
                  <c:v>80.63716334000012</c:v>
                </c:pt>
                <c:pt idx="2005">
                  <c:v>26.50172671</c:v>
                </c:pt>
                <c:pt idx="2006">
                  <c:v>48.46434499</c:v>
                </c:pt>
                <c:pt idx="2007">
                  <c:v>79.19122611999998</c:v>
                </c:pt>
                <c:pt idx="2008">
                  <c:v>1.296894076999998</c:v>
                </c:pt>
                <c:pt idx="2009">
                  <c:v>78.7162878</c:v>
                </c:pt>
                <c:pt idx="2010">
                  <c:v>9.486820062</c:v>
                </c:pt>
                <c:pt idx="2011">
                  <c:v>0.061764548</c:v>
                </c:pt>
                <c:pt idx="2012">
                  <c:v>0.0646791</c:v>
                </c:pt>
                <c:pt idx="2013">
                  <c:v>0.0</c:v>
                </c:pt>
                <c:pt idx="2014">
                  <c:v>0.0</c:v>
                </c:pt>
                <c:pt idx="2015">
                  <c:v>0.0599679070000001</c:v>
                </c:pt>
                <c:pt idx="2016">
                  <c:v>5.612423910999992</c:v>
                </c:pt>
                <c:pt idx="2017">
                  <c:v>0.489844372000001</c:v>
                </c:pt>
                <c:pt idx="2018">
                  <c:v>0.061764548</c:v>
                </c:pt>
                <c:pt idx="2019">
                  <c:v>0.0599679070000001</c:v>
                </c:pt>
                <c:pt idx="2020">
                  <c:v>9.321428347</c:v>
                </c:pt>
                <c:pt idx="2021">
                  <c:v>37.18599370000001</c:v>
                </c:pt>
                <c:pt idx="2022">
                  <c:v>12.19089945</c:v>
                </c:pt>
                <c:pt idx="2023">
                  <c:v>0.560352575999999</c:v>
                </c:pt>
                <c:pt idx="2024">
                  <c:v>0.0</c:v>
                </c:pt>
                <c:pt idx="2025">
                  <c:v>62.12266325</c:v>
                </c:pt>
                <c:pt idx="2026">
                  <c:v>40.85108022999999</c:v>
                </c:pt>
                <c:pt idx="2027">
                  <c:v>27.83370825</c:v>
                </c:pt>
                <c:pt idx="2028">
                  <c:v>45.92060242</c:v>
                </c:pt>
                <c:pt idx="2029">
                  <c:v>0.124647007</c:v>
                </c:pt>
                <c:pt idx="2030">
                  <c:v>34.05094077</c:v>
                </c:pt>
                <c:pt idx="2031">
                  <c:v>9.651210171999998</c:v>
                </c:pt>
                <c:pt idx="2032">
                  <c:v>0.0646791</c:v>
                </c:pt>
                <c:pt idx="2033">
                  <c:v>5.16729595499999</c:v>
                </c:pt>
                <c:pt idx="2034">
                  <c:v>0.0</c:v>
                </c:pt>
                <c:pt idx="2035">
                  <c:v>0.0</c:v>
                </c:pt>
                <c:pt idx="2036">
                  <c:v>0.061764548</c:v>
                </c:pt>
                <c:pt idx="2037">
                  <c:v>0.0599679070000001</c:v>
                </c:pt>
                <c:pt idx="2038">
                  <c:v>0.0</c:v>
                </c:pt>
                <c:pt idx="2039">
                  <c:v>0.0646791</c:v>
                </c:pt>
                <c:pt idx="2040">
                  <c:v>0.0599679070000001</c:v>
                </c:pt>
                <c:pt idx="2041">
                  <c:v>4.400751406</c:v>
                </c:pt>
                <c:pt idx="2042">
                  <c:v>0.526155628</c:v>
                </c:pt>
                <c:pt idx="2043">
                  <c:v>0.0</c:v>
                </c:pt>
                <c:pt idx="2044">
                  <c:v>0.061764548</c:v>
                </c:pt>
                <c:pt idx="2045">
                  <c:v>6.103464307999993</c:v>
                </c:pt>
                <c:pt idx="2046">
                  <c:v>2.295288724</c:v>
                </c:pt>
                <c:pt idx="2047">
                  <c:v>0.95355672</c:v>
                </c:pt>
                <c:pt idx="2048">
                  <c:v>0.0</c:v>
                </c:pt>
                <c:pt idx="2049">
                  <c:v>0.0</c:v>
                </c:pt>
                <c:pt idx="2050">
                  <c:v>0.0</c:v>
                </c:pt>
                <c:pt idx="2051">
                  <c:v>0.0</c:v>
                </c:pt>
                <c:pt idx="2052">
                  <c:v>0.0599679070000001</c:v>
                </c:pt>
                <c:pt idx="2053">
                  <c:v>0.0599679070000001</c:v>
                </c:pt>
                <c:pt idx="2054">
                  <c:v>0.0599679070000001</c:v>
                </c:pt>
                <c:pt idx="2055">
                  <c:v>0.524358986999999</c:v>
                </c:pt>
                <c:pt idx="2056">
                  <c:v>0.0599679070000001</c:v>
                </c:pt>
                <c:pt idx="2057">
                  <c:v>0.0599679070000001</c:v>
                </c:pt>
                <c:pt idx="2058">
                  <c:v>0.0599679070000001</c:v>
                </c:pt>
                <c:pt idx="2059">
                  <c:v>23.34029352999999</c:v>
                </c:pt>
                <c:pt idx="2060">
                  <c:v>0.061764548</c:v>
                </c:pt>
                <c:pt idx="2061">
                  <c:v>1.015321268999997</c:v>
                </c:pt>
                <c:pt idx="2062">
                  <c:v>1.021389925</c:v>
                </c:pt>
                <c:pt idx="2063">
                  <c:v>0.0599679070000001</c:v>
                </c:pt>
                <c:pt idx="2064">
                  <c:v>1.198818272</c:v>
                </c:pt>
                <c:pt idx="2065">
                  <c:v>0.0</c:v>
                </c:pt>
                <c:pt idx="2066">
                  <c:v>0.0</c:v>
                </c:pt>
                <c:pt idx="2067">
                  <c:v>0.0</c:v>
                </c:pt>
                <c:pt idx="2068">
                  <c:v>0.0</c:v>
                </c:pt>
                <c:pt idx="2069">
                  <c:v>0.0599679070000001</c:v>
                </c:pt>
                <c:pt idx="2070">
                  <c:v>0.0</c:v>
                </c:pt>
                <c:pt idx="2071">
                  <c:v>0.0</c:v>
                </c:pt>
                <c:pt idx="2072">
                  <c:v>0.251090656</c:v>
                </c:pt>
                <c:pt idx="2073">
                  <c:v>0.0599679070000001</c:v>
                </c:pt>
                <c:pt idx="2074">
                  <c:v>12.92051997</c:v>
                </c:pt>
                <c:pt idx="2075">
                  <c:v>0.061764548</c:v>
                </c:pt>
                <c:pt idx="2076">
                  <c:v>0.0</c:v>
                </c:pt>
                <c:pt idx="2077">
                  <c:v>0.0</c:v>
                </c:pt>
                <c:pt idx="2078">
                  <c:v>0.0</c:v>
                </c:pt>
                <c:pt idx="2079">
                  <c:v>0.0</c:v>
                </c:pt>
                <c:pt idx="2080">
                  <c:v>0.0</c:v>
                </c:pt>
                <c:pt idx="2081">
                  <c:v>0.0</c:v>
                </c:pt>
                <c:pt idx="2082">
                  <c:v>0.0</c:v>
                </c:pt>
                <c:pt idx="2083">
                  <c:v>0.0599679070000001</c:v>
                </c:pt>
                <c:pt idx="2084">
                  <c:v>0.0</c:v>
                </c:pt>
                <c:pt idx="2085">
                  <c:v>0.0</c:v>
                </c:pt>
                <c:pt idx="2086">
                  <c:v>15.1729844</c:v>
                </c:pt>
                <c:pt idx="2087">
                  <c:v>0.0</c:v>
                </c:pt>
                <c:pt idx="2088">
                  <c:v>0.0</c:v>
                </c:pt>
                <c:pt idx="2089">
                  <c:v>0.371026469000001</c:v>
                </c:pt>
                <c:pt idx="2090">
                  <c:v>1.014203357999998</c:v>
                </c:pt>
                <c:pt idx="2091">
                  <c:v>0.0</c:v>
                </c:pt>
                <c:pt idx="2092">
                  <c:v>0.0</c:v>
                </c:pt>
                <c:pt idx="2093">
                  <c:v>0.0</c:v>
                </c:pt>
                <c:pt idx="2094">
                  <c:v>1.904198889</c:v>
                </c:pt>
                <c:pt idx="2095">
                  <c:v>0.835417548999999</c:v>
                </c:pt>
                <c:pt idx="2096">
                  <c:v>0.0</c:v>
                </c:pt>
                <c:pt idx="2097">
                  <c:v>0.0</c:v>
                </c:pt>
                <c:pt idx="2098">
                  <c:v>0.061764548</c:v>
                </c:pt>
                <c:pt idx="2099">
                  <c:v>0.0</c:v>
                </c:pt>
                <c:pt idx="2100">
                  <c:v>38.5930818</c:v>
                </c:pt>
                <c:pt idx="2101">
                  <c:v>29.54568383999994</c:v>
                </c:pt>
                <c:pt idx="2102">
                  <c:v>0.061764548</c:v>
                </c:pt>
                <c:pt idx="2103">
                  <c:v>0.0</c:v>
                </c:pt>
                <c:pt idx="2104">
                  <c:v>0.0</c:v>
                </c:pt>
                <c:pt idx="2105">
                  <c:v>0.0</c:v>
                </c:pt>
                <c:pt idx="2106">
                  <c:v>0.0</c:v>
                </c:pt>
                <c:pt idx="2107">
                  <c:v>0.0</c:v>
                </c:pt>
                <c:pt idx="2108">
                  <c:v>0.0</c:v>
                </c:pt>
                <c:pt idx="2109">
                  <c:v>0.0</c:v>
                </c:pt>
                <c:pt idx="2110">
                  <c:v>0.0</c:v>
                </c:pt>
                <c:pt idx="2111">
                  <c:v>0.0</c:v>
                </c:pt>
                <c:pt idx="2112">
                  <c:v>0.0</c:v>
                </c:pt>
                <c:pt idx="2113">
                  <c:v>0.0</c:v>
                </c:pt>
                <c:pt idx="2114">
                  <c:v>6.263026919999993</c:v>
                </c:pt>
                <c:pt idx="2115">
                  <c:v>31.42933677999996</c:v>
                </c:pt>
                <c:pt idx="2116">
                  <c:v>0.0</c:v>
                </c:pt>
                <c:pt idx="2117">
                  <c:v>0.0</c:v>
                </c:pt>
                <c:pt idx="2118">
                  <c:v>0.0</c:v>
                </c:pt>
                <c:pt idx="2119">
                  <c:v>0.0</c:v>
                </c:pt>
                <c:pt idx="2120">
                  <c:v>0.369229827</c:v>
                </c:pt>
                <c:pt idx="2121">
                  <c:v>0.0</c:v>
                </c:pt>
                <c:pt idx="2122">
                  <c:v>1.659616069</c:v>
                </c:pt>
                <c:pt idx="2123">
                  <c:v>0.0599679070000001</c:v>
                </c:pt>
                <c:pt idx="2124">
                  <c:v>0.0</c:v>
                </c:pt>
                <c:pt idx="2125">
                  <c:v>4.60269219500001</c:v>
                </c:pt>
                <c:pt idx="2126">
                  <c:v>7.394171688999991</c:v>
                </c:pt>
                <c:pt idx="2127">
                  <c:v>0.129358201</c:v>
                </c:pt>
                <c:pt idx="2128">
                  <c:v>0.061764548</c:v>
                </c:pt>
                <c:pt idx="2129">
                  <c:v>0.0</c:v>
                </c:pt>
                <c:pt idx="2130">
                  <c:v>42.80640441999994</c:v>
                </c:pt>
                <c:pt idx="2131">
                  <c:v>5.027057222999987</c:v>
                </c:pt>
                <c:pt idx="2132">
                  <c:v>8.4179554</c:v>
                </c:pt>
                <c:pt idx="2133">
                  <c:v>18.25274068999995</c:v>
                </c:pt>
                <c:pt idx="2134">
                  <c:v>0.061764548</c:v>
                </c:pt>
                <c:pt idx="2135">
                  <c:v>0.0</c:v>
                </c:pt>
                <c:pt idx="2136">
                  <c:v>0.0</c:v>
                </c:pt>
                <c:pt idx="2137">
                  <c:v>0.0</c:v>
                </c:pt>
                <c:pt idx="2138">
                  <c:v>0.0</c:v>
                </c:pt>
                <c:pt idx="2139">
                  <c:v>0.0</c:v>
                </c:pt>
                <c:pt idx="2140">
                  <c:v>0.0</c:v>
                </c:pt>
                <c:pt idx="2141">
                  <c:v>0.584326893</c:v>
                </c:pt>
                <c:pt idx="2142">
                  <c:v>0.0</c:v>
                </c:pt>
                <c:pt idx="2143">
                  <c:v>0.0</c:v>
                </c:pt>
                <c:pt idx="2144">
                  <c:v>0.0</c:v>
                </c:pt>
                <c:pt idx="2145">
                  <c:v>0.0</c:v>
                </c:pt>
                <c:pt idx="2146">
                  <c:v>0.0</c:v>
                </c:pt>
                <c:pt idx="2147">
                  <c:v>0.0</c:v>
                </c:pt>
                <c:pt idx="2148">
                  <c:v>0.0</c:v>
                </c:pt>
                <c:pt idx="2149">
                  <c:v>0.0</c:v>
                </c:pt>
                <c:pt idx="2150">
                  <c:v>0.0</c:v>
                </c:pt>
                <c:pt idx="2151">
                  <c:v>0.0</c:v>
                </c:pt>
                <c:pt idx="2152">
                  <c:v>0.0</c:v>
                </c:pt>
                <c:pt idx="2153">
                  <c:v>0.0</c:v>
                </c:pt>
                <c:pt idx="2154">
                  <c:v>0.0</c:v>
                </c:pt>
                <c:pt idx="2155">
                  <c:v>0.0</c:v>
                </c:pt>
                <c:pt idx="2156">
                  <c:v>0.0</c:v>
                </c:pt>
                <c:pt idx="2157">
                  <c:v>0.0</c:v>
                </c:pt>
                <c:pt idx="2158">
                  <c:v>0.0</c:v>
                </c:pt>
                <c:pt idx="2159">
                  <c:v>0.0</c:v>
                </c:pt>
                <c:pt idx="2160">
                  <c:v>0.0</c:v>
                </c:pt>
                <c:pt idx="2161">
                  <c:v>0.0</c:v>
                </c:pt>
                <c:pt idx="2162">
                  <c:v>2.368072674999999</c:v>
                </c:pt>
                <c:pt idx="2163">
                  <c:v>0.893588814</c:v>
                </c:pt>
                <c:pt idx="2164">
                  <c:v>0.0</c:v>
                </c:pt>
                <c:pt idx="2165">
                  <c:v>0.0</c:v>
                </c:pt>
                <c:pt idx="2166">
                  <c:v>0.0</c:v>
                </c:pt>
                <c:pt idx="2167">
                  <c:v>0.0</c:v>
                </c:pt>
                <c:pt idx="2168">
                  <c:v>0.0</c:v>
                </c:pt>
                <c:pt idx="2169">
                  <c:v>0.0</c:v>
                </c:pt>
                <c:pt idx="2170">
                  <c:v>0.0</c:v>
                </c:pt>
                <c:pt idx="2171">
                  <c:v>0.0</c:v>
                </c:pt>
                <c:pt idx="2172">
                  <c:v>0.544422353</c:v>
                </c:pt>
                <c:pt idx="2173">
                  <c:v>0.0</c:v>
                </c:pt>
                <c:pt idx="2174">
                  <c:v>0.0</c:v>
                </c:pt>
                <c:pt idx="2175">
                  <c:v>0.0</c:v>
                </c:pt>
                <c:pt idx="2176">
                  <c:v>0.0</c:v>
                </c:pt>
                <c:pt idx="2177">
                  <c:v>0.119935813</c:v>
                </c:pt>
                <c:pt idx="2178">
                  <c:v>0.17990372</c:v>
                </c:pt>
                <c:pt idx="2179">
                  <c:v>0.0</c:v>
                </c:pt>
                <c:pt idx="2180">
                  <c:v>0.0</c:v>
                </c:pt>
                <c:pt idx="2181">
                  <c:v>0.0</c:v>
                </c:pt>
                <c:pt idx="2182">
                  <c:v>0.0</c:v>
                </c:pt>
                <c:pt idx="2183">
                  <c:v>11.45136007</c:v>
                </c:pt>
                <c:pt idx="2184">
                  <c:v>1.232214976</c:v>
                </c:pt>
                <c:pt idx="2185">
                  <c:v>0.711449273000001</c:v>
                </c:pt>
                <c:pt idx="2186">
                  <c:v>0.0</c:v>
                </c:pt>
                <c:pt idx="2187">
                  <c:v>0.0</c:v>
                </c:pt>
                <c:pt idx="2188">
                  <c:v>0.0</c:v>
                </c:pt>
                <c:pt idx="2189">
                  <c:v>0.0</c:v>
                </c:pt>
                <c:pt idx="2190">
                  <c:v>0.0</c:v>
                </c:pt>
                <c:pt idx="2191">
                  <c:v>0.0</c:v>
                </c:pt>
                <c:pt idx="2192">
                  <c:v>0.0</c:v>
                </c:pt>
                <c:pt idx="2193">
                  <c:v>0.0</c:v>
                </c:pt>
                <c:pt idx="2194">
                  <c:v>0.0</c:v>
                </c:pt>
                <c:pt idx="2195">
                  <c:v>0.0</c:v>
                </c:pt>
                <c:pt idx="2196">
                  <c:v>0.0</c:v>
                </c:pt>
                <c:pt idx="2197">
                  <c:v>0.0</c:v>
                </c:pt>
                <c:pt idx="2198">
                  <c:v>0.0</c:v>
                </c:pt>
                <c:pt idx="2199">
                  <c:v>0.0</c:v>
                </c:pt>
                <c:pt idx="2200">
                  <c:v>0.0</c:v>
                </c:pt>
                <c:pt idx="2201">
                  <c:v>0.0</c:v>
                </c:pt>
                <c:pt idx="2202">
                  <c:v>0.0</c:v>
                </c:pt>
                <c:pt idx="2203">
                  <c:v>0.0</c:v>
                </c:pt>
                <c:pt idx="2204">
                  <c:v>0.0</c:v>
                </c:pt>
                <c:pt idx="2205">
                  <c:v>0.0</c:v>
                </c:pt>
                <c:pt idx="2206">
                  <c:v>0.0</c:v>
                </c:pt>
                <c:pt idx="2207">
                  <c:v>0.0</c:v>
                </c:pt>
                <c:pt idx="2208">
                  <c:v>0.0</c:v>
                </c:pt>
                <c:pt idx="2209">
                  <c:v>0.0</c:v>
                </c:pt>
                <c:pt idx="2210">
                  <c:v>1.619711529</c:v>
                </c:pt>
                <c:pt idx="2211">
                  <c:v>7.361611681</c:v>
                </c:pt>
                <c:pt idx="2212">
                  <c:v>30.0469052</c:v>
                </c:pt>
                <c:pt idx="2213">
                  <c:v>5.439946311</c:v>
                </c:pt>
                <c:pt idx="2214">
                  <c:v>0.0</c:v>
                </c:pt>
                <c:pt idx="2215">
                  <c:v>0.0</c:v>
                </c:pt>
                <c:pt idx="2216">
                  <c:v>0.0</c:v>
                </c:pt>
                <c:pt idx="2217">
                  <c:v>0.0</c:v>
                </c:pt>
                <c:pt idx="2218">
                  <c:v>0.0</c:v>
                </c:pt>
                <c:pt idx="2219">
                  <c:v>0.0</c:v>
                </c:pt>
                <c:pt idx="2220">
                  <c:v>4.250628541</c:v>
                </c:pt>
                <c:pt idx="2221">
                  <c:v>0.185293645</c:v>
                </c:pt>
                <c:pt idx="2222">
                  <c:v>0.0</c:v>
                </c:pt>
                <c:pt idx="2223">
                  <c:v>0.0</c:v>
                </c:pt>
                <c:pt idx="2224">
                  <c:v>0.0</c:v>
                </c:pt>
                <c:pt idx="2225">
                  <c:v>0.0</c:v>
                </c:pt>
                <c:pt idx="2226">
                  <c:v>0.0</c:v>
                </c:pt>
                <c:pt idx="2227">
                  <c:v>0.0</c:v>
                </c:pt>
                <c:pt idx="2228">
                  <c:v>0.0</c:v>
                </c:pt>
                <c:pt idx="2229">
                  <c:v>0.0</c:v>
                </c:pt>
                <c:pt idx="2230">
                  <c:v>0.0</c:v>
                </c:pt>
                <c:pt idx="2231">
                  <c:v>0.0</c:v>
                </c:pt>
                <c:pt idx="2232">
                  <c:v>0.0</c:v>
                </c:pt>
                <c:pt idx="2233">
                  <c:v>0.0</c:v>
                </c:pt>
                <c:pt idx="2234">
                  <c:v>0.0</c:v>
                </c:pt>
                <c:pt idx="2235">
                  <c:v>0.0</c:v>
                </c:pt>
                <c:pt idx="2236">
                  <c:v>0.0</c:v>
                </c:pt>
                <c:pt idx="2237">
                  <c:v>0.0</c:v>
                </c:pt>
                <c:pt idx="2238">
                  <c:v>0.0</c:v>
                </c:pt>
                <c:pt idx="2239">
                  <c:v>0.0</c:v>
                </c:pt>
                <c:pt idx="2240">
                  <c:v>0.0</c:v>
                </c:pt>
                <c:pt idx="2241">
                  <c:v>0.0</c:v>
                </c:pt>
                <c:pt idx="2242">
                  <c:v>0.0</c:v>
                </c:pt>
                <c:pt idx="2243">
                  <c:v>0.0</c:v>
                </c:pt>
                <c:pt idx="2244">
                  <c:v>0.0</c:v>
                </c:pt>
                <c:pt idx="2245">
                  <c:v>0.0</c:v>
                </c:pt>
                <c:pt idx="2246">
                  <c:v>0.0</c:v>
                </c:pt>
                <c:pt idx="2247">
                  <c:v>0.0</c:v>
                </c:pt>
                <c:pt idx="2248">
                  <c:v>0.0</c:v>
                </c:pt>
                <c:pt idx="2249">
                  <c:v>0.0</c:v>
                </c:pt>
                <c:pt idx="2250">
                  <c:v>0.0</c:v>
                </c:pt>
                <c:pt idx="2251">
                  <c:v>0.0</c:v>
                </c:pt>
                <c:pt idx="2252">
                  <c:v>0.0</c:v>
                </c:pt>
                <c:pt idx="2253">
                  <c:v>0.0</c:v>
                </c:pt>
                <c:pt idx="2254">
                  <c:v>0.0</c:v>
                </c:pt>
                <c:pt idx="2255">
                  <c:v>0.0</c:v>
                </c:pt>
                <c:pt idx="2256">
                  <c:v>0.0</c:v>
                </c:pt>
                <c:pt idx="2257">
                  <c:v>0.0</c:v>
                </c:pt>
                <c:pt idx="2258">
                  <c:v>0.0</c:v>
                </c:pt>
                <c:pt idx="2259">
                  <c:v>0.0</c:v>
                </c:pt>
                <c:pt idx="2260">
                  <c:v>0.0</c:v>
                </c:pt>
                <c:pt idx="2261">
                  <c:v>0.0</c:v>
                </c:pt>
                <c:pt idx="2262">
                  <c:v>0.0</c:v>
                </c:pt>
                <c:pt idx="2263">
                  <c:v>0.0</c:v>
                </c:pt>
                <c:pt idx="2264">
                  <c:v>0.0</c:v>
                </c:pt>
                <c:pt idx="2265">
                  <c:v>0.0</c:v>
                </c:pt>
                <c:pt idx="2266">
                  <c:v>0.0</c:v>
                </c:pt>
                <c:pt idx="2267">
                  <c:v>0.0</c:v>
                </c:pt>
                <c:pt idx="2268">
                  <c:v>0.0</c:v>
                </c:pt>
                <c:pt idx="2269">
                  <c:v>0.0</c:v>
                </c:pt>
                <c:pt idx="2270">
                  <c:v>0.0</c:v>
                </c:pt>
                <c:pt idx="2271">
                  <c:v>0.0</c:v>
                </c:pt>
                <c:pt idx="2272">
                  <c:v>0.0</c:v>
                </c:pt>
                <c:pt idx="2273">
                  <c:v>1.010610075</c:v>
                </c:pt>
                <c:pt idx="2274">
                  <c:v>0.061764548</c:v>
                </c:pt>
                <c:pt idx="2275">
                  <c:v>0.0</c:v>
                </c:pt>
                <c:pt idx="2276">
                  <c:v>0.0</c:v>
                </c:pt>
                <c:pt idx="2277">
                  <c:v>0.0</c:v>
                </c:pt>
                <c:pt idx="2278">
                  <c:v>0.0</c:v>
                </c:pt>
                <c:pt idx="2279">
                  <c:v>0.0</c:v>
                </c:pt>
                <c:pt idx="2280">
                  <c:v>0.0</c:v>
                </c:pt>
                <c:pt idx="2281">
                  <c:v>0.0</c:v>
                </c:pt>
                <c:pt idx="2282">
                  <c:v>0.0</c:v>
                </c:pt>
                <c:pt idx="2283">
                  <c:v>0.0</c:v>
                </c:pt>
                <c:pt idx="2284">
                  <c:v>0.0</c:v>
                </c:pt>
                <c:pt idx="2285">
                  <c:v>0.0</c:v>
                </c:pt>
                <c:pt idx="2286">
                  <c:v>0.0</c:v>
                </c:pt>
                <c:pt idx="2287">
                  <c:v>0.0</c:v>
                </c:pt>
                <c:pt idx="2288">
                  <c:v>0.0</c:v>
                </c:pt>
                <c:pt idx="2289">
                  <c:v>0.0</c:v>
                </c:pt>
                <c:pt idx="2290">
                  <c:v>0.0</c:v>
                </c:pt>
                <c:pt idx="2291">
                  <c:v>0.0</c:v>
                </c:pt>
                <c:pt idx="2292">
                  <c:v>0.0</c:v>
                </c:pt>
                <c:pt idx="2293">
                  <c:v>0.0</c:v>
                </c:pt>
                <c:pt idx="2294">
                  <c:v>0.0</c:v>
                </c:pt>
                <c:pt idx="2295">
                  <c:v>0.0</c:v>
                </c:pt>
                <c:pt idx="2296">
                  <c:v>0.0</c:v>
                </c:pt>
                <c:pt idx="2297">
                  <c:v>0.0</c:v>
                </c:pt>
                <c:pt idx="2298">
                  <c:v>0.0</c:v>
                </c:pt>
                <c:pt idx="2299">
                  <c:v>12.90887739</c:v>
                </c:pt>
                <c:pt idx="2300">
                  <c:v>23.40774656999996</c:v>
                </c:pt>
                <c:pt idx="2301">
                  <c:v>0.0</c:v>
                </c:pt>
                <c:pt idx="2302">
                  <c:v>0.95355672</c:v>
                </c:pt>
                <c:pt idx="2303">
                  <c:v>0.0646791</c:v>
                </c:pt>
                <c:pt idx="2304">
                  <c:v>0.0646791</c:v>
                </c:pt>
                <c:pt idx="2305">
                  <c:v>0.0</c:v>
                </c:pt>
                <c:pt idx="2306">
                  <c:v>0.0</c:v>
                </c:pt>
                <c:pt idx="2307">
                  <c:v>0.46439108</c:v>
                </c:pt>
                <c:pt idx="2308">
                  <c:v>39.11199705</c:v>
                </c:pt>
                <c:pt idx="2309">
                  <c:v>20.63376307</c:v>
                </c:pt>
                <c:pt idx="2310">
                  <c:v>0.0</c:v>
                </c:pt>
                <c:pt idx="2311">
                  <c:v>0.0</c:v>
                </c:pt>
                <c:pt idx="2312">
                  <c:v>0.0</c:v>
                </c:pt>
                <c:pt idx="2313">
                  <c:v>0.0</c:v>
                </c:pt>
                <c:pt idx="2314">
                  <c:v>0.0</c:v>
                </c:pt>
                <c:pt idx="2315">
                  <c:v>0.0</c:v>
                </c:pt>
                <c:pt idx="2316">
                  <c:v>0.0</c:v>
                </c:pt>
                <c:pt idx="2317">
                  <c:v>0.0</c:v>
                </c:pt>
                <c:pt idx="2318">
                  <c:v>0.0</c:v>
                </c:pt>
                <c:pt idx="2319">
                  <c:v>0.0</c:v>
                </c:pt>
                <c:pt idx="2320">
                  <c:v>0.0</c:v>
                </c:pt>
                <c:pt idx="2321">
                  <c:v>0.0</c:v>
                </c:pt>
                <c:pt idx="2322">
                  <c:v>0.0</c:v>
                </c:pt>
                <c:pt idx="2323">
                  <c:v>0.0</c:v>
                </c:pt>
                <c:pt idx="2324">
                  <c:v>0.0</c:v>
                </c:pt>
                <c:pt idx="2325">
                  <c:v>0.0</c:v>
                </c:pt>
                <c:pt idx="2326">
                  <c:v>0.0</c:v>
                </c:pt>
                <c:pt idx="2327">
                  <c:v>0.0</c:v>
                </c:pt>
                <c:pt idx="2328">
                  <c:v>0.0</c:v>
                </c:pt>
                <c:pt idx="2329">
                  <c:v>0.0</c:v>
                </c:pt>
                <c:pt idx="2330">
                  <c:v>0.0</c:v>
                </c:pt>
                <c:pt idx="2331">
                  <c:v>0.0</c:v>
                </c:pt>
                <c:pt idx="2332">
                  <c:v>0.0</c:v>
                </c:pt>
                <c:pt idx="2333">
                  <c:v>0.0599679070000001</c:v>
                </c:pt>
                <c:pt idx="2334">
                  <c:v>0.0</c:v>
                </c:pt>
                <c:pt idx="2335">
                  <c:v>0.0</c:v>
                </c:pt>
                <c:pt idx="2336">
                  <c:v>0.0</c:v>
                </c:pt>
                <c:pt idx="2337">
                  <c:v>0.0</c:v>
                </c:pt>
                <c:pt idx="2338">
                  <c:v>0.0</c:v>
                </c:pt>
                <c:pt idx="2339">
                  <c:v>0.0</c:v>
                </c:pt>
                <c:pt idx="2340">
                  <c:v>0.0</c:v>
                </c:pt>
                <c:pt idx="2341">
                  <c:v>0.0</c:v>
                </c:pt>
                <c:pt idx="2342">
                  <c:v>0.0</c:v>
                </c:pt>
                <c:pt idx="2343">
                  <c:v>0.0</c:v>
                </c:pt>
                <c:pt idx="2344">
                  <c:v>0.0</c:v>
                </c:pt>
                <c:pt idx="2345">
                  <c:v>0.0</c:v>
                </c:pt>
                <c:pt idx="2346">
                  <c:v>0.0</c:v>
                </c:pt>
                <c:pt idx="2347">
                  <c:v>0.0</c:v>
                </c:pt>
                <c:pt idx="2348">
                  <c:v>0.0</c:v>
                </c:pt>
                <c:pt idx="2349">
                  <c:v>0.0</c:v>
                </c:pt>
                <c:pt idx="2350">
                  <c:v>0.0</c:v>
                </c:pt>
                <c:pt idx="2351">
                  <c:v>0.0</c:v>
                </c:pt>
                <c:pt idx="2352">
                  <c:v>0.0</c:v>
                </c:pt>
                <c:pt idx="2353">
                  <c:v>0.0</c:v>
                </c:pt>
                <c:pt idx="2354">
                  <c:v>0.0</c:v>
                </c:pt>
                <c:pt idx="2355">
                  <c:v>0.0</c:v>
                </c:pt>
                <c:pt idx="2356">
                  <c:v>0.0</c:v>
                </c:pt>
                <c:pt idx="2357">
                  <c:v>0.0</c:v>
                </c:pt>
                <c:pt idx="2358">
                  <c:v>2.966172085</c:v>
                </c:pt>
                <c:pt idx="2359">
                  <c:v>59.97323231000005</c:v>
                </c:pt>
                <c:pt idx="2360">
                  <c:v>5.632048099</c:v>
                </c:pt>
                <c:pt idx="2361">
                  <c:v>0.121732455</c:v>
                </c:pt>
                <c:pt idx="2362">
                  <c:v>0.0</c:v>
                </c:pt>
                <c:pt idx="2363">
                  <c:v>0.0646791</c:v>
                </c:pt>
                <c:pt idx="2364">
                  <c:v>0.0</c:v>
                </c:pt>
                <c:pt idx="2365">
                  <c:v>0.0</c:v>
                </c:pt>
                <c:pt idx="2366">
                  <c:v>0.0599679070000001</c:v>
                </c:pt>
                <c:pt idx="2367">
                  <c:v>0.0</c:v>
                </c:pt>
                <c:pt idx="2368">
                  <c:v>0.0599679070000001</c:v>
                </c:pt>
                <c:pt idx="2369">
                  <c:v>0.0599679070000001</c:v>
                </c:pt>
                <c:pt idx="2370">
                  <c:v>0.0</c:v>
                </c:pt>
                <c:pt idx="2371">
                  <c:v>0.0</c:v>
                </c:pt>
                <c:pt idx="2372">
                  <c:v>0.674459285000001</c:v>
                </c:pt>
                <c:pt idx="2373">
                  <c:v>0.061764548</c:v>
                </c:pt>
                <c:pt idx="2374">
                  <c:v>0.0</c:v>
                </c:pt>
                <c:pt idx="2375">
                  <c:v>0.0</c:v>
                </c:pt>
                <c:pt idx="2376">
                  <c:v>9.128564505000001</c:v>
                </c:pt>
                <c:pt idx="2377">
                  <c:v>2.714486021</c:v>
                </c:pt>
                <c:pt idx="2378">
                  <c:v>0.679410031000001</c:v>
                </c:pt>
                <c:pt idx="2379">
                  <c:v>0.0</c:v>
                </c:pt>
                <c:pt idx="2380">
                  <c:v>0.0</c:v>
                </c:pt>
                <c:pt idx="2381">
                  <c:v>0.0599679070000001</c:v>
                </c:pt>
                <c:pt idx="2382">
                  <c:v>0.0</c:v>
                </c:pt>
                <c:pt idx="2383">
                  <c:v>0.46439108</c:v>
                </c:pt>
                <c:pt idx="2384">
                  <c:v>0.184614914</c:v>
                </c:pt>
                <c:pt idx="2385">
                  <c:v>0.0599679070000001</c:v>
                </c:pt>
                <c:pt idx="2386">
                  <c:v>0.0</c:v>
                </c:pt>
                <c:pt idx="2387">
                  <c:v>0.0599679070000001</c:v>
                </c:pt>
                <c:pt idx="2388">
                  <c:v>0.0599679070000001</c:v>
                </c:pt>
                <c:pt idx="2389">
                  <c:v>0.0</c:v>
                </c:pt>
                <c:pt idx="2390">
                  <c:v>0.0</c:v>
                </c:pt>
                <c:pt idx="2391">
                  <c:v>0.0</c:v>
                </c:pt>
                <c:pt idx="2392">
                  <c:v>0.0</c:v>
                </c:pt>
                <c:pt idx="2393">
                  <c:v>0.0599679070000001</c:v>
                </c:pt>
                <c:pt idx="2394">
                  <c:v>0.0599679070000001</c:v>
                </c:pt>
                <c:pt idx="2395">
                  <c:v>0.0599679070000001</c:v>
                </c:pt>
                <c:pt idx="2396">
                  <c:v>0.0599679070000001</c:v>
                </c:pt>
                <c:pt idx="2397">
                  <c:v>0.0599679070000001</c:v>
                </c:pt>
                <c:pt idx="2398">
                  <c:v>0.0</c:v>
                </c:pt>
                <c:pt idx="2399">
                  <c:v>0.0599679070000001</c:v>
                </c:pt>
                <c:pt idx="2400">
                  <c:v>0.0</c:v>
                </c:pt>
                <c:pt idx="2401">
                  <c:v>0.0599679070000001</c:v>
                </c:pt>
                <c:pt idx="2402">
                  <c:v>0.0</c:v>
                </c:pt>
                <c:pt idx="2403">
                  <c:v>0.0599679070000001</c:v>
                </c:pt>
                <c:pt idx="2404">
                  <c:v>0.124647007</c:v>
                </c:pt>
                <c:pt idx="2405">
                  <c:v>0.0</c:v>
                </c:pt>
                <c:pt idx="2406">
                  <c:v>0.0599679070000001</c:v>
                </c:pt>
                <c:pt idx="2407">
                  <c:v>0.0</c:v>
                </c:pt>
                <c:pt idx="2408">
                  <c:v>0.46439108</c:v>
                </c:pt>
                <c:pt idx="2409">
                  <c:v>0.124647007</c:v>
                </c:pt>
                <c:pt idx="2410">
                  <c:v>0.647888083000001</c:v>
                </c:pt>
                <c:pt idx="2411">
                  <c:v>0.0</c:v>
                </c:pt>
                <c:pt idx="2412">
                  <c:v>16.34015920999999</c:v>
                </c:pt>
                <c:pt idx="2413">
                  <c:v>0.0</c:v>
                </c:pt>
                <c:pt idx="2414">
                  <c:v>0.0599679070000001</c:v>
                </c:pt>
                <c:pt idx="2415">
                  <c:v>0.181700362</c:v>
                </c:pt>
                <c:pt idx="2416">
                  <c:v>0.0599679070000001</c:v>
                </c:pt>
                <c:pt idx="2417">
                  <c:v>0.124647007</c:v>
                </c:pt>
                <c:pt idx="2418">
                  <c:v>0.0599679070000001</c:v>
                </c:pt>
                <c:pt idx="2419">
                  <c:v>0.524358986999999</c:v>
                </c:pt>
                <c:pt idx="2420">
                  <c:v>0.0599679070000001</c:v>
                </c:pt>
                <c:pt idx="2421">
                  <c:v>0.0599679070000001</c:v>
                </c:pt>
                <c:pt idx="2422">
                  <c:v>0.0</c:v>
                </c:pt>
                <c:pt idx="2423">
                  <c:v>0.0599679070000001</c:v>
                </c:pt>
                <c:pt idx="2424">
                  <c:v>0.0</c:v>
                </c:pt>
                <c:pt idx="2425">
                  <c:v>0.0</c:v>
                </c:pt>
                <c:pt idx="2426">
                  <c:v>0.0</c:v>
                </c:pt>
                <c:pt idx="2427">
                  <c:v>0.0599679070000001</c:v>
                </c:pt>
                <c:pt idx="2428">
                  <c:v>0.0</c:v>
                </c:pt>
                <c:pt idx="2429">
                  <c:v>4.624670242999985</c:v>
                </c:pt>
                <c:pt idx="2430">
                  <c:v>21.25750324999999</c:v>
                </c:pt>
                <c:pt idx="2431">
                  <c:v>0.0</c:v>
                </c:pt>
                <c:pt idx="2432">
                  <c:v>0.0</c:v>
                </c:pt>
                <c:pt idx="2433">
                  <c:v>0.0</c:v>
                </c:pt>
                <c:pt idx="2434">
                  <c:v>0.587920177</c:v>
                </c:pt>
                <c:pt idx="2435">
                  <c:v>0.0599679070000001</c:v>
                </c:pt>
                <c:pt idx="2436">
                  <c:v>0.0</c:v>
                </c:pt>
                <c:pt idx="2437">
                  <c:v>5.848502627999991</c:v>
                </c:pt>
                <c:pt idx="2438">
                  <c:v>10.50267598</c:v>
                </c:pt>
                <c:pt idx="2439">
                  <c:v>39.86616473</c:v>
                </c:pt>
                <c:pt idx="2440">
                  <c:v>58.97067154</c:v>
                </c:pt>
                <c:pt idx="2441">
                  <c:v>44.40549189</c:v>
                </c:pt>
                <c:pt idx="2442">
                  <c:v>0.586123535</c:v>
                </c:pt>
                <c:pt idx="2443">
                  <c:v>0.0</c:v>
                </c:pt>
                <c:pt idx="2444">
                  <c:v>7.538578282</c:v>
                </c:pt>
                <c:pt idx="2445">
                  <c:v>10.50601236</c:v>
                </c:pt>
                <c:pt idx="2446">
                  <c:v>8.968302331</c:v>
                </c:pt>
                <c:pt idx="2447">
                  <c:v>27.51414037</c:v>
                </c:pt>
                <c:pt idx="2448">
                  <c:v>0.121732455</c:v>
                </c:pt>
                <c:pt idx="2449">
                  <c:v>0.0599679070000001</c:v>
                </c:pt>
                <c:pt idx="2450">
                  <c:v>7.39229346</c:v>
                </c:pt>
                <c:pt idx="2451">
                  <c:v>1.077764547999997</c:v>
                </c:pt>
                <c:pt idx="2452">
                  <c:v>0.0</c:v>
                </c:pt>
                <c:pt idx="2453">
                  <c:v>0.0</c:v>
                </c:pt>
                <c:pt idx="2454">
                  <c:v>0.0</c:v>
                </c:pt>
                <c:pt idx="2455">
                  <c:v>0.0</c:v>
                </c:pt>
                <c:pt idx="2456">
                  <c:v>0.0</c:v>
                </c:pt>
                <c:pt idx="2457">
                  <c:v>0.0</c:v>
                </c:pt>
                <c:pt idx="2458">
                  <c:v>18.36795316000004</c:v>
                </c:pt>
                <c:pt idx="2459">
                  <c:v>29.38368578</c:v>
                </c:pt>
                <c:pt idx="2460">
                  <c:v>14.36728695000002</c:v>
                </c:pt>
                <c:pt idx="2461">
                  <c:v>0.840128743000001</c:v>
                </c:pt>
                <c:pt idx="2462">
                  <c:v>7.839001073</c:v>
                </c:pt>
                <c:pt idx="2463">
                  <c:v>97.12976108999999</c:v>
                </c:pt>
                <c:pt idx="2464">
                  <c:v>2.406180573</c:v>
                </c:pt>
                <c:pt idx="2465">
                  <c:v>34.27412012000001</c:v>
                </c:pt>
                <c:pt idx="2466">
                  <c:v>5.637438023999993</c:v>
                </c:pt>
                <c:pt idx="2467">
                  <c:v>0.0</c:v>
                </c:pt>
                <c:pt idx="2468">
                  <c:v>1.016</c:v>
                </c:pt>
                <c:pt idx="2469">
                  <c:v>33.04009461</c:v>
                </c:pt>
                <c:pt idx="2470">
                  <c:v>6.521165270999989</c:v>
                </c:pt>
                <c:pt idx="2471">
                  <c:v>0.0</c:v>
                </c:pt>
                <c:pt idx="2472">
                  <c:v>0.0</c:v>
                </c:pt>
                <c:pt idx="2473">
                  <c:v>0.0</c:v>
                </c:pt>
                <c:pt idx="2474">
                  <c:v>0.0</c:v>
                </c:pt>
                <c:pt idx="2475">
                  <c:v>0.0</c:v>
                </c:pt>
                <c:pt idx="2476">
                  <c:v>0.0</c:v>
                </c:pt>
                <c:pt idx="2477">
                  <c:v>1.663209352</c:v>
                </c:pt>
                <c:pt idx="2478">
                  <c:v>0.0</c:v>
                </c:pt>
                <c:pt idx="2479">
                  <c:v>0.0</c:v>
                </c:pt>
                <c:pt idx="2480">
                  <c:v>0.0</c:v>
                </c:pt>
                <c:pt idx="2481">
                  <c:v>0.0</c:v>
                </c:pt>
                <c:pt idx="2482">
                  <c:v>0.0</c:v>
                </c:pt>
                <c:pt idx="2483">
                  <c:v>0.0</c:v>
                </c:pt>
                <c:pt idx="2484">
                  <c:v>0.0</c:v>
                </c:pt>
                <c:pt idx="2485">
                  <c:v>20.61019495000004</c:v>
                </c:pt>
                <c:pt idx="2486">
                  <c:v>23.55175739</c:v>
                </c:pt>
                <c:pt idx="2487">
                  <c:v>8.890650957000015</c:v>
                </c:pt>
                <c:pt idx="2488">
                  <c:v>66.47100131999989</c:v>
                </c:pt>
                <c:pt idx="2489">
                  <c:v>13.131963</c:v>
                </c:pt>
                <c:pt idx="2490">
                  <c:v>1.069460071</c:v>
                </c:pt>
                <c:pt idx="2491">
                  <c:v>22.94013715999997</c:v>
                </c:pt>
                <c:pt idx="2492">
                  <c:v>13.37818102</c:v>
                </c:pt>
                <c:pt idx="2493">
                  <c:v>0.061764548</c:v>
                </c:pt>
                <c:pt idx="2494">
                  <c:v>0.0</c:v>
                </c:pt>
                <c:pt idx="2495">
                  <c:v>1.514388401</c:v>
                </c:pt>
                <c:pt idx="2496">
                  <c:v>0.0</c:v>
                </c:pt>
                <c:pt idx="2497">
                  <c:v>0.0</c:v>
                </c:pt>
                <c:pt idx="2498">
                  <c:v>0.0</c:v>
                </c:pt>
                <c:pt idx="2499">
                  <c:v>0.0</c:v>
                </c:pt>
                <c:pt idx="2500">
                  <c:v>0.0</c:v>
                </c:pt>
                <c:pt idx="2501">
                  <c:v>0.0</c:v>
                </c:pt>
                <c:pt idx="2502">
                  <c:v>0.0</c:v>
                </c:pt>
                <c:pt idx="2503">
                  <c:v>0.0</c:v>
                </c:pt>
                <c:pt idx="2504">
                  <c:v>0.0</c:v>
                </c:pt>
                <c:pt idx="2505">
                  <c:v>0.0</c:v>
                </c:pt>
                <c:pt idx="2506">
                  <c:v>0.0</c:v>
                </c:pt>
                <c:pt idx="2507">
                  <c:v>0.0</c:v>
                </c:pt>
                <c:pt idx="2508">
                  <c:v>0.0</c:v>
                </c:pt>
                <c:pt idx="2509">
                  <c:v>0.0</c:v>
                </c:pt>
                <c:pt idx="2510">
                  <c:v>0.0</c:v>
                </c:pt>
                <c:pt idx="2511">
                  <c:v>0.0</c:v>
                </c:pt>
                <c:pt idx="2512">
                  <c:v>2.950363374</c:v>
                </c:pt>
                <c:pt idx="2513">
                  <c:v>2.242825051</c:v>
                </c:pt>
                <c:pt idx="2514">
                  <c:v>1.577788154</c:v>
                </c:pt>
                <c:pt idx="2515">
                  <c:v>7.216901306999992</c:v>
                </c:pt>
                <c:pt idx="2516">
                  <c:v>4.571449724000012</c:v>
                </c:pt>
                <c:pt idx="2517">
                  <c:v>0.0</c:v>
                </c:pt>
                <c:pt idx="2518">
                  <c:v>4.026570832999989</c:v>
                </c:pt>
                <c:pt idx="2519">
                  <c:v>0.0</c:v>
                </c:pt>
                <c:pt idx="2520">
                  <c:v>0.0</c:v>
                </c:pt>
                <c:pt idx="2521">
                  <c:v>0.0</c:v>
                </c:pt>
                <c:pt idx="2522">
                  <c:v>0.0</c:v>
                </c:pt>
                <c:pt idx="2523">
                  <c:v>0.0</c:v>
                </c:pt>
                <c:pt idx="2524">
                  <c:v>0.0</c:v>
                </c:pt>
                <c:pt idx="2525">
                  <c:v>3.400159127</c:v>
                </c:pt>
                <c:pt idx="2526">
                  <c:v>0.185293645</c:v>
                </c:pt>
                <c:pt idx="2527">
                  <c:v>0.0</c:v>
                </c:pt>
                <c:pt idx="2528">
                  <c:v>0.0</c:v>
                </c:pt>
                <c:pt idx="2529">
                  <c:v>2.5987389</c:v>
                </c:pt>
                <c:pt idx="2530">
                  <c:v>0.129358201</c:v>
                </c:pt>
                <c:pt idx="2531">
                  <c:v>0.124647007</c:v>
                </c:pt>
                <c:pt idx="2532">
                  <c:v>0.0</c:v>
                </c:pt>
                <c:pt idx="2533">
                  <c:v>0.0</c:v>
                </c:pt>
                <c:pt idx="2534">
                  <c:v>0.0</c:v>
                </c:pt>
                <c:pt idx="2535">
                  <c:v>0.0</c:v>
                </c:pt>
                <c:pt idx="2536">
                  <c:v>0.0</c:v>
                </c:pt>
                <c:pt idx="2537">
                  <c:v>0.0</c:v>
                </c:pt>
                <c:pt idx="2538">
                  <c:v>0.0</c:v>
                </c:pt>
                <c:pt idx="2539">
                  <c:v>0.0</c:v>
                </c:pt>
                <c:pt idx="2540">
                  <c:v>0.0</c:v>
                </c:pt>
                <c:pt idx="2541">
                  <c:v>0.0</c:v>
                </c:pt>
                <c:pt idx="2542">
                  <c:v>0.0</c:v>
                </c:pt>
                <c:pt idx="2543">
                  <c:v>0.0</c:v>
                </c:pt>
                <c:pt idx="2544">
                  <c:v>0.0</c:v>
                </c:pt>
                <c:pt idx="2545">
                  <c:v>0.0</c:v>
                </c:pt>
                <c:pt idx="2546">
                  <c:v>0.0</c:v>
                </c:pt>
                <c:pt idx="2547">
                  <c:v>0.0</c:v>
                </c:pt>
                <c:pt idx="2548">
                  <c:v>0.0</c:v>
                </c:pt>
                <c:pt idx="2549">
                  <c:v>0.0</c:v>
                </c:pt>
                <c:pt idx="2550">
                  <c:v>0.0</c:v>
                </c:pt>
                <c:pt idx="2551">
                  <c:v>0.0</c:v>
                </c:pt>
                <c:pt idx="2552">
                  <c:v>0.0</c:v>
                </c:pt>
                <c:pt idx="2553">
                  <c:v>0.0</c:v>
                </c:pt>
                <c:pt idx="2554">
                  <c:v>0.0</c:v>
                </c:pt>
                <c:pt idx="2555">
                  <c:v>0.0</c:v>
                </c:pt>
                <c:pt idx="2556">
                  <c:v>0.0</c:v>
                </c:pt>
                <c:pt idx="2557">
                  <c:v>0.0</c:v>
                </c:pt>
                <c:pt idx="2558">
                  <c:v>0.0</c:v>
                </c:pt>
                <c:pt idx="2559">
                  <c:v>0.0</c:v>
                </c:pt>
                <c:pt idx="2560">
                  <c:v>0.0</c:v>
                </c:pt>
                <c:pt idx="2561">
                  <c:v>0.0</c:v>
                </c:pt>
                <c:pt idx="2562">
                  <c:v>0.0</c:v>
                </c:pt>
                <c:pt idx="2563">
                  <c:v>0.0</c:v>
                </c:pt>
                <c:pt idx="2564">
                  <c:v>0.0</c:v>
                </c:pt>
                <c:pt idx="2565">
                  <c:v>0.0</c:v>
                </c:pt>
                <c:pt idx="2566">
                  <c:v>0.0</c:v>
                </c:pt>
                <c:pt idx="2567">
                  <c:v>0.0</c:v>
                </c:pt>
                <c:pt idx="2568">
                  <c:v>0.0</c:v>
                </c:pt>
                <c:pt idx="2569">
                  <c:v>0.0</c:v>
                </c:pt>
                <c:pt idx="2570">
                  <c:v>0.0</c:v>
                </c:pt>
                <c:pt idx="2571">
                  <c:v>0.0</c:v>
                </c:pt>
                <c:pt idx="2572">
                  <c:v>0.0</c:v>
                </c:pt>
                <c:pt idx="2573">
                  <c:v>0.0</c:v>
                </c:pt>
                <c:pt idx="2574">
                  <c:v>0.0</c:v>
                </c:pt>
                <c:pt idx="2575">
                  <c:v>0.0</c:v>
                </c:pt>
                <c:pt idx="2576">
                  <c:v>0.0</c:v>
                </c:pt>
                <c:pt idx="2577">
                  <c:v>0.0</c:v>
                </c:pt>
                <c:pt idx="2578">
                  <c:v>0.46439108</c:v>
                </c:pt>
                <c:pt idx="2579">
                  <c:v>0.0</c:v>
                </c:pt>
                <c:pt idx="2580">
                  <c:v>0.0</c:v>
                </c:pt>
                <c:pt idx="2581">
                  <c:v>0.0</c:v>
                </c:pt>
                <c:pt idx="2582">
                  <c:v>0.0</c:v>
                </c:pt>
                <c:pt idx="2583">
                  <c:v>0.0</c:v>
                </c:pt>
                <c:pt idx="2584">
                  <c:v>0.0</c:v>
                </c:pt>
                <c:pt idx="2585">
                  <c:v>0.0</c:v>
                </c:pt>
                <c:pt idx="2586">
                  <c:v>0.0</c:v>
                </c:pt>
                <c:pt idx="2587">
                  <c:v>0.0</c:v>
                </c:pt>
                <c:pt idx="2588">
                  <c:v>0.0</c:v>
                </c:pt>
                <c:pt idx="2589">
                  <c:v>0.0</c:v>
                </c:pt>
                <c:pt idx="2590">
                  <c:v>0.0</c:v>
                </c:pt>
                <c:pt idx="2591">
                  <c:v>0.0</c:v>
                </c:pt>
                <c:pt idx="2592">
                  <c:v>0.0</c:v>
                </c:pt>
                <c:pt idx="2593">
                  <c:v>0.0</c:v>
                </c:pt>
                <c:pt idx="2594">
                  <c:v>0.0</c:v>
                </c:pt>
                <c:pt idx="2595">
                  <c:v>0.0</c:v>
                </c:pt>
                <c:pt idx="2596">
                  <c:v>0.0</c:v>
                </c:pt>
                <c:pt idx="2597">
                  <c:v>0.0</c:v>
                </c:pt>
                <c:pt idx="2598">
                  <c:v>0.0</c:v>
                </c:pt>
                <c:pt idx="2599">
                  <c:v>0.0</c:v>
                </c:pt>
                <c:pt idx="2600">
                  <c:v>0.0</c:v>
                </c:pt>
                <c:pt idx="2601">
                  <c:v>0.0</c:v>
                </c:pt>
                <c:pt idx="2602">
                  <c:v>0.0</c:v>
                </c:pt>
                <c:pt idx="2603">
                  <c:v>0.0</c:v>
                </c:pt>
                <c:pt idx="2604">
                  <c:v>0.0</c:v>
                </c:pt>
                <c:pt idx="2605">
                  <c:v>0.0</c:v>
                </c:pt>
                <c:pt idx="2606">
                  <c:v>0.0</c:v>
                </c:pt>
                <c:pt idx="2607">
                  <c:v>0.0</c:v>
                </c:pt>
                <c:pt idx="2608">
                  <c:v>0.0</c:v>
                </c:pt>
                <c:pt idx="2609">
                  <c:v>0.0</c:v>
                </c:pt>
                <c:pt idx="2610">
                  <c:v>0.0</c:v>
                </c:pt>
                <c:pt idx="2611">
                  <c:v>0.0</c:v>
                </c:pt>
                <c:pt idx="2612">
                  <c:v>0.0</c:v>
                </c:pt>
                <c:pt idx="261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axId val="-2038784248"/>
        <c:axId val="-2038790536"/>
      </c:barChart>
      <c:lineChart>
        <c:grouping val="standar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obsevrved stream flow</c:v>
                </c:pt>
              </c:strCache>
            </c:strRef>
          </c:tx>
          <c:spPr>
            <a:ln w="19050">
              <a:noFill/>
              <a:prstDash val="sysDot"/>
            </a:ln>
          </c:spPr>
          <c:marker>
            <c:symbol val="circle"/>
            <c:size val="3"/>
            <c:spPr>
              <a:noFill/>
              <a:ln w="6350">
                <a:solidFill>
                  <a:schemeClr val="tx1"/>
                </a:solidFill>
              </a:ln>
            </c:spPr>
          </c:marker>
          <c:cat>
            <c:numRef>
              <c:f>Sheet1!$A$2:$A$2622</c:f>
              <c:numCache>
                <c:formatCode>yyyy/m/d</c:formatCode>
                <c:ptCount val="2621"/>
                <c:pt idx="0">
                  <c:v>39234.0</c:v>
                </c:pt>
                <c:pt idx="1">
                  <c:v>39235.0</c:v>
                </c:pt>
                <c:pt idx="2">
                  <c:v>39236.0</c:v>
                </c:pt>
                <c:pt idx="3">
                  <c:v>39237.0</c:v>
                </c:pt>
                <c:pt idx="4">
                  <c:v>39238.0</c:v>
                </c:pt>
                <c:pt idx="5">
                  <c:v>39239.0</c:v>
                </c:pt>
                <c:pt idx="6">
                  <c:v>39240.0</c:v>
                </c:pt>
                <c:pt idx="7">
                  <c:v>39241.0</c:v>
                </c:pt>
                <c:pt idx="8">
                  <c:v>39242.0</c:v>
                </c:pt>
                <c:pt idx="9">
                  <c:v>39243.0</c:v>
                </c:pt>
                <c:pt idx="10">
                  <c:v>39244.0</c:v>
                </c:pt>
                <c:pt idx="11">
                  <c:v>39245.0</c:v>
                </c:pt>
                <c:pt idx="12">
                  <c:v>39246.0</c:v>
                </c:pt>
                <c:pt idx="13">
                  <c:v>39247.0</c:v>
                </c:pt>
                <c:pt idx="14">
                  <c:v>39248.0</c:v>
                </c:pt>
                <c:pt idx="15">
                  <c:v>39249.0</c:v>
                </c:pt>
                <c:pt idx="16">
                  <c:v>39250.0</c:v>
                </c:pt>
                <c:pt idx="17">
                  <c:v>39251.0</c:v>
                </c:pt>
                <c:pt idx="18">
                  <c:v>39252.0</c:v>
                </c:pt>
                <c:pt idx="19">
                  <c:v>39253.0</c:v>
                </c:pt>
                <c:pt idx="20">
                  <c:v>39254.0</c:v>
                </c:pt>
                <c:pt idx="21">
                  <c:v>39255.0</c:v>
                </c:pt>
                <c:pt idx="22">
                  <c:v>39256.0</c:v>
                </c:pt>
                <c:pt idx="23">
                  <c:v>39257.0</c:v>
                </c:pt>
                <c:pt idx="24">
                  <c:v>39258.0</c:v>
                </c:pt>
                <c:pt idx="25">
                  <c:v>39259.0</c:v>
                </c:pt>
                <c:pt idx="26">
                  <c:v>39260.0</c:v>
                </c:pt>
                <c:pt idx="27">
                  <c:v>39261.0</c:v>
                </c:pt>
                <c:pt idx="28">
                  <c:v>39262.0</c:v>
                </c:pt>
                <c:pt idx="29">
                  <c:v>39263.0</c:v>
                </c:pt>
                <c:pt idx="30">
                  <c:v>39264.0</c:v>
                </c:pt>
                <c:pt idx="31">
                  <c:v>39265.0</c:v>
                </c:pt>
                <c:pt idx="32">
                  <c:v>39266.0</c:v>
                </c:pt>
                <c:pt idx="33">
                  <c:v>39267.0</c:v>
                </c:pt>
                <c:pt idx="34">
                  <c:v>39268.0</c:v>
                </c:pt>
                <c:pt idx="35">
                  <c:v>39269.0</c:v>
                </c:pt>
                <c:pt idx="36">
                  <c:v>39270.0</c:v>
                </c:pt>
                <c:pt idx="37">
                  <c:v>39271.0</c:v>
                </c:pt>
                <c:pt idx="38">
                  <c:v>39272.0</c:v>
                </c:pt>
                <c:pt idx="39">
                  <c:v>39273.0</c:v>
                </c:pt>
                <c:pt idx="40">
                  <c:v>39274.0</c:v>
                </c:pt>
                <c:pt idx="41">
                  <c:v>39275.0</c:v>
                </c:pt>
                <c:pt idx="42">
                  <c:v>39276.0</c:v>
                </c:pt>
                <c:pt idx="43">
                  <c:v>39277.0</c:v>
                </c:pt>
                <c:pt idx="44">
                  <c:v>39278.0</c:v>
                </c:pt>
                <c:pt idx="45">
                  <c:v>39279.0</c:v>
                </c:pt>
                <c:pt idx="46">
                  <c:v>39280.0</c:v>
                </c:pt>
                <c:pt idx="47">
                  <c:v>39281.0</c:v>
                </c:pt>
                <c:pt idx="48">
                  <c:v>39282.0</c:v>
                </c:pt>
                <c:pt idx="49">
                  <c:v>39283.0</c:v>
                </c:pt>
                <c:pt idx="50">
                  <c:v>39284.0</c:v>
                </c:pt>
                <c:pt idx="51">
                  <c:v>39285.0</c:v>
                </c:pt>
                <c:pt idx="52">
                  <c:v>39286.0</c:v>
                </c:pt>
                <c:pt idx="53">
                  <c:v>39287.0</c:v>
                </c:pt>
                <c:pt idx="54">
                  <c:v>39288.0</c:v>
                </c:pt>
                <c:pt idx="55">
                  <c:v>39289.0</c:v>
                </c:pt>
                <c:pt idx="56">
                  <c:v>39290.0</c:v>
                </c:pt>
                <c:pt idx="57">
                  <c:v>39291.0</c:v>
                </c:pt>
                <c:pt idx="58">
                  <c:v>39292.0</c:v>
                </c:pt>
                <c:pt idx="59">
                  <c:v>39293.0</c:v>
                </c:pt>
                <c:pt idx="60">
                  <c:v>39294.0</c:v>
                </c:pt>
                <c:pt idx="61">
                  <c:v>39295.0</c:v>
                </c:pt>
                <c:pt idx="62">
                  <c:v>39296.0</c:v>
                </c:pt>
                <c:pt idx="63">
                  <c:v>39297.0</c:v>
                </c:pt>
                <c:pt idx="64">
                  <c:v>39298.0</c:v>
                </c:pt>
                <c:pt idx="65">
                  <c:v>39299.0</c:v>
                </c:pt>
                <c:pt idx="66">
                  <c:v>39300.0</c:v>
                </c:pt>
                <c:pt idx="67">
                  <c:v>39301.0</c:v>
                </c:pt>
                <c:pt idx="68">
                  <c:v>39302.0</c:v>
                </c:pt>
                <c:pt idx="69">
                  <c:v>39303.0</c:v>
                </c:pt>
                <c:pt idx="70">
                  <c:v>39304.0</c:v>
                </c:pt>
                <c:pt idx="71">
                  <c:v>39305.0</c:v>
                </c:pt>
                <c:pt idx="72">
                  <c:v>39306.0</c:v>
                </c:pt>
                <c:pt idx="73">
                  <c:v>39307.0</c:v>
                </c:pt>
                <c:pt idx="74">
                  <c:v>39308.0</c:v>
                </c:pt>
                <c:pt idx="75">
                  <c:v>39309.0</c:v>
                </c:pt>
                <c:pt idx="76">
                  <c:v>39310.0</c:v>
                </c:pt>
                <c:pt idx="77">
                  <c:v>39311.0</c:v>
                </c:pt>
                <c:pt idx="78">
                  <c:v>39312.0</c:v>
                </c:pt>
                <c:pt idx="79">
                  <c:v>39313.0</c:v>
                </c:pt>
                <c:pt idx="80">
                  <c:v>39314.0</c:v>
                </c:pt>
                <c:pt idx="81">
                  <c:v>39315.0</c:v>
                </c:pt>
                <c:pt idx="82">
                  <c:v>39316.0</c:v>
                </c:pt>
                <c:pt idx="83">
                  <c:v>39317.0</c:v>
                </c:pt>
                <c:pt idx="84">
                  <c:v>39318.0</c:v>
                </c:pt>
                <c:pt idx="85">
                  <c:v>39319.0</c:v>
                </c:pt>
                <c:pt idx="86">
                  <c:v>39320.0</c:v>
                </c:pt>
                <c:pt idx="87">
                  <c:v>39321.0</c:v>
                </c:pt>
                <c:pt idx="88">
                  <c:v>39322.0</c:v>
                </c:pt>
                <c:pt idx="89">
                  <c:v>39323.0</c:v>
                </c:pt>
                <c:pt idx="90">
                  <c:v>39324.0</c:v>
                </c:pt>
                <c:pt idx="91">
                  <c:v>39325.0</c:v>
                </c:pt>
                <c:pt idx="92">
                  <c:v>39326.0</c:v>
                </c:pt>
                <c:pt idx="93">
                  <c:v>39327.0</c:v>
                </c:pt>
                <c:pt idx="94">
                  <c:v>39328.0</c:v>
                </c:pt>
                <c:pt idx="95">
                  <c:v>39329.0</c:v>
                </c:pt>
                <c:pt idx="96">
                  <c:v>39330.0</c:v>
                </c:pt>
                <c:pt idx="97">
                  <c:v>39331.0</c:v>
                </c:pt>
                <c:pt idx="98">
                  <c:v>39332.0</c:v>
                </c:pt>
                <c:pt idx="99">
                  <c:v>39333.0</c:v>
                </c:pt>
                <c:pt idx="100">
                  <c:v>39334.0</c:v>
                </c:pt>
                <c:pt idx="101">
                  <c:v>39335.0</c:v>
                </c:pt>
                <c:pt idx="102">
                  <c:v>39336.0</c:v>
                </c:pt>
                <c:pt idx="103">
                  <c:v>39337.0</c:v>
                </c:pt>
                <c:pt idx="104">
                  <c:v>39338.0</c:v>
                </c:pt>
                <c:pt idx="105">
                  <c:v>39339.0</c:v>
                </c:pt>
                <c:pt idx="106">
                  <c:v>39340.0</c:v>
                </c:pt>
                <c:pt idx="107">
                  <c:v>39341.0</c:v>
                </c:pt>
                <c:pt idx="108">
                  <c:v>39342.0</c:v>
                </c:pt>
                <c:pt idx="109">
                  <c:v>39343.0</c:v>
                </c:pt>
                <c:pt idx="110">
                  <c:v>39344.0</c:v>
                </c:pt>
                <c:pt idx="111">
                  <c:v>39345.0</c:v>
                </c:pt>
                <c:pt idx="112">
                  <c:v>39346.0</c:v>
                </c:pt>
                <c:pt idx="113">
                  <c:v>39347.0</c:v>
                </c:pt>
                <c:pt idx="114">
                  <c:v>39348.0</c:v>
                </c:pt>
                <c:pt idx="115">
                  <c:v>39349.0</c:v>
                </c:pt>
                <c:pt idx="116">
                  <c:v>39350.0</c:v>
                </c:pt>
                <c:pt idx="117">
                  <c:v>39351.0</c:v>
                </c:pt>
                <c:pt idx="118">
                  <c:v>39352.0</c:v>
                </c:pt>
                <c:pt idx="119">
                  <c:v>39353.0</c:v>
                </c:pt>
                <c:pt idx="120">
                  <c:v>39354.0</c:v>
                </c:pt>
                <c:pt idx="121">
                  <c:v>39355.0</c:v>
                </c:pt>
                <c:pt idx="122">
                  <c:v>39356.0</c:v>
                </c:pt>
                <c:pt idx="123">
                  <c:v>39357.0</c:v>
                </c:pt>
                <c:pt idx="124">
                  <c:v>39358.0</c:v>
                </c:pt>
                <c:pt idx="125">
                  <c:v>39359.0</c:v>
                </c:pt>
                <c:pt idx="126">
                  <c:v>39360.0</c:v>
                </c:pt>
                <c:pt idx="127">
                  <c:v>39361.0</c:v>
                </c:pt>
                <c:pt idx="128">
                  <c:v>39362.0</c:v>
                </c:pt>
                <c:pt idx="129">
                  <c:v>39363.0</c:v>
                </c:pt>
                <c:pt idx="130">
                  <c:v>39364.0</c:v>
                </c:pt>
                <c:pt idx="131">
                  <c:v>39365.0</c:v>
                </c:pt>
                <c:pt idx="132">
                  <c:v>39366.0</c:v>
                </c:pt>
                <c:pt idx="133">
                  <c:v>39367.0</c:v>
                </c:pt>
                <c:pt idx="134">
                  <c:v>39368.0</c:v>
                </c:pt>
                <c:pt idx="135">
                  <c:v>39369.0</c:v>
                </c:pt>
                <c:pt idx="136">
                  <c:v>39370.0</c:v>
                </c:pt>
                <c:pt idx="137">
                  <c:v>39371.0</c:v>
                </c:pt>
                <c:pt idx="138">
                  <c:v>39372.0</c:v>
                </c:pt>
                <c:pt idx="139">
                  <c:v>39373.0</c:v>
                </c:pt>
                <c:pt idx="140">
                  <c:v>39374.0</c:v>
                </c:pt>
                <c:pt idx="141">
                  <c:v>39375.0</c:v>
                </c:pt>
                <c:pt idx="142">
                  <c:v>39376.0</c:v>
                </c:pt>
                <c:pt idx="143">
                  <c:v>39377.0</c:v>
                </c:pt>
                <c:pt idx="144">
                  <c:v>39378.0</c:v>
                </c:pt>
                <c:pt idx="145">
                  <c:v>39379.0</c:v>
                </c:pt>
                <c:pt idx="146">
                  <c:v>39380.0</c:v>
                </c:pt>
                <c:pt idx="147">
                  <c:v>39381.0</c:v>
                </c:pt>
                <c:pt idx="148">
                  <c:v>39382.0</c:v>
                </c:pt>
                <c:pt idx="149">
                  <c:v>39383.0</c:v>
                </c:pt>
                <c:pt idx="150">
                  <c:v>39384.0</c:v>
                </c:pt>
                <c:pt idx="151">
                  <c:v>39385.0</c:v>
                </c:pt>
                <c:pt idx="152">
                  <c:v>39386.0</c:v>
                </c:pt>
                <c:pt idx="153">
                  <c:v>39387.0</c:v>
                </c:pt>
                <c:pt idx="154">
                  <c:v>39388.0</c:v>
                </c:pt>
                <c:pt idx="155">
                  <c:v>39389.0</c:v>
                </c:pt>
                <c:pt idx="156">
                  <c:v>39390.0</c:v>
                </c:pt>
                <c:pt idx="157">
                  <c:v>39391.0</c:v>
                </c:pt>
                <c:pt idx="158">
                  <c:v>39392.0</c:v>
                </c:pt>
                <c:pt idx="159">
                  <c:v>39393.0</c:v>
                </c:pt>
                <c:pt idx="160">
                  <c:v>39394.0</c:v>
                </c:pt>
                <c:pt idx="161">
                  <c:v>39395.0</c:v>
                </c:pt>
                <c:pt idx="162">
                  <c:v>39396.0</c:v>
                </c:pt>
                <c:pt idx="163">
                  <c:v>39397.0</c:v>
                </c:pt>
                <c:pt idx="164">
                  <c:v>39398.0</c:v>
                </c:pt>
                <c:pt idx="165">
                  <c:v>39399.0</c:v>
                </c:pt>
                <c:pt idx="166">
                  <c:v>39400.0</c:v>
                </c:pt>
                <c:pt idx="167">
                  <c:v>39401.0</c:v>
                </c:pt>
                <c:pt idx="168">
                  <c:v>39402.0</c:v>
                </c:pt>
                <c:pt idx="169">
                  <c:v>39403.0</c:v>
                </c:pt>
                <c:pt idx="170">
                  <c:v>39404.0</c:v>
                </c:pt>
                <c:pt idx="171">
                  <c:v>39405.0</c:v>
                </c:pt>
                <c:pt idx="172">
                  <c:v>39406.0</c:v>
                </c:pt>
                <c:pt idx="173">
                  <c:v>39407.0</c:v>
                </c:pt>
                <c:pt idx="174">
                  <c:v>39408.0</c:v>
                </c:pt>
                <c:pt idx="175">
                  <c:v>39409.0</c:v>
                </c:pt>
                <c:pt idx="176">
                  <c:v>39410.0</c:v>
                </c:pt>
                <c:pt idx="177">
                  <c:v>39411.0</c:v>
                </c:pt>
                <c:pt idx="178">
                  <c:v>39412.0</c:v>
                </c:pt>
                <c:pt idx="179">
                  <c:v>39413.0</c:v>
                </c:pt>
                <c:pt idx="180">
                  <c:v>39414.0</c:v>
                </c:pt>
                <c:pt idx="181">
                  <c:v>39415.0</c:v>
                </c:pt>
                <c:pt idx="182">
                  <c:v>39416.0</c:v>
                </c:pt>
                <c:pt idx="183">
                  <c:v>39417.0</c:v>
                </c:pt>
                <c:pt idx="184">
                  <c:v>39418.0</c:v>
                </c:pt>
                <c:pt idx="185">
                  <c:v>39419.0</c:v>
                </c:pt>
                <c:pt idx="186">
                  <c:v>39420.0</c:v>
                </c:pt>
                <c:pt idx="187">
                  <c:v>39421.0</c:v>
                </c:pt>
                <c:pt idx="188">
                  <c:v>39422.0</c:v>
                </c:pt>
                <c:pt idx="189">
                  <c:v>39423.0</c:v>
                </c:pt>
                <c:pt idx="190">
                  <c:v>39424.0</c:v>
                </c:pt>
                <c:pt idx="191">
                  <c:v>39425.0</c:v>
                </c:pt>
                <c:pt idx="192">
                  <c:v>39426.0</c:v>
                </c:pt>
                <c:pt idx="193">
                  <c:v>39427.0</c:v>
                </c:pt>
                <c:pt idx="194">
                  <c:v>39428.0</c:v>
                </c:pt>
                <c:pt idx="195">
                  <c:v>39429.0</c:v>
                </c:pt>
                <c:pt idx="196">
                  <c:v>39430.0</c:v>
                </c:pt>
                <c:pt idx="197">
                  <c:v>39431.0</c:v>
                </c:pt>
                <c:pt idx="198">
                  <c:v>39432.0</c:v>
                </c:pt>
                <c:pt idx="199">
                  <c:v>39433.0</c:v>
                </c:pt>
                <c:pt idx="200">
                  <c:v>39434.0</c:v>
                </c:pt>
                <c:pt idx="201">
                  <c:v>39435.0</c:v>
                </c:pt>
                <c:pt idx="202">
                  <c:v>39436.0</c:v>
                </c:pt>
                <c:pt idx="203">
                  <c:v>39437.0</c:v>
                </c:pt>
                <c:pt idx="204">
                  <c:v>39438.0</c:v>
                </c:pt>
                <c:pt idx="205">
                  <c:v>39439.0</c:v>
                </c:pt>
                <c:pt idx="206">
                  <c:v>39440.0</c:v>
                </c:pt>
                <c:pt idx="207">
                  <c:v>39441.0</c:v>
                </c:pt>
                <c:pt idx="208">
                  <c:v>39442.0</c:v>
                </c:pt>
                <c:pt idx="209">
                  <c:v>39443.0</c:v>
                </c:pt>
                <c:pt idx="210">
                  <c:v>39444.0</c:v>
                </c:pt>
                <c:pt idx="211">
                  <c:v>39445.0</c:v>
                </c:pt>
                <c:pt idx="212">
                  <c:v>39446.0</c:v>
                </c:pt>
                <c:pt idx="213">
                  <c:v>39447.0</c:v>
                </c:pt>
                <c:pt idx="214">
                  <c:v>39448.0</c:v>
                </c:pt>
                <c:pt idx="215">
                  <c:v>39449.0</c:v>
                </c:pt>
                <c:pt idx="216">
                  <c:v>39450.0</c:v>
                </c:pt>
                <c:pt idx="217">
                  <c:v>39451.0</c:v>
                </c:pt>
                <c:pt idx="218">
                  <c:v>39452.0</c:v>
                </c:pt>
                <c:pt idx="219">
                  <c:v>39453.0</c:v>
                </c:pt>
                <c:pt idx="220">
                  <c:v>39454.0</c:v>
                </c:pt>
                <c:pt idx="221">
                  <c:v>39455.0</c:v>
                </c:pt>
                <c:pt idx="222">
                  <c:v>39456.0</c:v>
                </c:pt>
                <c:pt idx="223">
                  <c:v>39458.0</c:v>
                </c:pt>
                <c:pt idx="224">
                  <c:v>39459.0</c:v>
                </c:pt>
                <c:pt idx="225">
                  <c:v>39460.0</c:v>
                </c:pt>
                <c:pt idx="226">
                  <c:v>39461.0</c:v>
                </c:pt>
                <c:pt idx="227">
                  <c:v>39462.0</c:v>
                </c:pt>
                <c:pt idx="228">
                  <c:v>39463.0</c:v>
                </c:pt>
                <c:pt idx="229">
                  <c:v>39464.0</c:v>
                </c:pt>
                <c:pt idx="230">
                  <c:v>39465.0</c:v>
                </c:pt>
                <c:pt idx="231">
                  <c:v>39466.0</c:v>
                </c:pt>
                <c:pt idx="232">
                  <c:v>39467.0</c:v>
                </c:pt>
                <c:pt idx="233">
                  <c:v>39468.0</c:v>
                </c:pt>
                <c:pt idx="234">
                  <c:v>39469.0</c:v>
                </c:pt>
                <c:pt idx="235">
                  <c:v>39470.0</c:v>
                </c:pt>
                <c:pt idx="236">
                  <c:v>39471.0</c:v>
                </c:pt>
                <c:pt idx="237">
                  <c:v>39472.0</c:v>
                </c:pt>
                <c:pt idx="238">
                  <c:v>39473.0</c:v>
                </c:pt>
                <c:pt idx="239">
                  <c:v>39474.0</c:v>
                </c:pt>
                <c:pt idx="240">
                  <c:v>39475.0</c:v>
                </c:pt>
                <c:pt idx="241">
                  <c:v>39476.0</c:v>
                </c:pt>
                <c:pt idx="242">
                  <c:v>39477.0</c:v>
                </c:pt>
                <c:pt idx="243">
                  <c:v>39478.0</c:v>
                </c:pt>
                <c:pt idx="244">
                  <c:v>39479.0</c:v>
                </c:pt>
                <c:pt idx="245">
                  <c:v>39480.0</c:v>
                </c:pt>
                <c:pt idx="246">
                  <c:v>39481.0</c:v>
                </c:pt>
                <c:pt idx="247">
                  <c:v>39482.0</c:v>
                </c:pt>
                <c:pt idx="248">
                  <c:v>39483.0</c:v>
                </c:pt>
                <c:pt idx="249">
                  <c:v>39484.0</c:v>
                </c:pt>
                <c:pt idx="250">
                  <c:v>39485.0</c:v>
                </c:pt>
                <c:pt idx="251">
                  <c:v>39486.0</c:v>
                </c:pt>
                <c:pt idx="252">
                  <c:v>39487.0</c:v>
                </c:pt>
                <c:pt idx="253">
                  <c:v>39488.0</c:v>
                </c:pt>
                <c:pt idx="254">
                  <c:v>39489.0</c:v>
                </c:pt>
                <c:pt idx="255">
                  <c:v>39490.0</c:v>
                </c:pt>
                <c:pt idx="256">
                  <c:v>39491.0</c:v>
                </c:pt>
                <c:pt idx="257">
                  <c:v>39492.0</c:v>
                </c:pt>
                <c:pt idx="258">
                  <c:v>39493.0</c:v>
                </c:pt>
                <c:pt idx="259">
                  <c:v>39494.0</c:v>
                </c:pt>
                <c:pt idx="260">
                  <c:v>39495.0</c:v>
                </c:pt>
                <c:pt idx="261">
                  <c:v>39496.0</c:v>
                </c:pt>
                <c:pt idx="262">
                  <c:v>39497.0</c:v>
                </c:pt>
                <c:pt idx="263">
                  <c:v>39498.0</c:v>
                </c:pt>
                <c:pt idx="264">
                  <c:v>39499.0</c:v>
                </c:pt>
                <c:pt idx="265">
                  <c:v>39500.0</c:v>
                </c:pt>
                <c:pt idx="266">
                  <c:v>39501.0</c:v>
                </c:pt>
                <c:pt idx="267">
                  <c:v>39502.0</c:v>
                </c:pt>
                <c:pt idx="268">
                  <c:v>39503.0</c:v>
                </c:pt>
                <c:pt idx="269">
                  <c:v>39504.0</c:v>
                </c:pt>
                <c:pt idx="270">
                  <c:v>39505.0</c:v>
                </c:pt>
                <c:pt idx="271">
                  <c:v>39506.0</c:v>
                </c:pt>
                <c:pt idx="272">
                  <c:v>39507.0</c:v>
                </c:pt>
                <c:pt idx="273">
                  <c:v>39508.0</c:v>
                </c:pt>
                <c:pt idx="274">
                  <c:v>39509.0</c:v>
                </c:pt>
                <c:pt idx="275">
                  <c:v>39510.0</c:v>
                </c:pt>
                <c:pt idx="276">
                  <c:v>39511.0</c:v>
                </c:pt>
                <c:pt idx="277">
                  <c:v>39512.0</c:v>
                </c:pt>
                <c:pt idx="278">
                  <c:v>39513.0</c:v>
                </c:pt>
                <c:pt idx="279">
                  <c:v>39514.0</c:v>
                </c:pt>
                <c:pt idx="280">
                  <c:v>39515.0</c:v>
                </c:pt>
                <c:pt idx="281">
                  <c:v>39516.0</c:v>
                </c:pt>
                <c:pt idx="282">
                  <c:v>39517.0</c:v>
                </c:pt>
                <c:pt idx="283">
                  <c:v>39518.0</c:v>
                </c:pt>
                <c:pt idx="284">
                  <c:v>39519.0</c:v>
                </c:pt>
                <c:pt idx="285">
                  <c:v>39520.0</c:v>
                </c:pt>
                <c:pt idx="286">
                  <c:v>39521.0</c:v>
                </c:pt>
                <c:pt idx="287">
                  <c:v>39522.0</c:v>
                </c:pt>
                <c:pt idx="288">
                  <c:v>39523.0</c:v>
                </c:pt>
                <c:pt idx="289">
                  <c:v>39524.0</c:v>
                </c:pt>
                <c:pt idx="290">
                  <c:v>39525.0</c:v>
                </c:pt>
                <c:pt idx="291">
                  <c:v>39526.0</c:v>
                </c:pt>
                <c:pt idx="292">
                  <c:v>39527.0</c:v>
                </c:pt>
                <c:pt idx="293">
                  <c:v>39528.0</c:v>
                </c:pt>
                <c:pt idx="294">
                  <c:v>39529.0</c:v>
                </c:pt>
                <c:pt idx="295">
                  <c:v>39530.0</c:v>
                </c:pt>
                <c:pt idx="296">
                  <c:v>39531.0</c:v>
                </c:pt>
                <c:pt idx="297">
                  <c:v>39532.0</c:v>
                </c:pt>
                <c:pt idx="298">
                  <c:v>39533.0</c:v>
                </c:pt>
                <c:pt idx="299">
                  <c:v>39534.0</c:v>
                </c:pt>
                <c:pt idx="300">
                  <c:v>39535.0</c:v>
                </c:pt>
                <c:pt idx="301">
                  <c:v>39536.0</c:v>
                </c:pt>
                <c:pt idx="302">
                  <c:v>39537.0</c:v>
                </c:pt>
                <c:pt idx="303">
                  <c:v>39538.0</c:v>
                </c:pt>
                <c:pt idx="304">
                  <c:v>39539.0</c:v>
                </c:pt>
                <c:pt idx="305">
                  <c:v>39540.0</c:v>
                </c:pt>
                <c:pt idx="306">
                  <c:v>39541.0</c:v>
                </c:pt>
                <c:pt idx="307">
                  <c:v>39542.0</c:v>
                </c:pt>
                <c:pt idx="308">
                  <c:v>39543.0</c:v>
                </c:pt>
                <c:pt idx="309">
                  <c:v>39544.0</c:v>
                </c:pt>
                <c:pt idx="310">
                  <c:v>39545.0</c:v>
                </c:pt>
                <c:pt idx="311">
                  <c:v>39546.0</c:v>
                </c:pt>
                <c:pt idx="312">
                  <c:v>39547.0</c:v>
                </c:pt>
                <c:pt idx="313">
                  <c:v>39548.0</c:v>
                </c:pt>
                <c:pt idx="314">
                  <c:v>39549.0</c:v>
                </c:pt>
                <c:pt idx="315">
                  <c:v>39550.0</c:v>
                </c:pt>
                <c:pt idx="316">
                  <c:v>39551.0</c:v>
                </c:pt>
                <c:pt idx="317">
                  <c:v>39552.0</c:v>
                </c:pt>
                <c:pt idx="318">
                  <c:v>39553.0</c:v>
                </c:pt>
                <c:pt idx="319">
                  <c:v>39554.0</c:v>
                </c:pt>
                <c:pt idx="320">
                  <c:v>39555.0</c:v>
                </c:pt>
                <c:pt idx="321">
                  <c:v>39556.0</c:v>
                </c:pt>
                <c:pt idx="322">
                  <c:v>39557.0</c:v>
                </c:pt>
                <c:pt idx="323">
                  <c:v>39558.0</c:v>
                </c:pt>
                <c:pt idx="324">
                  <c:v>39559.0</c:v>
                </c:pt>
                <c:pt idx="325">
                  <c:v>39560.0</c:v>
                </c:pt>
                <c:pt idx="326">
                  <c:v>39561.0</c:v>
                </c:pt>
                <c:pt idx="327">
                  <c:v>39562.0</c:v>
                </c:pt>
                <c:pt idx="328">
                  <c:v>39563.0</c:v>
                </c:pt>
                <c:pt idx="329">
                  <c:v>39564.0</c:v>
                </c:pt>
                <c:pt idx="330">
                  <c:v>39565.0</c:v>
                </c:pt>
                <c:pt idx="331">
                  <c:v>39566.0</c:v>
                </c:pt>
                <c:pt idx="332">
                  <c:v>39567.0</c:v>
                </c:pt>
                <c:pt idx="333">
                  <c:v>39568.0</c:v>
                </c:pt>
                <c:pt idx="334">
                  <c:v>39569.0</c:v>
                </c:pt>
                <c:pt idx="335">
                  <c:v>39570.0</c:v>
                </c:pt>
                <c:pt idx="336">
                  <c:v>39571.0</c:v>
                </c:pt>
                <c:pt idx="337">
                  <c:v>39572.0</c:v>
                </c:pt>
                <c:pt idx="338">
                  <c:v>39573.0</c:v>
                </c:pt>
                <c:pt idx="339">
                  <c:v>39574.0</c:v>
                </c:pt>
                <c:pt idx="340">
                  <c:v>39575.0</c:v>
                </c:pt>
                <c:pt idx="341">
                  <c:v>39576.0</c:v>
                </c:pt>
                <c:pt idx="342">
                  <c:v>39577.0</c:v>
                </c:pt>
                <c:pt idx="343">
                  <c:v>39578.0</c:v>
                </c:pt>
                <c:pt idx="344">
                  <c:v>39579.0</c:v>
                </c:pt>
                <c:pt idx="345">
                  <c:v>39580.0</c:v>
                </c:pt>
                <c:pt idx="346">
                  <c:v>39581.0</c:v>
                </c:pt>
                <c:pt idx="347">
                  <c:v>39582.0</c:v>
                </c:pt>
                <c:pt idx="348">
                  <c:v>39583.0</c:v>
                </c:pt>
                <c:pt idx="349">
                  <c:v>39584.0</c:v>
                </c:pt>
                <c:pt idx="350">
                  <c:v>39585.0</c:v>
                </c:pt>
                <c:pt idx="351">
                  <c:v>39586.0</c:v>
                </c:pt>
                <c:pt idx="352">
                  <c:v>39587.0</c:v>
                </c:pt>
                <c:pt idx="353">
                  <c:v>39588.0</c:v>
                </c:pt>
                <c:pt idx="354">
                  <c:v>39589.0</c:v>
                </c:pt>
                <c:pt idx="355">
                  <c:v>39590.0</c:v>
                </c:pt>
                <c:pt idx="356">
                  <c:v>39591.0</c:v>
                </c:pt>
                <c:pt idx="357">
                  <c:v>39592.0</c:v>
                </c:pt>
                <c:pt idx="358">
                  <c:v>39593.0</c:v>
                </c:pt>
                <c:pt idx="359">
                  <c:v>39594.0</c:v>
                </c:pt>
                <c:pt idx="360">
                  <c:v>39595.0</c:v>
                </c:pt>
                <c:pt idx="361">
                  <c:v>39596.0</c:v>
                </c:pt>
                <c:pt idx="362">
                  <c:v>39598.0</c:v>
                </c:pt>
                <c:pt idx="363">
                  <c:v>39599.0</c:v>
                </c:pt>
                <c:pt idx="364">
                  <c:v>39600.0</c:v>
                </c:pt>
                <c:pt idx="365">
                  <c:v>39601.0</c:v>
                </c:pt>
                <c:pt idx="366">
                  <c:v>39602.0</c:v>
                </c:pt>
                <c:pt idx="367">
                  <c:v>39603.0</c:v>
                </c:pt>
                <c:pt idx="368">
                  <c:v>39604.0</c:v>
                </c:pt>
                <c:pt idx="369">
                  <c:v>39605.0</c:v>
                </c:pt>
                <c:pt idx="370">
                  <c:v>39606.0</c:v>
                </c:pt>
                <c:pt idx="371">
                  <c:v>39607.0</c:v>
                </c:pt>
                <c:pt idx="372">
                  <c:v>39608.0</c:v>
                </c:pt>
                <c:pt idx="373">
                  <c:v>39609.0</c:v>
                </c:pt>
                <c:pt idx="374">
                  <c:v>39610.0</c:v>
                </c:pt>
                <c:pt idx="375">
                  <c:v>39611.0</c:v>
                </c:pt>
                <c:pt idx="376">
                  <c:v>39612.0</c:v>
                </c:pt>
                <c:pt idx="377">
                  <c:v>39613.0</c:v>
                </c:pt>
                <c:pt idx="378">
                  <c:v>39614.0</c:v>
                </c:pt>
                <c:pt idx="379">
                  <c:v>39615.0</c:v>
                </c:pt>
                <c:pt idx="380">
                  <c:v>39616.0</c:v>
                </c:pt>
                <c:pt idx="381">
                  <c:v>39617.0</c:v>
                </c:pt>
                <c:pt idx="382">
                  <c:v>39618.0</c:v>
                </c:pt>
                <c:pt idx="383">
                  <c:v>39619.0</c:v>
                </c:pt>
                <c:pt idx="384">
                  <c:v>39620.0</c:v>
                </c:pt>
                <c:pt idx="385">
                  <c:v>39621.0</c:v>
                </c:pt>
                <c:pt idx="386">
                  <c:v>39622.0</c:v>
                </c:pt>
                <c:pt idx="387">
                  <c:v>39623.0</c:v>
                </c:pt>
                <c:pt idx="388">
                  <c:v>39624.0</c:v>
                </c:pt>
                <c:pt idx="389">
                  <c:v>39625.0</c:v>
                </c:pt>
                <c:pt idx="390">
                  <c:v>39626.0</c:v>
                </c:pt>
                <c:pt idx="391">
                  <c:v>39627.0</c:v>
                </c:pt>
                <c:pt idx="392">
                  <c:v>39628.0</c:v>
                </c:pt>
                <c:pt idx="393">
                  <c:v>39629.0</c:v>
                </c:pt>
                <c:pt idx="394">
                  <c:v>39630.0</c:v>
                </c:pt>
                <c:pt idx="395">
                  <c:v>39631.0</c:v>
                </c:pt>
                <c:pt idx="396">
                  <c:v>39632.0</c:v>
                </c:pt>
                <c:pt idx="397">
                  <c:v>39633.0</c:v>
                </c:pt>
                <c:pt idx="398">
                  <c:v>39634.0</c:v>
                </c:pt>
                <c:pt idx="399">
                  <c:v>39635.0</c:v>
                </c:pt>
                <c:pt idx="400">
                  <c:v>39636.0</c:v>
                </c:pt>
                <c:pt idx="401">
                  <c:v>39637.0</c:v>
                </c:pt>
                <c:pt idx="402">
                  <c:v>39638.0</c:v>
                </c:pt>
                <c:pt idx="403">
                  <c:v>39639.0</c:v>
                </c:pt>
                <c:pt idx="404">
                  <c:v>39640.0</c:v>
                </c:pt>
                <c:pt idx="405">
                  <c:v>39641.0</c:v>
                </c:pt>
                <c:pt idx="406">
                  <c:v>39642.0</c:v>
                </c:pt>
                <c:pt idx="407">
                  <c:v>39643.0</c:v>
                </c:pt>
                <c:pt idx="408">
                  <c:v>39644.0</c:v>
                </c:pt>
                <c:pt idx="409">
                  <c:v>39645.0</c:v>
                </c:pt>
                <c:pt idx="410">
                  <c:v>39646.0</c:v>
                </c:pt>
                <c:pt idx="411">
                  <c:v>39647.0</c:v>
                </c:pt>
                <c:pt idx="412">
                  <c:v>39648.0</c:v>
                </c:pt>
                <c:pt idx="413">
                  <c:v>39649.0</c:v>
                </c:pt>
                <c:pt idx="414">
                  <c:v>39650.0</c:v>
                </c:pt>
                <c:pt idx="415">
                  <c:v>39651.0</c:v>
                </c:pt>
                <c:pt idx="416">
                  <c:v>39652.0</c:v>
                </c:pt>
                <c:pt idx="417">
                  <c:v>39653.0</c:v>
                </c:pt>
                <c:pt idx="418">
                  <c:v>39654.0</c:v>
                </c:pt>
                <c:pt idx="419">
                  <c:v>39655.0</c:v>
                </c:pt>
                <c:pt idx="420">
                  <c:v>39656.0</c:v>
                </c:pt>
                <c:pt idx="421">
                  <c:v>39657.0</c:v>
                </c:pt>
                <c:pt idx="422">
                  <c:v>39658.0</c:v>
                </c:pt>
                <c:pt idx="423">
                  <c:v>39659.0</c:v>
                </c:pt>
                <c:pt idx="424">
                  <c:v>39660.0</c:v>
                </c:pt>
                <c:pt idx="425">
                  <c:v>39661.0</c:v>
                </c:pt>
                <c:pt idx="426">
                  <c:v>39662.0</c:v>
                </c:pt>
                <c:pt idx="427">
                  <c:v>39663.0</c:v>
                </c:pt>
                <c:pt idx="428">
                  <c:v>39664.0</c:v>
                </c:pt>
                <c:pt idx="429">
                  <c:v>39665.0</c:v>
                </c:pt>
                <c:pt idx="430">
                  <c:v>39666.0</c:v>
                </c:pt>
                <c:pt idx="431">
                  <c:v>39667.0</c:v>
                </c:pt>
                <c:pt idx="432">
                  <c:v>39668.0</c:v>
                </c:pt>
                <c:pt idx="433">
                  <c:v>39669.0</c:v>
                </c:pt>
                <c:pt idx="434">
                  <c:v>39670.0</c:v>
                </c:pt>
                <c:pt idx="435">
                  <c:v>39671.0</c:v>
                </c:pt>
                <c:pt idx="436">
                  <c:v>39672.0</c:v>
                </c:pt>
                <c:pt idx="437">
                  <c:v>39673.0</c:v>
                </c:pt>
                <c:pt idx="438">
                  <c:v>39674.0</c:v>
                </c:pt>
                <c:pt idx="439">
                  <c:v>39675.0</c:v>
                </c:pt>
                <c:pt idx="440">
                  <c:v>39676.0</c:v>
                </c:pt>
                <c:pt idx="441">
                  <c:v>39677.0</c:v>
                </c:pt>
                <c:pt idx="442">
                  <c:v>39678.0</c:v>
                </c:pt>
                <c:pt idx="443">
                  <c:v>39679.0</c:v>
                </c:pt>
                <c:pt idx="444">
                  <c:v>39680.0</c:v>
                </c:pt>
                <c:pt idx="445">
                  <c:v>39681.0</c:v>
                </c:pt>
                <c:pt idx="446">
                  <c:v>39682.0</c:v>
                </c:pt>
                <c:pt idx="447">
                  <c:v>39683.0</c:v>
                </c:pt>
                <c:pt idx="448">
                  <c:v>39684.0</c:v>
                </c:pt>
                <c:pt idx="449">
                  <c:v>39685.0</c:v>
                </c:pt>
                <c:pt idx="450">
                  <c:v>39686.0</c:v>
                </c:pt>
                <c:pt idx="451">
                  <c:v>39687.0</c:v>
                </c:pt>
                <c:pt idx="452">
                  <c:v>39688.0</c:v>
                </c:pt>
                <c:pt idx="453">
                  <c:v>39689.0</c:v>
                </c:pt>
                <c:pt idx="454">
                  <c:v>39690.0</c:v>
                </c:pt>
                <c:pt idx="455">
                  <c:v>39691.0</c:v>
                </c:pt>
                <c:pt idx="456">
                  <c:v>39692.0</c:v>
                </c:pt>
                <c:pt idx="457">
                  <c:v>39693.0</c:v>
                </c:pt>
                <c:pt idx="458">
                  <c:v>39694.0</c:v>
                </c:pt>
                <c:pt idx="459">
                  <c:v>39695.0</c:v>
                </c:pt>
                <c:pt idx="460">
                  <c:v>39696.0</c:v>
                </c:pt>
                <c:pt idx="461">
                  <c:v>39697.0</c:v>
                </c:pt>
                <c:pt idx="462">
                  <c:v>39698.0</c:v>
                </c:pt>
                <c:pt idx="463">
                  <c:v>39699.0</c:v>
                </c:pt>
                <c:pt idx="464">
                  <c:v>39700.0</c:v>
                </c:pt>
                <c:pt idx="465">
                  <c:v>39701.0</c:v>
                </c:pt>
                <c:pt idx="466">
                  <c:v>39702.0</c:v>
                </c:pt>
                <c:pt idx="467">
                  <c:v>39703.0</c:v>
                </c:pt>
                <c:pt idx="468">
                  <c:v>39704.0</c:v>
                </c:pt>
                <c:pt idx="469">
                  <c:v>39705.0</c:v>
                </c:pt>
                <c:pt idx="470">
                  <c:v>39706.0</c:v>
                </c:pt>
                <c:pt idx="471">
                  <c:v>39707.0</c:v>
                </c:pt>
                <c:pt idx="472">
                  <c:v>39708.0</c:v>
                </c:pt>
                <c:pt idx="473">
                  <c:v>39709.0</c:v>
                </c:pt>
                <c:pt idx="474">
                  <c:v>39710.0</c:v>
                </c:pt>
                <c:pt idx="475">
                  <c:v>39711.0</c:v>
                </c:pt>
                <c:pt idx="476">
                  <c:v>39712.0</c:v>
                </c:pt>
                <c:pt idx="477">
                  <c:v>39713.0</c:v>
                </c:pt>
                <c:pt idx="478">
                  <c:v>39714.0</c:v>
                </c:pt>
                <c:pt idx="479">
                  <c:v>39715.0</c:v>
                </c:pt>
                <c:pt idx="480">
                  <c:v>39716.0</c:v>
                </c:pt>
                <c:pt idx="481">
                  <c:v>39717.0</c:v>
                </c:pt>
                <c:pt idx="482">
                  <c:v>39718.0</c:v>
                </c:pt>
                <c:pt idx="483">
                  <c:v>39719.0</c:v>
                </c:pt>
                <c:pt idx="484">
                  <c:v>39720.0</c:v>
                </c:pt>
                <c:pt idx="485">
                  <c:v>39721.0</c:v>
                </c:pt>
                <c:pt idx="486">
                  <c:v>39722.0</c:v>
                </c:pt>
                <c:pt idx="487">
                  <c:v>39723.0</c:v>
                </c:pt>
                <c:pt idx="488">
                  <c:v>39724.0</c:v>
                </c:pt>
                <c:pt idx="489">
                  <c:v>39725.0</c:v>
                </c:pt>
                <c:pt idx="490">
                  <c:v>39726.0</c:v>
                </c:pt>
                <c:pt idx="491">
                  <c:v>39727.0</c:v>
                </c:pt>
                <c:pt idx="492">
                  <c:v>39728.0</c:v>
                </c:pt>
                <c:pt idx="493">
                  <c:v>39729.0</c:v>
                </c:pt>
                <c:pt idx="494">
                  <c:v>39730.0</c:v>
                </c:pt>
                <c:pt idx="495">
                  <c:v>39731.0</c:v>
                </c:pt>
                <c:pt idx="496">
                  <c:v>39732.0</c:v>
                </c:pt>
                <c:pt idx="497">
                  <c:v>39733.0</c:v>
                </c:pt>
                <c:pt idx="498">
                  <c:v>39734.0</c:v>
                </c:pt>
                <c:pt idx="499">
                  <c:v>39735.0</c:v>
                </c:pt>
                <c:pt idx="500">
                  <c:v>39736.0</c:v>
                </c:pt>
                <c:pt idx="501">
                  <c:v>39737.0</c:v>
                </c:pt>
                <c:pt idx="502">
                  <c:v>39738.0</c:v>
                </c:pt>
                <c:pt idx="503">
                  <c:v>39739.0</c:v>
                </c:pt>
                <c:pt idx="504">
                  <c:v>39740.0</c:v>
                </c:pt>
                <c:pt idx="505">
                  <c:v>39741.0</c:v>
                </c:pt>
                <c:pt idx="506">
                  <c:v>39742.0</c:v>
                </c:pt>
                <c:pt idx="507">
                  <c:v>39743.0</c:v>
                </c:pt>
                <c:pt idx="508">
                  <c:v>39744.0</c:v>
                </c:pt>
                <c:pt idx="509">
                  <c:v>39745.0</c:v>
                </c:pt>
                <c:pt idx="510">
                  <c:v>39746.0</c:v>
                </c:pt>
                <c:pt idx="511">
                  <c:v>39747.0</c:v>
                </c:pt>
                <c:pt idx="512">
                  <c:v>39748.0</c:v>
                </c:pt>
                <c:pt idx="513">
                  <c:v>39749.0</c:v>
                </c:pt>
                <c:pt idx="514">
                  <c:v>39750.0</c:v>
                </c:pt>
                <c:pt idx="515">
                  <c:v>39751.0</c:v>
                </c:pt>
                <c:pt idx="516">
                  <c:v>39752.0</c:v>
                </c:pt>
                <c:pt idx="517">
                  <c:v>39753.0</c:v>
                </c:pt>
                <c:pt idx="518">
                  <c:v>39754.0</c:v>
                </c:pt>
                <c:pt idx="519">
                  <c:v>39755.0</c:v>
                </c:pt>
                <c:pt idx="520">
                  <c:v>39756.0</c:v>
                </c:pt>
                <c:pt idx="521">
                  <c:v>39757.0</c:v>
                </c:pt>
                <c:pt idx="522">
                  <c:v>39758.0</c:v>
                </c:pt>
                <c:pt idx="523">
                  <c:v>39759.0</c:v>
                </c:pt>
                <c:pt idx="524">
                  <c:v>39760.0</c:v>
                </c:pt>
                <c:pt idx="525">
                  <c:v>39761.0</c:v>
                </c:pt>
                <c:pt idx="526">
                  <c:v>39762.0</c:v>
                </c:pt>
                <c:pt idx="527">
                  <c:v>39763.0</c:v>
                </c:pt>
                <c:pt idx="528">
                  <c:v>39764.0</c:v>
                </c:pt>
                <c:pt idx="529">
                  <c:v>39765.0</c:v>
                </c:pt>
                <c:pt idx="530">
                  <c:v>39766.0</c:v>
                </c:pt>
                <c:pt idx="531">
                  <c:v>39767.0</c:v>
                </c:pt>
                <c:pt idx="532">
                  <c:v>39768.0</c:v>
                </c:pt>
                <c:pt idx="533">
                  <c:v>39769.0</c:v>
                </c:pt>
                <c:pt idx="534">
                  <c:v>39770.0</c:v>
                </c:pt>
                <c:pt idx="535">
                  <c:v>39771.0</c:v>
                </c:pt>
                <c:pt idx="536">
                  <c:v>39772.0</c:v>
                </c:pt>
                <c:pt idx="537">
                  <c:v>39773.0</c:v>
                </c:pt>
                <c:pt idx="538">
                  <c:v>39774.0</c:v>
                </c:pt>
                <c:pt idx="539">
                  <c:v>39775.0</c:v>
                </c:pt>
                <c:pt idx="540">
                  <c:v>39776.0</c:v>
                </c:pt>
                <c:pt idx="541">
                  <c:v>39777.0</c:v>
                </c:pt>
                <c:pt idx="542">
                  <c:v>39778.0</c:v>
                </c:pt>
                <c:pt idx="543">
                  <c:v>39779.0</c:v>
                </c:pt>
                <c:pt idx="544">
                  <c:v>39780.0</c:v>
                </c:pt>
                <c:pt idx="545">
                  <c:v>39781.0</c:v>
                </c:pt>
                <c:pt idx="546">
                  <c:v>39782.0</c:v>
                </c:pt>
                <c:pt idx="547">
                  <c:v>39783.0</c:v>
                </c:pt>
                <c:pt idx="548">
                  <c:v>39784.0</c:v>
                </c:pt>
                <c:pt idx="549">
                  <c:v>39785.0</c:v>
                </c:pt>
                <c:pt idx="550">
                  <c:v>39786.0</c:v>
                </c:pt>
                <c:pt idx="551">
                  <c:v>39787.0</c:v>
                </c:pt>
                <c:pt idx="552">
                  <c:v>39788.0</c:v>
                </c:pt>
                <c:pt idx="553">
                  <c:v>39789.0</c:v>
                </c:pt>
                <c:pt idx="554">
                  <c:v>39790.0</c:v>
                </c:pt>
                <c:pt idx="555">
                  <c:v>39791.0</c:v>
                </c:pt>
                <c:pt idx="556">
                  <c:v>39792.0</c:v>
                </c:pt>
                <c:pt idx="557">
                  <c:v>39793.0</c:v>
                </c:pt>
                <c:pt idx="558">
                  <c:v>39794.0</c:v>
                </c:pt>
                <c:pt idx="559">
                  <c:v>39795.0</c:v>
                </c:pt>
                <c:pt idx="560">
                  <c:v>39796.0</c:v>
                </c:pt>
                <c:pt idx="561">
                  <c:v>39797.0</c:v>
                </c:pt>
                <c:pt idx="562">
                  <c:v>39798.0</c:v>
                </c:pt>
                <c:pt idx="563">
                  <c:v>39799.0</c:v>
                </c:pt>
                <c:pt idx="564">
                  <c:v>39800.0</c:v>
                </c:pt>
                <c:pt idx="565">
                  <c:v>39801.0</c:v>
                </c:pt>
                <c:pt idx="566">
                  <c:v>39802.0</c:v>
                </c:pt>
                <c:pt idx="567">
                  <c:v>39803.0</c:v>
                </c:pt>
                <c:pt idx="568">
                  <c:v>39804.0</c:v>
                </c:pt>
                <c:pt idx="569">
                  <c:v>39805.0</c:v>
                </c:pt>
                <c:pt idx="570">
                  <c:v>39806.0</c:v>
                </c:pt>
                <c:pt idx="571">
                  <c:v>39807.0</c:v>
                </c:pt>
                <c:pt idx="572">
                  <c:v>39808.0</c:v>
                </c:pt>
                <c:pt idx="573">
                  <c:v>39809.0</c:v>
                </c:pt>
                <c:pt idx="574">
                  <c:v>39810.0</c:v>
                </c:pt>
                <c:pt idx="575">
                  <c:v>39811.0</c:v>
                </c:pt>
                <c:pt idx="576">
                  <c:v>39812.0</c:v>
                </c:pt>
                <c:pt idx="577">
                  <c:v>39814.0</c:v>
                </c:pt>
                <c:pt idx="578">
                  <c:v>39815.0</c:v>
                </c:pt>
                <c:pt idx="579">
                  <c:v>39816.0</c:v>
                </c:pt>
                <c:pt idx="580">
                  <c:v>39817.0</c:v>
                </c:pt>
                <c:pt idx="581">
                  <c:v>39818.0</c:v>
                </c:pt>
                <c:pt idx="582">
                  <c:v>39819.0</c:v>
                </c:pt>
                <c:pt idx="583">
                  <c:v>39820.0</c:v>
                </c:pt>
                <c:pt idx="584">
                  <c:v>39821.0</c:v>
                </c:pt>
                <c:pt idx="585">
                  <c:v>39822.0</c:v>
                </c:pt>
                <c:pt idx="586">
                  <c:v>39823.0</c:v>
                </c:pt>
                <c:pt idx="587">
                  <c:v>39824.0</c:v>
                </c:pt>
                <c:pt idx="588">
                  <c:v>39825.0</c:v>
                </c:pt>
                <c:pt idx="589">
                  <c:v>39826.0</c:v>
                </c:pt>
                <c:pt idx="590">
                  <c:v>39827.0</c:v>
                </c:pt>
                <c:pt idx="591">
                  <c:v>39828.0</c:v>
                </c:pt>
                <c:pt idx="592">
                  <c:v>39829.0</c:v>
                </c:pt>
                <c:pt idx="593">
                  <c:v>39830.0</c:v>
                </c:pt>
                <c:pt idx="594">
                  <c:v>39831.0</c:v>
                </c:pt>
                <c:pt idx="595">
                  <c:v>39832.0</c:v>
                </c:pt>
                <c:pt idx="596">
                  <c:v>39833.0</c:v>
                </c:pt>
                <c:pt idx="597">
                  <c:v>39834.0</c:v>
                </c:pt>
                <c:pt idx="598">
                  <c:v>39835.0</c:v>
                </c:pt>
                <c:pt idx="599">
                  <c:v>39836.0</c:v>
                </c:pt>
                <c:pt idx="600">
                  <c:v>39837.0</c:v>
                </c:pt>
                <c:pt idx="601">
                  <c:v>39838.0</c:v>
                </c:pt>
                <c:pt idx="602">
                  <c:v>39839.0</c:v>
                </c:pt>
                <c:pt idx="603">
                  <c:v>39840.0</c:v>
                </c:pt>
                <c:pt idx="604">
                  <c:v>39841.0</c:v>
                </c:pt>
                <c:pt idx="605">
                  <c:v>39842.0</c:v>
                </c:pt>
                <c:pt idx="606">
                  <c:v>39843.0</c:v>
                </c:pt>
                <c:pt idx="607">
                  <c:v>39844.0</c:v>
                </c:pt>
                <c:pt idx="608">
                  <c:v>39845.0</c:v>
                </c:pt>
                <c:pt idx="609">
                  <c:v>39846.0</c:v>
                </c:pt>
                <c:pt idx="610">
                  <c:v>39847.0</c:v>
                </c:pt>
                <c:pt idx="611">
                  <c:v>39848.0</c:v>
                </c:pt>
                <c:pt idx="612">
                  <c:v>39849.0</c:v>
                </c:pt>
                <c:pt idx="613">
                  <c:v>39850.0</c:v>
                </c:pt>
                <c:pt idx="614">
                  <c:v>39851.0</c:v>
                </c:pt>
                <c:pt idx="615">
                  <c:v>39852.0</c:v>
                </c:pt>
                <c:pt idx="616">
                  <c:v>39853.0</c:v>
                </c:pt>
                <c:pt idx="617">
                  <c:v>39854.0</c:v>
                </c:pt>
                <c:pt idx="618">
                  <c:v>39855.0</c:v>
                </c:pt>
                <c:pt idx="619">
                  <c:v>39856.0</c:v>
                </c:pt>
                <c:pt idx="620">
                  <c:v>39857.0</c:v>
                </c:pt>
                <c:pt idx="621">
                  <c:v>39858.0</c:v>
                </c:pt>
                <c:pt idx="622">
                  <c:v>39859.0</c:v>
                </c:pt>
                <c:pt idx="623">
                  <c:v>39860.0</c:v>
                </c:pt>
                <c:pt idx="624">
                  <c:v>39861.0</c:v>
                </c:pt>
                <c:pt idx="625">
                  <c:v>39862.0</c:v>
                </c:pt>
                <c:pt idx="626">
                  <c:v>39863.0</c:v>
                </c:pt>
                <c:pt idx="627">
                  <c:v>39864.0</c:v>
                </c:pt>
                <c:pt idx="628">
                  <c:v>39865.0</c:v>
                </c:pt>
                <c:pt idx="629">
                  <c:v>39866.0</c:v>
                </c:pt>
                <c:pt idx="630">
                  <c:v>39867.0</c:v>
                </c:pt>
                <c:pt idx="631">
                  <c:v>39868.0</c:v>
                </c:pt>
                <c:pt idx="632">
                  <c:v>39869.0</c:v>
                </c:pt>
                <c:pt idx="633">
                  <c:v>39870.0</c:v>
                </c:pt>
                <c:pt idx="634">
                  <c:v>39871.0</c:v>
                </c:pt>
                <c:pt idx="635">
                  <c:v>39872.0</c:v>
                </c:pt>
                <c:pt idx="636">
                  <c:v>39873.0</c:v>
                </c:pt>
                <c:pt idx="637">
                  <c:v>39874.0</c:v>
                </c:pt>
                <c:pt idx="638">
                  <c:v>39875.0</c:v>
                </c:pt>
                <c:pt idx="639">
                  <c:v>39876.0</c:v>
                </c:pt>
                <c:pt idx="640">
                  <c:v>39877.0</c:v>
                </c:pt>
                <c:pt idx="641">
                  <c:v>39878.0</c:v>
                </c:pt>
                <c:pt idx="642">
                  <c:v>39879.0</c:v>
                </c:pt>
                <c:pt idx="643">
                  <c:v>39880.0</c:v>
                </c:pt>
                <c:pt idx="644">
                  <c:v>39881.0</c:v>
                </c:pt>
                <c:pt idx="645">
                  <c:v>39882.0</c:v>
                </c:pt>
                <c:pt idx="646">
                  <c:v>39883.0</c:v>
                </c:pt>
                <c:pt idx="647">
                  <c:v>39884.0</c:v>
                </c:pt>
                <c:pt idx="648">
                  <c:v>39885.0</c:v>
                </c:pt>
                <c:pt idx="649">
                  <c:v>39886.0</c:v>
                </c:pt>
                <c:pt idx="650">
                  <c:v>39887.0</c:v>
                </c:pt>
                <c:pt idx="651">
                  <c:v>39888.0</c:v>
                </c:pt>
                <c:pt idx="652">
                  <c:v>39889.0</c:v>
                </c:pt>
                <c:pt idx="653">
                  <c:v>39890.0</c:v>
                </c:pt>
                <c:pt idx="654">
                  <c:v>39891.0</c:v>
                </c:pt>
                <c:pt idx="655">
                  <c:v>39892.0</c:v>
                </c:pt>
                <c:pt idx="656">
                  <c:v>39893.0</c:v>
                </c:pt>
                <c:pt idx="657">
                  <c:v>39894.0</c:v>
                </c:pt>
                <c:pt idx="658">
                  <c:v>39895.0</c:v>
                </c:pt>
                <c:pt idx="659">
                  <c:v>39896.0</c:v>
                </c:pt>
                <c:pt idx="660">
                  <c:v>39897.0</c:v>
                </c:pt>
                <c:pt idx="661">
                  <c:v>39898.0</c:v>
                </c:pt>
                <c:pt idx="662">
                  <c:v>39899.0</c:v>
                </c:pt>
                <c:pt idx="663">
                  <c:v>39900.0</c:v>
                </c:pt>
                <c:pt idx="664">
                  <c:v>39901.0</c:v>
                </c:pt>
                <c:pt idx="665">
                  <c:v>39902.0</c:v>
                </c:pt>
                <c:pt idx="666">
                  <c:v>39903.0</c:v>
                </c:pt>
                <c:pt idx="667">
                  <c:v>39904.0</c:v>
                </c:pt>
                <c:pt idx="668">
                  <c:v>39905.0</c:v>
                </c:pt>
                <c:pt idx="669">
                  <c:v>39906.0</c:v>
                </c:pt>
                <c:pt idx="670">
                  <c:v>39907.0</c:v>
                </c:pt>
                <c:pt idx="671">
                  <c:v>39908.0</c:v>
                </c:pt>
                <c:pt idx="672">
                  <c:v>39909.0</c:v>
                </c:pt>
                <c:pt idx="673">
                  <c:v>39910.0</c:v>
                </c:pt>
                <c:pt idx="674">
                  <c:v>39911.0</c:v>
                </c:pt>
                <c:pt idx="675">
                  <c:v>39912.0</c:v>
                </c:pt>
                <c:pt idx="676">
                  <c:v>39913.0</c:v>
                </c:pt>
                <c:pt idx="677">
                  <c:v>39914.0</c:v>
                </c:pt>
                <c:pt idx="678">
                  <c:v>39915.0</c:v>
                </c:pt>
                <c:pt idx="679">
                  <c:v>39916.0</c:v>
                </c:pt>
                <c:pt idx="680">
                  <c:v>39917.0</c:v>
                </c:pt>
                <c:pt idx="681">
                  <c:v>39918.0</c:v>
                </c:pt>
                <c:pt idx="682">
                  <c:v>39919.0</c:v>
                </c:pt>
                <c:pt idx="683">
                  <c:v>39920.0</c:v>
                </c:pt>
                <c:pt idx="684">
                  <c:v>39921.0</c:v>
                </c:pt>
                <c:pt idx="685">
                  <c:v>39922.0</c:v>
                </c:pt>
                <c:pt idx="686">
                  <c:v>39923.0</c:v>
                </c:pt>
                <c:pt idx="687">
                  <c:v>39924.0</c:v>
                </c:pt>
                <c:pt idx="688">
                  <c:v>39925.0</c:v>
                </c:pt>
                <c:pt idx="689">
                  <c:v>39926.0</c:v>
                </c:pt>
                <c:pt idx="690">
                  <c:v>39927.0</c:v>
                </c:pt>
                <c:pt idx="691">
                  <c:v>39928.0</c:v>
                </c:pt>
                <c:pt idx="692">
                  <c:v>39929.0</c:v>
                </c:pt>
                <c:pt idx="693">
                  <c:v>39930.0</c:v>
                </c:pt>
                <c:pt idx="694">
                  <c:v>39931.0</c:v>
                </c:pt>
                <c:pt idx="695">
                  <c:v>39932.0</c:v>
                </c:pt>
                <c:pt idx="696">
                  <c:v>39933.0</c:v>
                </c:pt>
                <c:pt idx="697">
                  <c:v>39934.0</c:v>
                </c:pt>
                <c:pt idx="698">
                  <c:v>39935.0</c:v>
                </c:pt>
                <c:pt idx="699">
                  <c:v>39936.0</c:v>
                </c:pt>
                <c:pt idx="700">
                  <c:v>39937.0</c:v>
                </c:pt>
                <c:pt idx="701">
                  <c:v>39938.0</c:v>
                </c:pt>
                <c:pt idx="702">
                  <c:v>39939.0</c:v>
                </c:pt>
                <c:pt idx="703">
                  <c:v>39940.0</c:v>
                </c:pt>
                <c:pt idx="704">
                  <c:v>39941.0</c:v>
                </c:pt>
                <c:pt idx="705">
                  <c:v>39942.0</c:v>
                </c:pt>
                <c:pt idx="706">
                  <c:v>39943.0</c:v>
                </c:pt>
                <c:pt idx="707">
                  <c:v>39944.0</c:v>
                </c:pt>
                <c:pt idx="708">
                  <c:v>39945.0</c:v>
                </c:pt>
                <c:pt idx="709">
                  <c:v>39946.0</c:v>
                </c:pt>
                <c:pt idx="710">
                  <c:v>39947.0</c:v>
                </c:pt>
                <c:pt idx="711">
                  <c:v>39948.0</c:v>
                </c:pt>
                <c:pt idx="712">
                  <c:v>39949.0</c:v>
                </c:pt>
                <c:pt idx="713">
                  <c:v>39950.0</c:v>
                </c:pt>
                <c:pt idx="714">
                  <c:v>39951.0</c:v>
                </c:pt>
                <c:pt idx="715">
                  <c:v>39952.0</c:v>
                </c:pt>
                <c:pt idx="716">
                  <c:v>39953.0</c:v>
                </c:pt>
                <c:pt idx="717">
                  <c:v>39954.0</c:v>
                </c:pt>
                <c:pt idx="718">
                  <c:v>39955.0</c:v>
                </c:pt>
                <c:pt idx="719">
                  <c:v>39956.0</c:v>
                </c:pt>
                <c:pt idx="720">
                  <c:v>39957.0</c:v>
                </c:pt>
                <c:pt idx="721">
                  <c:v>39958.0</c:v>
                </c:pt>
                <c:pt idx="722">
                  <c:v>39959.0</c:v>
                </c:pt>
                <c:pt idx="723">
                  <c:v>39960.0</c:v>
                </c:pt>
                <c:pt idx="724">
                  <c:v>39961.0</c:v>
                </c:pt>
                <c:pt idx="725">
                  <c:v>39962.0</c:v>
                </c:pt>
                <c:pt idx="726">
                  <c:v>39963.0</c:v>
                </c:pt>
                <c:pt idx="727">
                  <c:v>39964.0</c:v>
                </c:pt>
                <c:pt idx="728">
                  <c:v>39965.0</c:v>
                </c:pt>
                <c:pt idx="729">
                  <c:v>39966.0</c:v>
                </c:pt>
                <c:pt idx="730">
                  <c:v>39967.0</c:v>
                </c:pt>
                <c:pt idx="731">
                  <c:v>39968.0</c:v>
                </c:pt>
                <c:pt idx="732">
                  <c:v>39969.0</c:v>
                </c:pt>
                <c:pt idx="733">
                  <c:v>39970.0</c:v>
                </c:pt>
                <c:pt idx="734">
                  <c:v>39971.0</c:v>
                </c:pt>
                <c:pt idx="735">
                  <c:v>39972.0</c:v>
                </c:pt>
                <c:pt idx="736">
                  <c:v>39973.0</c:v>
                </c:pt>
                <c:pt idx="737">
                  <c:v>39974.0</c:v>
                </c:pt>
                <c:pt idx="738">
                  <c:v>39975.0</c:v>
                </c:pt>
                <c:pt idx="739">
                  <c:v>39976.0</c:v>
                </c:pt>
                <c:pt idx="740">
                  <c:v>39977.0</c:v>
                </c:pt>
                <c:pt idx="741">
                  <c:v>39978.0</c:v>
                </c:pt>
                <c:pt idx="742">
                  <c:v>39979.0</c:v>
                </c:pt>
                <c:pt idx="743">
                  <c:v>39980.0</c:v>
                </c:pt>
                <c:pt idx="744">
                  <c:v>39981.0</c:v>
                </c:pt>
                <c:pt idx="745">
                  <c:v>39982.0</c:v>
                </c:pt>
                <c:pt idx="746">
                  <c:v>39983.0</c:v>
                </c:pt>
                <c:pt idx="747">
                  <c:v>39984.0</c:v>
                </c:pt>
                <c:pt idx="748">
                  <c:v>39985.0</c:v>
                </c:pt>
                <c:pt idx="749">
                  <c:v>39986.0</c:v>
                </c:pt>
                <c:pt idx="750">
                  <c:v>39987.0</c:v>
                </c:pt>
                <c:pt idx="751">
                  <c:v>39988.0</c:v>
                </c:pt>
                <c:pt idx="752">
                  <c:v>39989.0</c:v>
                </c:pt>
                <c:pt idx="753">
                  <c:v>39990.0</c:v>
                </c:pt>
                <c:pt idx="754">
                  <c:v>39991.0</c:v>
                </c:pt>
                <c:pt idx="755">
                  <c:v>39992.0</c:v>
                </c:pt>
                <c:pt idx="756">
                  <c:v>39993.0</c:v>
                </c:pt>
                <c:pt idx="757">
                  <c:v>39994.0</c:v>
                </c:pt>
                <c:pt idx="758">
                  <c:v>39995.0</c:v>
                </c:pt>
                <c:pt idx="759">
                  <c:v>39996.0</c:v>
                </c:pt>
                <c:pt idx="760">
                  <c:v>39997.0</c:v>
                </c:pt>
                <c:pt idx="761">
                  <c:v>39998.0</c:v>
                </c:pt>
                <c:pt idx="762">
                  <c:v>39999.0</c:v>
                </c:pt>
                <c:pt idx="763">
                  <c:v>40000.0</c:v>
                </c:pt>
                <c:pt idx="764">
                  <c:v>40001.0</c:v>
                </c:pt>
                <c:pt idx="765">
                  <c:v>40002.0</c:v>
                </c:pt>
                <c:pt idx="766">
                  <c:v>40003.0</c:v>
                </c:pt>
                <c:pt idx="767">
                  <c:v>40004.0</c:v>
                </c:pt>
                <c:pt idx="768">
                  <c:v>40005.0</c:v>
                </c:pt>
                <c:pt idx="769">
                  <c:v>40006.0</c:v>
                </c:pt>
                <c:pt idx="770">
                  <c:v>40007.0</c:v>
                </c:pt>
                <c:pt idx="771">
                  <c:v>40008.0</c:v>
                </c:pt>
                <c:pt idx="772">
                  <c:v>40009.0</c:v>
                </c:pt>
                <c:pt idx="773">
                  <c:v>40010.0</c:v>
                </c:pt>
                <c:pt idx="774">
                  <c:v>40011.0</c:v>
                </c:pt>
                <c:pt idx="775">
                  <c:v>40012.0</c:v>
                </c:pt>
                <c:pt idx="776">
                  <c:v>40013.0</c:v>
                </c:pt>
                <c:pt idx="777">
                  <c:v>40014.0</c:v>
                </c:pt>
                <c:pt idx="778">
                  <c:v>40015.0</c:v>
                </c:pt>
                <c:pt idx="779">
                  <c:v>40016.0</c:v>
                </c:pt>
                <c:pt idx="780">
                  <c:v>40017.0</c:v>
                </c:pt>
                <c:pt idx="781">
                  <c:v>40018.0</c:v>
                </c:pt>
                <c:pt idx="782">
                  <c:v>40019.0</c:v>
                </c:pt>
                <c:pt idx="783">
                  <c:v>40020.0</c:v>
                </c:pt>
                <c:pt idx="784">
                  <c:v>40021.0</c:v>
                </c:pt>
                <c:pt idx="785">
                  <c:v>40022.0</c:v>
                </c:pt>
                <c:pt idx="786">
                  <c:v>40023.0</c:v>
                </c:pt>
                <c:pt idx="787">
                  <c:v>40024.0</c:v>
                </c:pt>
                <c:pt idx="788">
                  <c:v>40025.0</c:v>
                </c:pt>
                <c:pt idx="789">
                  <c:v>40026.0</c:v>
                </c:pt>
                <c:pt idx="790">
                  <c:v>40027.0</c:v>
                </c:pt>
                <c:pt idx="791">
                  <c:v>40028.0</c:v>
                </c:pt>
                <c:pt idx="792">
                  <c:v>40029.0</c:v>
                </c:pt>
                <c:pt idx="793">
                  <c:v>40030.0</c:v>
                </c:pt>
                <c:pt idx="794">
                  <c:v>40031.0</c:v>
                </c:pt>
                <c:pt idx="795">
                  <c:v>40032.0</c:v>
                </c:pt>
                <c:pt idx="796">
                  <c:v>40033.0</c:v>
                </c:pt>
                <c:pt idx="797">
                  <c:v>40034.0</c:v>
                </c:pt>
                <c:pt idx="798">
                  <c:v>40035.0</c:v>
                </c:pt>
                <c:pt idx="799">
                  <c:v>40036.0</c:v>
                </c:pt>
                <c:pt idx="800">
                  <c:v>40037.0</c:v>
                </c:pt>
                <c:pt idx="801">
                  <c:v>40038.0</c:v>
                </c:pt>
                <c:pt idx="802">
                  <c:v>40039.0</c:v>
                </c:pt>
                <c:pt idx="803">
                  <c:v>40040.0</c:v>
                </c:pt>
                <c:pt idx="804">
                  <c:v>40041.0</c:v>
                </c:pt>
                <c:pt idx="805">
                  <c:v>40042.0</c:v>
                </c:pt>
                <c:pt idx="806">
                  <c:v>40043.0</c:v>
                </c:pt>
                <c:pt idx="807">
                  <c:v>40044.0</c:v>
                </c:pt>
                <c:pt idx="808">
                  <c:v>40045.0</c:v>
                </c:pt>
                <c:pt idx="809">
                  <c:v>40046.0</c:v>
                </c:pt>
                <c:pt idx="810">
                  <c:v>40047.0</c:v>
                </c:pt>
                <c:pt idx="811">
                  <c:v>40048.0</c:v>
                </c:pt>
                <c:pt idx="812">
                  <c:v>40049.0</c:v>
                </c:pt>
                <c:pt idx="813">
                  <c:v>40050.0</c:v>
                </c:pt>
                <c:pt idx="814">
                  <c:v>40051.0</c:v>
                </c:pt>
                <c:pt idx="815">
                  <c:v>40052.0</c:v>
                </c:pt>
                <c:pt idx="816">
                  <c:v>40053.0</c:v>
                </c:pt>
                <c:pt idx="817">
                  <c:v>40054.0</c:v>
                </c:pt>
                <c:pt idx="818">
                  <c:v>40055.0</c:v>
                </c:pt>
                <c:pt idx="819">
                  <c:v>40056.0</c:v>
                </c:pt>
                <c:pt idx="820">
                  <c:v>40057.0</c:v>
                </c:pt>
                <c:pt idx="821">
                  <c:v>40058.0</c:v>
                </c:pt>
                <c:pt idx="822">
                  <c:v>40059.0</c:v>
                </c:pt>
                <c:pt idx="823">
                  <c:v>40060.0</c:v>
                </c:pt>
                <c:pt idx="824">
                  <c:v>40061.0</c:v>
                </c:pt>
                <c:pt idx="825">
                  <c:v>40062.0</c:v>
                </c:pt>
                <c:pt idx="826">
                  <c:v>40063.0</c:v>
                </c:pt>
                <c:pt idx="827">
                  <c:v>40064.0</c:v>
                </c:pt>
                <c:pt idx="828">
                  <c:v>40065.0</c:v>
                </c:pt>
                <c:pt idx="829">
                  <c:v>40066.0</c:v>
                </c:pt>
                <c:pt idx="830">
                  <c:v>40067.0</c:v>
                </c:pt>
                <c:pt idx="831">
                  <c:v>40068.0</c:v>
                </c:pt>
                <c:pt idx="832">
                  <c:v>40069.0</c:v>
                </c:pt>
                <c:pt idx="833">
                  <c:v>40070.0</c:v>
                </c:pt>
                <c:pt idx="834">
                  <c:v>40071.0</c:v>
                </c:pt>
                <c:pt idx="835">
                  <c:v>40072.0</c:v>
                </c:pt>
                <c:pt idx="836">
                  <c:v>40073.0</c:v>
                </c:pt>
                <c:pt idx="837">
                  <c:v>40074.0</c:v>
                </c:pt>
                <c:pt idx="838">
                  <c:v>40075.0</c:v>
                </c:pt>
                <c:pt idx="839">
                  <c:v>40076.0</c:v>
                </c:pt>
                <c:pt idx="840">
                  <c:v>40077.0</c:v>
                </c:pt>
                <c:pt idx="841">
                  <c:v>40078.0</c:v>
                </c:pt>
                <c:pt idx="842">
                  <c:v>40079.0</c:v>
                </c:pt>
                <c:pt idx="843">
                  <c:v>40080.0</c:v>
                </c:pt>
                <c:pt idx="844">
                  <c:v>40081.0</c:v>
                </c:pt>
                <c:pt idx="845">
                  <c:v>40082.0</c:v>
                </c:pt>
                <c:pt idx="846">
                  <c:v>40083.0</c:v>
                </c:pt>
                <c:pt idx="847">
                  <c:v>40084.0</c:v>
                </c:pt>
                <c:pt idx="848">
                  <c:v>40085.0</c:v>
                </c:pt>
                <c:pt idx="849">
                  <c:v>40086.0</c:v>
                </c:pt>
                <c:pt idx="850">
                  <c:v>40087.0</c:v>
                </c:pt>
                <c:pt idx="851">
                  <c:v>40088.0</c:v>
                </c:pt>
                <c:pt idx="852">
                  <c:v>40089.0</c:v>
                </c:pt>
                <c:pt idx="853">
                  <c:v>40090.0</c:v>
                </c:pt>
                <c:pt idx="854">
                  <c:v>40091.0</c:v>
                </c:pt>
                <c:pt idx="855">
                  <c:v>40092.0</c:v>
                </c:pt>
                <c:pt idx="856">
                  <c:v>40093.0</c:v>
                </c:pt>
                <c:pt idx="857">
                  <c:v>40094.0</c:v>
                </c:pt>
                <c:pt idx="858">
                  <c:v>40095.0</c:v>
                </c:pt>
                <c:pt idx="859">
                  <c:v>40096.0</c:v>
                </c:pt>
                <c:pt idx="860">
                  <c:v>40097.0</c:v>
                </c:pt>
                <c:pt idx="861">
                  <c:v>40098.0</c:v>
                </c:pt>
                <c:pt idx="862">
                  <c:v>40099.0</c:v>
                </c:pt>
                <c:pt idx="863">
                  <c:v>40100.0</c:v>
                </c:pt>
                <c:pt idx="864">
                  <c:v>40101.0</c:v>
                </c:pt>
                <c:pt idx="865">
                  <c:v>40102.0</c:v>
                </c:pt>
                <c:pt idx="866">
                  <c:v>40103.0</c:v>
                </c:pt>
                <c:pt idx="867">
                  <c:v>40104.0</c:v>
                </c:pt>
                <c:pt idx="868">
                  <c:v>40105.0</c:v>
                </c:pt>
                <c:pt idx="869">
                  <c:v>40106.0</c:v>
                </c:pt>
                <c:pt idx="870">
                  <c:v>40107.0</c:v>
                </c:pt>
                <c:pt idx="871">
                  <c:v>40108.0</c:v>
                </c:pt>
                <c:pt idx="872">
                  <c:v>40109.0</c:v>
                </c:pt>
                <c:pt idx="873">
                  <c:v>40110.0</c:v>
                </c:pt>
                <c:pt idx="874">
                  <c:v>40111.0</c:v>
                </c:pt>
                <c:pt idx="875">
                  <c:v>40112.0</c:v>
                </c:pt>
                <c:pt idx="876">
                  <c:v>40113.0</c:v>
                </c:pt>
                <c:pt idx="877">
                  <c:v>40114.0</c:v>
                </c:pt>
                <c:pt idx="878">
                  <c:v>40115.0</c:v>
                </c:pt>
                <c:pt idx="879">
                  <c:v>40116.0</c:v>
                </c:pt>
                <c:pt idx="880">
                  <c:v>40117.0</c:v>
                </c:pt>
                <c:pt idx="881">
                  <c:v>40118.0</c:v>
                </c:pt>
                <c:pt idx="882">
                  <c:v>40119.0</c:v>
                </c:pt>
                <c:pt idx="883">
                  <c:v>40120.0</c:v>
                </c:pt>
                <c:pt idx="884">
                  <c:v>40121.0</c:v>
                </c:pt>
                <c:pt idx="885">
                  <c:v>40122.0</c:v>
                </c:pt>
                <c:pt idx="886">
                  <c:v>40123.0</c:v>
                </c:pt>
                <c:pt idx="887">
                  <c:v>40124.0</c:v>
                </c:pt>
                <c:pt idx="888">
                  <c:v>40125.0</c:v>
                </c:pt>
                <c:pt idx="889">
                  <c:v>40126.0</c:v>
                </c:pt>
                <c:pt idx="890">
                  <c:v>40127.0</c:v>
                </c:pt>
                <c:pt idx="891">
                  <c:v>40128.0</c:v>
                </c:pt>
                <c:pt idx="892">
                  <c:v>40129.0</c:v>
                </c:pt>
                <c:pt idx="893">
                  <c:v>40130.0</c:v>
                </c:pt>
                <c:pt idx="894">
                  <c:v>40131.0</c:v>
                </c:pt>
                <c:pt idx="895">
                  <c:v>40132.0</c:v>
                </c:pt>
                <c:pt idx="896">
                  <c:v>40133.0</c:v>
                </c:pt>
                <c:pt idx="897">
                  <c:v>40134.0</c:v>
                </c:pt>
                <c:pt idx="898">
                  <c:v>40135.0</c:v>
                </c:pt>
                <c:pt idx="899">
                  <c:v>40136.0</c:v>
                </c:pt>
                <c:pt idx="900">
                  <c:v>40137.0</c:v>
                </c:pt>
                <c:pt idx="901">
                  <c:v>40138.0</c:v>
                </c:pt>
                <c:pt idx="902">
                  <c:v>40139.0</c:v>
                </c:pt>
                <c:pt idx="903">
                  <c:v>40140.0</c:v>
                </c:pt>
                <c:pt idx="904">
                  <c:v>40141.0</c:v>
                </c:pt>
                <c:pt idx="905">
                  <c:v>40142.0</c:v>
                </c:pt>
                <c:pt idx="906">
                  <c:v>40143.0</c:v>
                </c:pt>
                <c:pt idx="907">
                  <c:v>40144.0</c:v>
                </c:pt>
                <c:pt idx="908">
                  <c:v>40145.0</c:v>
                </c:pt>
                <c:pt idx="909">
                  <c:v>40146.0</c:v>
                </c:pt>
                <c:pt idx="910">
                  <c:v>40147.0</c:v>
                </c:pt>
                <c:pt idx="911">
                  <c:v>40148.0</c:v>
                </c:pt>
                <c:pt idx="912">
                  <c:v>40149.0</c:v>
                </c:pt>
                <c:pt idx="913">
                  <c:v>40150.0</c:v>
                </c:pt>
                <c:pt idx="914">
                  <c:v>40151.0</c:v>
                </c:pt>
                <c:pt idx="915">
                  <c:v>40152.0</c:v>
                </c:pt>
                <c:pt idx="916">
                  <c:v>40153.0</c:v>
                </c:pt>
                <c:pt idx="917">
                  <c:v>40154.0</c:v>
                </c:pt>
                <c:pt idx="918">
                  <c:v>40155.0</c:v>
                </c:pt>
                <c:pt idx="919">
                  <c:v>40156.0</c:v>
                </c:pt>
                <c:pt idx="920">
                  <c:v>40157.0</c:v>
                </c:pt>
                <c:pt idx="921">
                  <c:v>40158.0</c:v>
                </c:pt>
                <c:pt idx="922">
                  <c:v>40159.0</c:v>
                </c:pt>
                <c:pt idx="923">
                  <c:v>40160.0</c:v>
                </c:pt>
                <c:pt idx="924">
                  <c:v>40161.0</c:v>
                </c:pt>
                <c:pt idx="925">
                  <c:v>40162.0</c:v>
                </c:pt>
                <c:pt idx="926">
                  <c:v>40163.0</c:v>
                </c:pt>
                <c:pt idx="927">
                  <c:v>40164.0</c:v>
                </c:pt>
                <c:pt idx="928">
                  <c:v>40165.0</c:v>
                </c:pt>
                <c:pt idx="929">
                  <c:v>40166.0</c:v>
                </c:pt>
                <c:pt idx="930">
                  <c:v>40167.0</c:v>
                </c:pt>
                <c:pt idx="931">
                  <c:v>40168.0</c:v>
                </c:pt>
                <c:pt idx="932">
                  <c:v>40169.0</c:v>
                </c:pt>
                <c:pt idx="933">
                  <c:v>40170.0</c:v>
                </c:pt>
                <c:pt idx="934">
                  <c:v>40171.0</c:v>
                </c:pt>
                <c:pt idx="935">
                  <c:v>40172.0</c:v>
                </c:pt>
                <c:pt idx="936">
                  <c:v>40173.0</c:v>
                </c:pt>
                <c:pt idx="937">
                  <c:v>40174.0</c:v>
                </c:pt>
                <c:pt idx="938">
                  <c:v>40176.0</c:v>
                </c:pt>
                <c:pt idx="939">
                  <c:v>40177.0</c:v>
                </c:pt>
                <c:pt idx="940">
                  <c:v>40178.0</c:v>
                </c:pt>
                <c:pt idx="941">
                  <c:v>40179.0</c:v>
                </c:pt>
                <c:pt idx="942">
                  <c:v>40180.0</c:v>
                </c:pt>
                <c:pt idx="943">
                  <c:v>40181.0</c:v>
                </c:pt>
                <c:pt idx="944">
                  <c:v>40182.0</c:v>
                </c:pt>
                <c:pt idx="945">
                  <c:v>40183.0</c:v>
                </c:pt>
                <c:pt idx="946">
                  <c:v>40184.0</c:v>
                </c:pt>
                <c:pt idx="947">
                  <c:v>40185.0</c:v>
                </c:pt>
                <c:pt idx="948">
                  <c:v>40186.0</c:v>
                </c:pt>
                <c:pt idx="949">
                  <c:v>40187.0</c:v>
                </c:pt>
                <c:pt idx="950">
                  <c:v>40188.0</c:v>
                </c:pt>
                <c:pt idx="951">
                  <c:v>40189.0</c:v>
                </c:pt>
                <c:pt idx="952">
                  <c:v>40190.0</c:v>
                </c:pt>
                <c:pt idx="953">
                  <c:v>40191.0</c:v>
                </c:pt>
                <c:pt idx="954">
                  <c:v>40192.0</c:v>
                </c:pt>
                <c:pt idx="955">
                  <c:v>40193.0</c:v>
                </c:pt>
                <c:pt idx="956">
                  <c:v>40194.0</c:v>
                </c:pt>
                <c:pt idx="957">
                  <c:v>40195.0</c:v>
                </c:pt>
                <c:pt idx="958">
                  <c:v>40196.0</c:v>
                </c:pt>
                <c:pt idx="959">
                  <c:v>40197.0</c:v>
                </c:pt>
                <c:pt idx="960">
                  <c:v>40198.0</c:v>
                </c:pt>
                <c:pt idx="961">
                  <c:v>40199.0</c:v>
                </c:pt>
                <c:pt idx="962">
                  <c:v>40200.0</c:v>
                </c:pt>
                <c:pt idx="963">
                  <c:v>40201.0</c:v>
                </c:pt>
                <c:pt idx="964">
                  <c:v>40202.0</c:v>
                </c:pt>
                <c:pt idx="965">
                  <c:v>40203.0</c:v>
                </c:pt>
                <c:pt idx="966">
                  <c:v>40204.0</c:v>
                </c:pt>
                <c:pt idx="967">
                  <c:v>40205.0</c:v>
                </c:pt>
                <c:pt idx="968">
                  <c:v>40206.0</c:v>
                </c:pt>
                <c:pt idx="969">
                  <c:v>40207.0</c:v>
                </c:pt>
                <c:pt idx="970">
                  <c:v>40208.0</c:v>
                </c:pt>
                <c:pt idx="971">
                  <c:v>40209.0</c:v>
                </c:pt>
                <c:pt idx="972">
                  <c:v>40210.0</c:v>
                </c:pt>
                <c:pt idx="973">
                  <c:v>40211.0</c:v>
                </c:pt>
                <c:pt idx="974">
                  <c:v>40212.0</c:v>
                </c:pt>
                <c:pt idx="975">
                  <c:v>40213.0</c:v>
                </c:pt>
                <c:pt idx="976">
                  <c:v>40214.0</c:v>
                </c:pt>
                <c:pt idx="977">
                  <c:v>40215.0</c:v>
                </c:pt>
                <c:pt idx="978">
                  <c:v>40216.0</c:v>
                </c:pt>
                <c:pt idx="979">
                  <c:v>40217.0</c:v>
                </c:pt>
                <c:pt idx="980">
                  <c:v>40218.0</c:v>
                </c:pt>
                <c:pt idx="981">
                  <c:v>40219.0</c:v>
                </c:pt>
                <c:pt idx="982">
                  <c:v>40220.0</c:v>
                </c:pt>
                <c:pt idx="983">
                  <c:v>40221.0</c:v>
                </c:pt>
                <c:pt idx="984">
                  <c:v>40222.0</c:v>
                </c:pt>
                <c:pt idx="985">
                  <c:v>40223.0</c:v>
                </c:pt>
                <c:pt idx="986">
                  <c:v>40224.0</c:v>
                </c:pt>
                <c:pt idx="987">
                  <c:v>40225.0</c:v>
                </c:pt>
                <c:pt idx="988">
                  <c:v>40226.0</c:v>
                </c:pt>
                <c:pt idx="989">
                  <c:v>40227.0</c:v>
                </c:pt>
                <c:pt idx="990">
                  <c:v>40228.0</c:v>
                </c:pt>
                <c:pt idx="991">
                  <c:v>40229.0</c:v>
                </c:pt>
                <c:pt idx="992">
                  <c:v>40230.0</c:v>
                </c:pt>
                <c:pt idx="993">
                  <c:v>40231.0</c:v>
                </c:pt>
                <c:pt idx="994">
                  <c:v>40232.0</c:v>
                </c:pt>
                <c:pt idx="995">
                  <c:v>40233.0</c:v>
                </c:pt>
                <c:pt idx="996">
                  <c:v>40234.0</c:v>
                </c:pt>
                <c:pt idx="997">
                  <c:v>40235.0</c:v>
                </c:pt>
                <c:pt idx="998">
                  <c:v>40236.0</c:v>
                </c:pt>
                <c:pt idx="999">
                  <c:v>40237.0</c:v>
                </c:pt>
                <c:pt idx="1000">
                  <c:v>40238.0</c:v>
                </c:pt>
                <c:pt idx="1001">
                  <c:v>40239.0</c:v>
                </c:pt>
                <c:pt idx="1002">
                  <c:v>40240.0</c:v>
                </c:pt>
                <c:pt idx="1003">
                  <c:v>40241.0</c:v>
                </c:pt>
                <c:pt idx="1004">
                  <c:v>40242.0</c:v>
                </c:pt>
                <c:pt idx="1005">
                  <c:v>40243.0</c:v>
                </c:pt>
                <c:pt idx="1006">
                  <c:v>40244.0</c:v>
                </c:pt>
                <c:pt idx="1007">
                  <c:v>40245.0</c:v>
                </c:pt>
                <c:pt idx="1008">
                  <c:v>40246.0</c:v>
                </c:pt>
                <c:pt idx="1009">
                  <c:v>40247.0</c:v>
                </c:pt>
                <c:pt idx="1010">
                  <c:v>40248.0</c:v>
                </c:pt>
                <c:pt idx="1011">
                  <c:v>40249.0</c:v>
                </c:pt>
                <c:pt idx="1012">
                  <c:v>40250.0</c:v>
                </c:pt>
                <c:pt idx="1013">
                  <c:v>40251.0</c:v>
                </c:pt>
                <c:pt idx="1014">
                  <c:v>40252.0</c:v>
                </c:pt>
                <c:pt idx="1015">
                  <c:v>40253.0</c:v>
                </c:pt>
                <c:pt idx="1016">
                  <c:v>40254.0</c:v>
                </c:pt>
                <c:pt idx="1017">
                  <c:v>40255.0</c:v>
                </c:pt>
                <c:pt idx="1018">
                  <c:v>40256.0</c:v>
                </c:pt>
                <c:pt idx="1019">
                  <c:v>40257.0</c:v>
                </c:pt>
                <c:pt idx="1020">
                  <c:v>40258.0</c:v>
                </c:pt>
                <c:pt idx="1021">
                  <c:v>40259.0</c:v>
                </c:pt>
                <c:pt idx="1022">
                  <c:v>40260.0</c:v>
                </c:pt>
                <c:pt idx="1023">
                  <c:v>40261.0</c:v>
                </c:pt>
                <c:pt idx="1024">
                  <c:v>40262.0</c:v>
                </c:pt>
                <c:pt idx="1025">
                  <c:v>40263.0</c:v>
                </c:pt>
                <c:pt idx="1026">
                  <c:v>40264.0</c:v>
                </c:pt>
                <c:pt idx="1027">
                  <c:v>40265.0</c:v>
                </c:pt>
                <c:pt idx="1028">
                  <c:v>40266.0</c:v>
                </c:pt>
                <c:pt idx="1029">
                  <c:v>40267.0</c:v>
                </c:pt>
                <c:pt idx="1030">
                  <c:v>40268.0</c:v>
                </c:pt>
                <c:pt idx="1031">
                  <c:v>40269.0</c:v>
                </c:pt>
                <c:pt idx="1032">
                  <c:v>40270.0</c:v>
                </c:pt>
                <c:pt idx="1033">
                  <c:v>40271.0</c:v>
                </c:pt>
                <c:pt idx="1034">
                  <c:v>40272.0</c:v>
                </c:pt>
                <c:pt idx="1035">
                  <c:v>40273.0</c:v>
                </c:pt>
                <c:pt idx="1036">
                  <c:v>40274.0</c:v>
                </c:pt>
                <c:pt idx="1037">
                  <c:v>40275.0</c:v>
                </c:pt>
                <c:pt idx="1038">
                  <c:v>40276.0</c:v>
                </c:pt>
                <c:pt idx="1039">
                  <c:v>40277.0</c:v>
                </c:pt>
                <c:pt idx="1040">
                  <c:v>40278.0</c:v>
                </c:pt>
                <c:pt idx="1041">
                  <c:v>40279.0</c:v>
                </c:pt>
                <c:pt idx="1042">
                  <c:v>40280.0</c:v>
                </c:pt>
                <c:pt idx="1043">
                  <c:v>40281.0</c:v>
                </c:pt>
                <c:pt idx="1044">
                  <c:v>40282.0</c:v>
                </c:pt>
                <c:pt idx="1045">
                  <c:v>40283.0</c:v>
                </c:pt>
                <c:pt idx="1046">
                  <c:v>40284.0</c:v>
                </c:pt>
                <c:pt idx="1047">
                  <c:v>40285.0</c:v>
                </c:pt>
                <c:pt idx="1048">
                  <c:v>40286.0</c:v>
                </c:pt>
                <c:pt idx="1049">
                  <c:v>40287.0</c:v>
                </c:pt>
                <c:pt idx="1050">
                  <c:v>40288.0</c:v>
                </c:pt>
                <c:pt idx="1051">
                  <c:v>40289.0</c:v>
                </c:pt>
                <c:pt idx="1052">
                  <c:v>40290.0</c:v>
                </c:pt>
                <c:pt idx="1053">
                  <c:v>40291.0</c:v>
                </c:pt>
                <c:pt idx="1054">
                  <c:v>40292.0</c:v>
                </c:pt>
                <c:pt idx="1055">
                  <c:v>40293.0</c:v>
                </c:pt>
                <c:pt idx="1056">
                  <c:v>40294.0</c:v>
                </c:pt>
                <c:pt idx="1057">
                  <c:v>40295.0</c:v>
                </c:pt>
                <c:pt idx="1058">
                  <c:v>40296.0</c:v>
                </c:pt>
                <c:pt idx="1059">
                  <c:v>40297.0</c:v>
                </c:pt>
                <c:pt idx="1060">
                  <c:v>40298.0</c:v>
                </c:pt>
                <c:pt idx="1061">
                  <c:v>40299.0</c:v>
                </c:pt>
                <c:pt idx="1062">
                  <c:v>40300.0</c:v>
                </c:pt>
                <c:pt idx="1063">
                  <c:v>40301.0</c:v>
                </c:pt>
                <c:pt idx="1064">
                  <c:v>40302.0</c:v>
                </c:pt>
                <c:pt idx="1065">
                  <c:v>40303.0</c:v>
                </c:pt>
                <c:pt idx="1066">
                  <c:v>40304.0</c:v>
                </c:pt>
                <c:pt idx="1067">
                  <c:v>40305.0</c:v>
                </c:pt>
                <c:pt idx="1068">
                  <c:v>40306.0</c:v>
                </c:pt>
                <c:pt idx="1069">
                  <c:v>40307.0</c:v>
                </c:pt>
                <c:pt idx="1070">
                  <c:v>40308.0</c:v>
                </c:pt>
                <c:pt idx="1071">
                  <c:v>40309.0</c:v>
                </c:pt>
                <c:pt idx="1072">
                  <c:v>40310.0</c:v>
                </c:pt>
                <c:pt idx="1073">
                  <c:v>40311.0</c:v>
                </c:pt>
                <c:pt idx="1074">
                  <c:v>40312.0</c:v>
                </c:pt>
                <c:pt idx="1075">
                  <c:v>40313.0</c:v>
                </c:pt>
                <c:pt idx="1076">
                  <c:v>40314.0</c:v>
                </c:pt>
                <c:pt idx="1077">
                  <c:v>40315.0</c:v>
                </c:pt>
                <c:pt idx="1078">
                  <c:v>40316.0</c:v>
                </c:pt>
                <c:pt idx="1079">
                  <c:v>40317.0</c:v>
                </c:pt>
                <c:pt idx="1080">
                  <c:v>40318.0</c:v>
                </c:pt>
                <c:pt idx="1081">
                  <c:v>40319.0</c:v>
                </c:pt>
                <c:pt idx="1082">
                  <c:v>40320.0</c:v>
                </c:pt>
                <c:pt idx="1083">
                  <c:v>40321.0</c:v>
                </c:pt>
                <c:pt idx="1084">
                  <c:v>40322.0</c:v>
                </c:pt>
                <c:pt idx="1085">
                  <c:v>40323.0</c:v>
                </c:pt>
                <c:pt idx="1086">
                  <c:v>40324.0</c:v>
                </c:pt>
                <c:pt idx="1087">
                  <c:v>40325.0</c:v>
                </c:pt>
                <c:pt idx="1088">
                  <c:v>40326.0</c:v>
                </c:pt>
                <c:pt idx="1089">
                  <c:v>40327.0</c:v>
                </c:pt>
                <c:pt idx="1090">
                  <c:v>40328.0</c:v>
                </c:pt>
                <c:pt idx="1091">
                  <c:v>40329.0</c:v>
                </c:pt>
                <c:pt idx="1092">
                  <c:v>40330.0</c:v>
                </c:pt>
                <c:pt idx="1093">
                  <c:v>40331.0</c:v>
                </c:pt>
                <c:pt idx="1094">
                  <c:v>40332.0</c:v>
                </c:pt>
                <c:pt idx="1095">
                  <c:v>40333.0</c:v>
                </c:pt>
                <c:pt idx="1096">
                  <c:v>40334.0</c:v>
                </c:pt>
                <c:pt idx="1097">
                  <c:v>40335.0</c:v>
                </c:pt>
                <c:pt idx="1098">
                  <c:v>40336.0</c:v>
                </c:pt>
                <c:pt idx="1099">
                  <c:v>40337.0</c:v>
                </c:pt>
                <c:pt idx="1100">
                  <c:v>40338.0</c:v>
                </c:pt>
                <c:pt idx="1101">
                  <c:v>40339.0</c:v>
                </c:pt>
                <c:pt idx="1102">
                  <c:v>40340.0</c:v>
                </c:pt>
                <c:pt idx="1103">
                  <c:v>40341.0</c:v>
                </c:pt>
                <c:pt idx="1104">
                  <c:v>40342.0</c:v>
                </c:pt>
                <c:pt idx="1105">
                  <c:v>40343.0</c:v>
                </c:pt>
                <c:pt idx="1106">
                  <c:v>40344.0</c:v>
                </c:pt>
                <c:pt idx="1107">
                  <c:v>40345.0</c:v>
                </c:pt>
                <c:pt idx="1108">
                  <c:v>40346.0</c:v>
                </c:pt>
                <c:pt idx="1109">
                  <c:v>40347.0</c:v>
                </c:pt>
                <c:pt idx="1110">
                  <c:v>40348.0</c:v>
                </c:pt>
                <c:pt idx="1111">
                  <c:v>40349.0</c:v>
                </c:pt>
                <c:pt idx="1112">
                  <c:v>40350.0</c:v>
                </c:pt>
                <c:pt idx="1113">
                  <c:v>40351.0</c:v>
                </c:pt>
                <c:pt idx="1114">
                  <c:v>40352.0</c:v>
                </c:pt>
                <c:pt idx="1115">
                  <c:v>40353.0</c:v>
                </c:pt>
                <c:pt idx="1116">
                  <c:v>40354.0</c:v>
                </c:pt>
                <c:pt idx="1117">
                  <c:v>40355.0</c:v>
                </c:pt>
                <c:pt idx="1118">
                  <c:v>40356.0</c:v>
                </c:pt>
                <c:pt idx="1119">
                  <c:v>40357.0</c:v>
                </c:pt>
                <c:pt idx="1120">
                  <c:v>40358.0</c:v>
                </c:pt>
                <c:pt idx="1121">
                  <c:v>40359.0</c:v>
                </c:pt>
                <c:pt idx="1122">
                  <c:v>40360.0</c:v>
                </c:pt>
                <c:pt idx="1123">
                  <c:v>40361.0</c:v>
                </c:pt>
                <c:pt idx="1124">
                  <c:v>40362.0</c:v>
                </c:pt>
                <c:pt idx="1125">
                  <c:v>40363.0</c:v>
                </c:pt>
                <c:pt idx="1126">
                  <c:v>40364.0</c:v>
                </c:pt>
                <c:pt idx="1127">
                  <c:v>40365.0</c:v>
                </c:pt>
                <c:pt idx="1128">
                  <c:v>40366.0</c:v>
                </c:pt>
                <c:pt idx="1129">
                  <c:v>40367.0</c:v>
                </c:pt>
                <c:pt idx="1130">
                  <c:v>40368.0</c:v>
                </c:pt>
                <c:pt idx="1131">
                  <c:v>40369.0</c:v>
                </c:pt>
                <c:pt idx="1132">
                  <c:v>40370.0</c:v>
                </c:pt>
                <c:pt idx="1133">
                  <c:v>40371.0</c:v>
                </c:pt>
                <c:pt idx="1134">
                  <c:v>40372.0</c:v>
                </c:pt>
                <c:pt idx="1135">
                  <c:v>40373.0</c:v>
                </c:pt>
                <c:pt idx="1136">
                  <c:v>40374.0</c:v>
                </c:pt>
                <c:pt idx="1137">
                  <c:v>40375.0</c:v>
                </c:pt>
                <c:pt idx="1138">
                  <c:v>40376.0</c:v>
                </c:pt>
                <c:pt idx="1139">
                  <c:v>40377.0</c:v>
                </c:pt>
                <c:pt idx="1140">
                  <c:v>40378.0</c:v>
                </c:pt>
                <c:pt idx="1141">
                  <c:v>40379.0</c:v>
                </c:pt>
                <c:pt idx="1142">
                  <c:v>40380.0</c:v>
                </c:pt>
                <c:pt idx="1143">
                  <c:v>40381.0</c:v>
                </c:pt>
                <c:pt idx="1144">
                  <c:v>40382.0</c:v>
                </c:pt>
                <c:pt idx="1145">
                  <c:v>40383.0</c:v>
                </c:pt>
                <c:pt idx="1146">
                  <c:v>40384.0</c:v>
                </c:pt>
                <c:pt idx="1147">
                  <c:v>40385.0</c:v>
                </c:pt>
                <c:pt idx="1148">
                  <c:v>40386.0</c:v>
                </c:pt>
                <c:pt idx="1149">
                  <c:v>40387.0</c:v>
                </c:pt>
                <c:pt idx="1150">
                  <c:v>40388.0</c:v>
                </c:pt>
                <c:pt idx="1151">
                  <c:v>40389.0</c:v>
                </c:pt>
                <c:pt idx="1152">
                  <c:v>40390.0</c:v>
                </c:pt>
                <c:pt idx="1153">
                  <c:v>40391.0</c:v>
                </c:pt>
                <c:pt idx="1154">
                  <c:v>40392.0</c:v>
                </c:pt>
                <c:pt idx="1155">
                  <c:v>40393.0</c:v>
                </c:pt>
                <c:pt idx="1156">
                  <c:v>40394.0</c:v>
                </c:pt>
                <c:pt idx="1157">
                  <c:v>40395.0</c:v>
                </c:pt>
                <c:pt idx="1158">
                  <c:v>40396.0</c:v>
                </c:pt>
                <c:pt idx="1159">
                  <c:v>40397.0</c:v>
                </c:pt>
                <c:pt idx="1160">
                  <c:v>40398.0</c:v>
                </c:pt>
                <c:pt idx="1161">
                  <c:v>40399.0</c:v>
                </c:pt>
                <c:pt idx="1162">
                  <c:v>40400.0</c:v>
                </c:pt>
                <c:pt idx="1163">
                  <c:v>40401.0</c:v>
                </c:pt>
                <c:pt idx="1164">
                  <c:v>40402.0</c:v>
                </c:pt>
                <c:pt idx="1165">
                  <c:v>40403.0</c:v>
                </c:pt>
                <c:pt idx="1166">
                  <c:v>40404.0</c:v>
                </c:pt>
                <c:pt idx="1167">
                  <c:v>40405.0</c:v>
                </c:pt>
                <c:pt idx="1168">
                  <c:v>40406.0</c:v>
                </c:pt>
                <c:pt idx="1169">
                  <c:v>40407.0</c:v>
                </c:pt>
                <c:pt idx="1170">
                  <c:v>40408.0</c:v>
                </c:pt>
                <c:pt idx="1171">
                  <c:v>40409.0</c:v>
                </c:pt>
                <c:pt idx="1172">
                  <c:v>40410.0</c:v>
                </c:pt>
                <c:pt idx="1173">
                  <c:v>40411.0</c:v>
                </c:pt>
                <c:pt idx="1174">
                  <c:v>40412.0</c:v>
                </c:pt>
                <c:pt idx="1175">
                  <c:v>40413.0</c:v>
                </c:pt>
                <c:pt idx="1176">
                  <c:v>40414.0</c:v>
                </c:pt>
                <c:pt idx="1177">
                  <c:v>40415.0</c:v>
                </c:pt>
                <c:pt idx="1178">
                  <c:v>40416.0</c:v>
                </c:pt>
                <c:pt idx="1179">
                  <c:v>40417.0</c:v>
                </c:pt>
                <c:pt idx="1180">
                  <c:v>40418.0</c:v>
                </c:pt>
                <c:pt idx="1181">
                  <c:v>40419.0</c:v>
                </c:pt>
                <c:pt idx="1182">
                  <c:v>40420.0</c:v>
                </c:pt>
                <c:pt idx="1183">
                  <c:v>40421.0</c:v>
                </c:pt>
                <c:pt idx="1184">
                  <c:v>40422.0</c:v>
                </c:pt>
                <c:pt idx="1185">
                  <c:v>40423.0</c:v>
                </c:pt>
                <c:pt idx="1186">
                  <c:v>40424.0</c:v>
                </c:pt>
                <c:pt idx="1187">
                  <c:v>40425.0</c:v>
                </c:pt>
                <c:pt idx="1188">
                  <c:v>40426.0</c:v>
                </c:pt>
                <c:pt idx="1189">
                  <c:v>40427.0</c:v>
                </c:pt>
                <c:pt idx="1190">
                  <c:v>40428.0</c:v>
                </c:pt>
                <c:pt idx="1191">
                  <c:v>40429.0</c:v>
                </c:pt>
                <c:pt idx="1192">
                  <c:v>40430.0</c:v>
                </c:pt>
                <c:pt idx="1193">
                  <c:v>40431.0</c:v>
                </c:pt>
                <c:pt idx="1194">
                  <c:v>40432.0</c:v>
                </c:pt>
                <c:pt idx="1195">
                  <c:v>40433.0</c:v>
                </c:pt>
                <c:pt idx="1196">
                  <c:v>40434.0</c:v>
                </c:pt>
                <c:pt idx="1197">
                  <c:v>40435.0</c:v>
                </c:pt>
                <c:pt idx="1198">
                  <c:v>40436.0</c:v>
                </c:pt>
                <c:pt idx="1199">
                  <c:v>40437.0</c:v>
                </c:pt>
                <c:pt idx="1200">
                  <c:v>40438.0</c:v>
                </c:pt>
                <c:pt idx="1201">
                  <c:v>40439.0</c:v>
                </c:pt>
                <c:pt idx="1202">
                  <c:v>40440.0</c:v>
                </c:pt>
                <c:pt idx="1203">
                  <c:v>40441.0</c:v>
                </c:pt>
                <c:pt idx="1204">
                  <c:v>40442.0</c:v>
                </c:pt>
                <c:pt idx="1205">
                  <c:v>40443.0</c:v>
                </c:pt>
                <c:pt idx="1206">
                  <c:v>40444.0</c:v>
                </c:pt>
                <c:pt idx="1207">
                  <c:v>40445.0</c:v>
                </c:pt>
                <c:pt idx="1208">
                  <c:v>40446.0</c:v>
                </c:pt>
                <c:pt idx="1209">
                  <c:v>40447.0</c:v>
                </c:pt>
                <c:pt idx="1210">
                  <c:v>40448.0</c:v>
                </c:pt>
                <c:pt idx="1211">
                  <c:v>40449.0</c:v>
                </c:pt>
                <c:pt idx="1212">
                  <c:v>40450.0</c:v>
                </c:pt>
                <c:pt idx="1213">
                  <c:v>40451.0</c:v>
                </c:pt>
                <c:pt idx="1214">
                  <c:v>40452.0</c:v>
                </c:pt>
                <c:pt idx="1215">
                  <c:v>40453.0</c:v>
                </c:pt>
                <c:pt idx="1216">
                  <c:v>40454.0</c:v>
                </c:pt>
                <c:pt idx="1217">
                  <c:v>40455.0</c:v>
                </c:pt>
                <c:pt idx="1218">
                  <c:v>40456.0</c:v>
                </c:pt>
                <c:pt idx="1219">
                  <c:v>40457.0</c:v>
                </c:pt>
                <c:pt idx="1220">
                  <c:v>40458.0</c:v>
                </c:pt>
                <c:pt idx="1221">
                  <c:v>40459.0</c:v>
                </c:pt>
                <c:pt idx="1222">
                  <c:v>40460.0</c:v>
                </c:pt>
                <c:pt idx="1223">
                  <c:v>40461.0</c:v>
                </c:pt>
                <c:pt idx="1224">
                  <c:v>40462.0</c:v>
                </c:pt>
                <c:pt idx="1225">
                  <c:v>40463.0</c:v>
                </c:pt>
                <c:pt idx="1226">
                  <c:v>40464.0</c:v>
                </c:pt>
                <c:pt idx="1227">
                  <c:v>40465.0</c:v>
                </c:pt>
                <c:pt idx="1228">
                  <c:v>40466.0</c:v>
                </c:pt>
                <c:pt idx="1229">
                  <c:v>40467.0</c:v>
                </c:pt>
                <c:pt idx="1230">
                  <c:v>40468.0</c:v>
                </c:pt>
                <c:pt idx="1231">
                  <c:v>40469.0</c:v>
                </c:pt>
                <c:pt idx="1232">
                  <c:v>40470.0</c:v>
                </c:pt>
                <c:pt idx="1233">
                  <c:v>40471.0</c:v>
                </c:pt>
                <c:pt idx="1234">
                  <c:v>40472.0</c:v>
                </c:pt>
                <c:pt idx="1235">
                  <c:v>40473.0</c:v>
                </c:pt>
                <c:pt idx="1236">
                  <c:v>40474.0</c:v>
                </c:pt>
                <c:pt idx="1237">
                  <c:v>40475.0</c:v>
                </c:pt>
                <c:pt idx="1238">
                  <c:v>40476.0</c:v>
                </c:pt>
                <c:pt idx="1239">
                  <c:v>40477.0</c:v>
                </c:pt>
                <c:pt idx="1240">
                  <c:v>40478.0</c:v>
                </c:pt>
                <c:pt idx="1241">
                  <c:v>40479.0</c:v>
                </c:pt>
                <c:pt idx="1242">
                  <c:v>40480.0</c:v>
                </c:pt>
                <c:pt idx="1243">
                  <c:v>40481.0</c:v>
                </c:pt>
                <c:pt idx="1244">
                  <c:v>40482.0</c:v>
                </c:pt>
                <c:pt idx="1245">
                  <c:v>40483.0</c:v>
                </c:pt>
                <c:pt idx="1246">
                  <c:v>40484.0</c:v>
                </c:pt>
                <c:pt idx="1247">
                  <c:v>40485.0</c:v>
                </c:pt>
                <c:pt idx="1248">
                  <c:v>40486.0</c:v>
                </c:pt>
                <c:pt idx="1249">
                  <c:v>40487.0</c:v>
                </c:pt>
                <c:pt idx="1250">
                  <c:v>40488.0</c:v>
                </c:pt>
                <c:pt idx="1251">
                  <c:v>40489.0</c:v>
                </c:pt>
                <c:pt idx="1252">
                  <c:v>40490.0</c:v>
                </c:pt>
                <c:pt idx="1253">
                  <c:v>40491.0</c:v>
                </c:pt>
                <c:pt idx="1254">
                  <c:v>40492.0</c:v>
                </c:pt>
                <c:pt idx="1255">
                  <c:v>40493.0</c:v>
                </c:pt>
                <c:pt idx="1256">
                  <c:v>40494.0</c:v>
                </c:pt>
                <c:pt idx="1257">
                  <c:v>40495.0</c:v>
                </c:pt>
                <c:pt idx="1258">
                  <c:v>40496.0</c:v>
                </c:pt>
                <c:pt idx="1259">
                  <c:v>40497.0</c:v>
                </c:pt>
                <c:pt idx="1260">
                  <c:v>40498.0</c:v>
                </c:pt>
                <c:pt idx="1261">
                  <c:v>40499.0</c:v>
                </c:pt>
                <c:pt idx="1262">
                  <c:v>40500.0</c:v>
                </c:pt>
                <c:pt idx="1263">
                  <c:v>40501.0</c:v>
                </c:pt>
                <c:pt idx="1264">
                  <c:v>40502.0</c:v>
                </c:pt>
                <c:pt idx="1265">
                  <c:v>40503.0</c:v>
                </c:pt>
                <c:pt idx="1266">
                  <c:v>40504.0</c:v>
                </c:pt>
                <c:pt idx="1267">
                  <c:v>40505.0</c:v>
                </c:pt>
                <c:pt idx="1268">
                  <c:v>40506.0</c:v>
                </c:pt>
                <c:pt idx="1269">
                  <c:v>40507.0</c:v>
                </c:pt>
                <c:pt idx="1270">
                  <c:v>40508.0</c:v>
                </c:pt>
                <c:pt idx="1271">
                  <c:v>40509.0</c:v>
                </c:pt>
                <c:pt idx="1272">
                  <c:v>40510.0</c:v>
                </c:pt>
                <c:pt idx="1273">
                  <c:v>40511.0</c:v>
                </c:pt>
                <c:pt idx="1274">
                  <c:v>40512.0</c:v>
                </c:pt>
                <c:pt idx="1275">
                  <c:v>40513.0</c:v>
                </c:pt>
                <c:pt idx="1276">
                  <c:v>40514.0</c:v>
                </c:pt>
                <c:pt idx="1277">
                  <c:v>40515.0</c:v>
                </c:pt>
                <c:pt idx="1278">
                  <c:v>40516.0</c:v>
                </c:pt>
                <c:pt idx="1279">
                  <c:v>40517.0</c:v>
                </c:pt>
                <c:pt idx="1280">
                  <c:v>40518.0</c:v>
                </c:pt>
                <c:pt idx="1281">
                  <c:v>40519.0</c:v>
                </c:pt>
                <c:pt idx="1282">
                  <c:v>40520.0</c:v>
                </c:pt>
                <c:pt idx="1283">
                  <c:v>40521.0</c:v>
                </c:pt>
                <c:pt idx="1284">
                  <c:v>40522.0</c:v>
                </c:pt>
                <c:pt idx="1285">
                  <c:v>40523.0</c:v>
                </c:pt>
                <c:pt idx="1286">
                  <c:v>40524.0</c:v>
                </c:pt>
                <c:pt idx="1287">
                  <c:v>40525.0</c:v>
                </c:pt>
                <c:pt idx="1288">
                  <c:v>40526.0</c:v>
                </c:pt>
                <c:pt idx="1289">
                  <c:v>40527.0</c:v>
                </c:pt>
                <c:pt idx="1290">
                  <c:v>40528.0</c:v>
                </c:pt>
                <c:pt idx="1291">
                  <c:v>40529.0</c:v>
                </c:pt>
                <c:pt idx="1292">
                  <c:v>40530.0</c:v>
                </c:pt>
                <c:pt idx="1293">
                  <c:v>40531.0</c:v>
                </c:pt>
                <c:pt idx="1294">
                  <c:v>40532.0</c:v>
                </c:pt>
                <c:pt idx="1295">
                  <c:v>40533.0</c:v>
                </c:pt>
                <c:pt idx="1296">
                  <c:v>40534.0</c:v>
                </c:pt>
                <c:pt idx="1297">
                  <c:v>40535.0</c:v>
                </c:pt>
                <c:pt idx="1298">
                  <c:v>40536.0</c:v>
                </c:pt>
                <c:pt idx="1299">
                  <c:v>40537.0</c:v>
                </c:pt>
                <c:pt idx="1300">
                  <c:v>40538.0</c:v>
                </c:pt>
                <c:pt idx="1301">
                  <c:v>40539.0</c:v>
                </c:pt>
                <c:pt idx="1302">
                  <c:v>40540.0</c:v>
                </c:pt>
                <c:pt idx="1303">
                  <c:v>40541.0</c:v>
                </c:pt>
                <c:pt idx="1304">
                  <c:v>40542.0</c:v>
                </c:pt>
                <c:pt idx="1305">
                  <c:v>40543.0</c:v>
                </c:pt>
                <c:pt idx="1306">
                  <c:v>40544.0</c:v>
                </c:pt>
                <c:pt idx="1307">
                  <c:v>40545.0</c:v>
                </c:pt>
                <c:pt idx="1308">
                  <c:v>40546.0</c:v>
                </c:pt>
                <c:pt idx="1309">
                  <c:v>40547.0</c:v>
                </c:pt>
                <c:pt idx="1310">
                  <c:v>40548.0</c:v>
                </c:pt>
                <c:pt idx="1311">
                  <c:v>40549.0</c:v>
                </c:pt>
                <c:pt idx="1312">
                  <c:v>40550.0</c:v>
                </c:pt>
                <c:pt idx="1313">
                  <c:v>40551.0</c:v>
                </c:pt>
                <c:pt idx="1314">
                  <c:v>40552.0</c:v>
                </c:pt>
                <c:pt idx="1315">
                  <c:v>40553.0</c:v>
                </c:pt>
                <c:pt idx="1316">
                  <c:v>40554.0</c:v>
                </c:pt>
                <c:pt idx="1317">
                  <c:v>40555.0</c:v>
                </c:pt>
                <c:pt idx="1318">
                  <c:v>40556.0</c:v>
                </c:pt>
                <c:pt idx="1319">
                  <c:v>40557.0</c:v>
                </c:pt>
                <c:pt idx="1320">
                  <c:v>40558.0</c:v>
                </c:pt>
                <c:pt idx="1321">
                  <c:v>40559.0</c:v>
                </c:pt>
                <c:pt idx="1322">
                  <c:v>40560.0</c:v>
                </c:pt>
                <c:pt idx="1323">
                  <c:v>40561.0</c:v>
                </c:pt>
                <c:pt idx="1324">
                  <c:v>40562.0</c:v>
                </c:pt>
                <c:pt idx="1325">
                  <c:v>40563.0</c:v>
                </c:pt>
                <c:pt idx="1326">
                  <c:v>40564.0</c:v>
                </c:pt>
                <c:pt idx="1327">
                  <c:v>40565.0</c:v>
                </c:pt>
                <c:pt idx="1328">
                  <c:v>40566.0</c:v>
                </c:pt>
                <c:pt idx="1329">
                  <c:v>40567.0</c:v>
                </c:pt>
                <c:pt idx="1330">
                  <c:v>40568.0</c:v>
                </c:pt>
                <c:pt idx="1331">
                  <c:v>40569.0</c:v>
                </c:pt>
                <c:pt idx="1332">
                  <c:v>40570.0</c:v>
                </c:pt>
                <c:pt idx="1333">
                  <c:v>40571.0</c:v>
                </c:pt>
                <c:pt idx="1334">
                  <c:v>40572.0</c:v>
                </c:pt>
                <c:pt idx="1335">
                  <c:v>40573.0</c:v>
                </c:pt>
                <c:pt idx="1336">
                  <c:v>40574.0</c:v>
                </c:pt>
                <c:pt idx="1337">
                  <c:v>40575.0</c:v>
                </c:pt>
                <c:pt idx="1338">
                  <c:v>40576.0</c:v>
                </c:pt>
                <c:pt idx="1339">
                  <c:v>40577.0</c:v>
                </c:pt>
                <c:pt idx="1340">
                  <c:v>40578.0</c:v>
                </c:pt>
                <c:pt idx="1341">
                  <c:v>40579.0</c:v>
                </c:pt>
                <c:pt idx="1342">
                  <c:v>40580.0</c:v>
                </c:pt>
                <c:pt idx="1343">
                  <c:v>40581.0</c:v>
                </c:pt>
                <c:pt idx="1344">
                  <c:v>40582.0</c:v>
                </c:pt>
                <c:pt idx="1345">
                  <c:v>40583.0</c:v>
                </c:pt>
                <c:pt idx="1346">
                  <c:v>40584.0</c:v>
                </c:pt>
                <c:pt idx="1347">
                  <c:v>40585.0</c:v>
                </c:pt>
                <c:pt idx="1348">
                  <c:v>40586.0</c:v>
                </c:pt>
                <c:pt idx="1349">
                  <c:v>40587.0</c:v>
                </c:pt>
                <c:pt idx="1350">
                  <c:v>40588.0</c:v>
                </c:pt>
                <c:pt idx="1351">
                  <c:v>40589.0</c:v>
                </c:pt>
                <c:pt idx="1352">
                  <c:v>40590.0</c:v>
                </c:pt>
                <c:pt idx="1353">
                  <c:v>40591.0</c:v>
                </c:pt>
                <c:pt idx="1354">
                  <c:v>40592.0</c:v>
                </c:pt>
                <c:pt idx="1355">
                  <c:v>40593.0</c:v>
                </c:pt>
                <c:pt idx="1356">
                  <c:v>40594.0</c:v>
                </c:pt>
                <c:pt idx="1357">
                  <c:v>40595.0</c:v>
                </c:pt>
                <c:pt idx="1358">
                  <c:v>40596.0</c:v>
                </c:pt>
                <c:pt idx="1359">
                  <c:v>40597.0</c:v>
                </c:pt>
                <c:pt idx="1360">
                  <c:v>40598.0</c:v>
                </c:pt>
                <c:pt idx="1361">
                  <c:v>40599.0</c:v>
                </c:pt>
                <c:pt idx="1362">
                  <c:v>40600.0</c:v>
                </c:pt>
                <c:pt idx="1363">
                  <c:v>40601.0</c:v>
                </c:pt>
                <c:pt idx="1364">
                  <c:v>40602.0</c:v>
                </c:pt>
                <c:pt idx="1365">
                  <c:v>40603.0</c:v>
                </c:pt>
                <c:pt idx="1366">
                  <c:v>40604.0</c:v>
                </c:pt>
                <c:pt idx="1367">
                  <c:v>40605.0</c:v>
                </c:pt>
                <c:pt idx="1368">
                  <c:v>40606.0</c:v>
                </c:pt>
                <c:pt idx="1369">
                  <c:v>40607.0</c:v>
                </c:pt>
                <c:pt idx="1370">
                  <c:v>40608.0</c:v>
                </c:pt>
                <c:pt idx="1371">
                  <c:v>40609.0</c:v>
                </c:pt>
                <c:pt idx="1372">
                  <c:v>40610.0</c:v>
                </c:pt>
                <c:pt idx="1373">
                  <c:v>40611.0</c:v>
                </c:pt>
                <c:pt idx="1374">
                  <c:v>40612.0</c:v>
                </c:pt>
                <c:pt idx="1375">
                  <c:v>40613.0</c:v>
                </c:pt>
                <c:pt idx="1376">
                  <c:v>40614.0</c:v>
                </c:pt>
                <c:pt idx="1377">
                  <c:v>40615.0</c:v>
                </c:pt>
                <c:pt idx="1378">
                  <c:v>40616.0</c:v>
                </c:pt>
                <c:pt idx="1379">
                  <c:v>40617.0</c:v>
                </c:pt>
                <c:pt idx="1380">
                  <c:v>40618.0</c:v>
                </c:pt>
                <c:pt idx="1381">
                  <c:v>40619.0</c:v>
                </c:pt>
                <c:pt idx="1382">
                  <c:v>40620.0</c:v>
                </c:pt>
                <c:pt idx="1383">
                  <c:v>40621.0</c:v>
                </c:pt>
                <c:pt idx="1384">
                  <c:v>40622.0</c:v>
                </c:pt>
                <c:pt idx="1385">
                  <c:v>40623.0</c:v>
                </c:pt>
                <c:pt idx="1386">
                  <c:v>40624.0</c:v>
                </c:pt>
                <c:pt idx="1387">
                  <c:v>40625.0</c:v>
                </c:pt>
                <c:pt idx="1388">
                  <c:v>40626.0</c:v>
                </c:pt>
                <c:pt idx="1389">
                  <c:v>40627.0</c:v>
                </c:pt>
                <c:pt idx="1390">
                  <c:v>40628.0</c:v>
                </c:pt>
                <c:pt idx="1391">
                  <c:v>40629.0</c:v>
                </c:pt>
                <c:pt idx="1392">
                  <c:v>40630.0</c:v>
                </c:pt>
                <c:pt idx="1393">
                  <c:v>40631.0</c:v>
                </c:pt>
                <c:pt idx="1394">
                  <c:v>40632.0</c:v>
                </c:pt>
                <c:pt idx="1395">
                  <c:v>40633.0</c:v>
                </c:pt>
                <c:pt idx="1396">
                  <c:v>40634.0</c:v>
                </c:pt>
                <c:pt idx="1397">
                  <c:v>40635.0</c:v>
                </c:pt>
                <c:pt idx="1398">
                  <c:v>40636.0</c:v>
                </c:pt>
                <c:pt idx="1399">
                  <c:v>40637.0</c:v>
                </c:pt>
                <c:pt idx="1400">
                  <c:v>40638.0</c:v>
                </c:pt>
                <c:pt idx="1401">
                  <c:v>40639.0</c:v>
                </c:pt>
                <c:pt idx="1402">
                  <c:v>40640.0</c:v>
                </c:pt>
                <c:pt idx="1403">
                  <c:v>40641.0</c:v>
                </c:pt>
                <c:pt idx="1404">
                  <c:v>40642.0</c:v>
                </c:pt>
                <c:pt idx="1405">
                  <c:v>40643.0</c:v>
                </c:pt>
                <c:pt idx="1406">
                  <c:v>40644.0</c:v>
                </c:pt>
                <c:pt idx="1407">
                  <c:v>40645.0</c:v>
                </c:pt>
                <c:pt idx="1408">
                  <c:v>40646.0</c:v>
                </c:pt>
                <c:pt idx="1409">
                  <c:v>40647.0</c:v>
                </c:pt>
                <c:pt idx="1410">
                  <c:v>40648.0</c:v>
                </c:pt>
                <c:pt idx="1411">
                  <c:v>40649.0</c:v>
                </c:pt>
                <c:pt idx="1412">
                  <c:v>40650.0</c:v>
                </c:pt>
                <c:pt idx="1413">
                  <c:v>40651.0</c:v>
                </c:pt>
                <c:pt idx="1414">
                  <c:v>40652.0</c:v>
                </c:pt>
                <c:pt idx="1415">
                  <c:v>40653.0</c:v>
                </c:pt>
                <c:pt idx="1416">
                  <c:v>40654.0</c:v>
                </c:pt>
                <c:pt idx="1417">
                  <c:v>40655.0</c:v>
                </c:pt>
                <c:pt idx="1418">
                  <c:v>40656.0</c:v>
                </c:pt>
                <c:pt idx="1419">
                  <c:v>40657.0</c:v>
                </c:pt>
                <c:pt idx="1420">
                  <c:v>40658.0</c:v>
                </c:pt>
                <c:pt idx="1421">
                  <c:v>40659.0</c:v>
                </c:pt>
                <c:pt idx="1422">
                  <c:v>40660.0</c:v>
                </c:pt>
                <c:pt idx="1423">
                  <c:v>40661.0</c:v>
                </c:pt>
                <c:pt idx="1424">
                  <c:v>40662.0</c:v>
                </c:pt>
                <c:pt idx="1425">
                  <c:v>40663.0</c:v>
                </c:pt>
                <c:pt idx="1426">
                  <c:v>40664.0</c:v>
                </c:pt>
                <c:pt idx="1427">
                  <c:v>40665.0</c:v>
                </c:pt>
                <c:pt idx="1428">
                  <c:v>40666.0</c:v>
                </c:pt>
                <c:pt idx="1429">
                  <c:v>40667.0</c:v>
                </c:pt>
                <c:pt idx="1430">
                  <c:v>40668.0</c:v>
                </c:pt>
                <c:pt idx="1431">
                  <c:v>40669.0</c:v>
                </c:pt>
                <c:pt idx="1432">
                  <c:v>40670.0</c:v>
                </c:pt>
                <c:pt idx="1433">
                  <c:v>40671.0</c:v>
                </c:pt>
                <c:pt idx="1434">
                  <c:v>40672.0</c:v>
                </c:pt>
                <c:pt idx="1435">
                  <c:v>40673.0</c:v>
                </c:pt>
                <c:pt idx="1436">
                  <c:v>40674.0</c:v>
                </c:pt>
                <c:pt idx="1437">
                  <c:v>40675.0</c:v>
                </c:pt>
                <c:pt idx="1438">
                  <c:v>40676.0</c:v>
                </c:pt>
                <c:pt idx="1439">
                  <c:v>40677.0</c:v>
                </c:pt>
                <c:pt idx="1440">
                  <c:v>40678.0</c:v>
                </c:pt>
                <c:pt idx="1441">
                  <c:v>40679.0</c:v>
                </c:pt>
                <c:pt idx="1442">
                  <c:v>40680.0</c:v>
                </c:pt>
                <c:pt idx="1443">
                  <c:v>40681.0</c:v>
                </c:pt>
                <c:pt idx="1444">
                  <c:v>40682.0</c:v>
                </c:pt>
                <c:pt idx="1445">
                  <c:v>40683.0</c:v>
                </c:pt>
                <c:pt idx="1446">
                  <c:v>40684.0</c:v>
                </c:pt>
                <c:pt idx="1447">
                  <c:v>40685.0</c:v>
                </c:pt>
                <c:pt idx="1448">
                  <c:v>40686.0</c:v>
                </c:pt>
                <c:pt idx="1449">
                  <c:v>40687.0</c:v>
                </c:pt>
                <c:pt idx="1450">
                  <c:v>40688.0</c:v>
                </c:pt>
                <c:pt idx="1451">
                  <c:v>40689.0</c:v>
                </c:pt>
                <c:pt idx="1452">
                  <c:v>40690.0</c:v>
                </c:pt>
                <c:pt idx="1453">
                  <c:v>40691.0</c:v>
                </c:pt>
                <c:pt idx="1454">
                  <c:v>40692.0</c:v>
                </c:pt>
                <c:pt idx="1455">
                  <c:v>40693.0</c:v>
                </c:pt>
                <c:pt idx="1456">
                  <c:v>40694.0</c:v>
                </c:pt>
                <c:pt idx="1457">
                  <c:v>40695.0</c:v>
                </c:pt>
                <c:pt idx="1458">
                  <c:v>40696.0</c:v>
                </c:pt>
                <c:pt idx="1459">
                  <c:v>40697.0</c:v>
                </c:pt>
                <c:pt idx="1460">
                  <c:v>40698.0</c:v>
                </c:pt>
                <c:pt idx="1461">
                  <c:v>40699.0</c:v>
                </c:pt>
                <c:pt idx="1462">
                  <c:v>40700.0</c:v>
                </c:pt>
                <c:pt idx="1463">
                  <c:v>40701.0</c:v>
                </c:pt>
                <c:pt idx="1464">
                  <c:v>40702.0</c:v>
                </c:pt>
                <c:pt idx="1465">
                  <c:v>40703.0</c:v>
                </c:pt>
                <c:pt idx="1466">
                  <c:v>40704.0</c:v>
                </c:pt>
                <c:pt idx="1467">
                  <c:v>40705.0</c:v>
                </c:pt>
                <c:pt idx="1468">
                  <c:v>40706.0</c:v>
                </c:pt>
                <c:pt idx="1469">
                  <c:v>40707.0</c:v>
                </c:pt>
                <c:pt idx="1470">
                  <c:v>40708.0</c:v>
                </c:pt>
                <c:pt idx="1471">
                  <c:v>40709.0</c:v>
                </c:pt>
                <c:pt idx="1472">
                  <c:v>40710.0</c:v>
                </c:pt>
                <c:pt idx="1473">
                  <c:v>40711.0</c:v>
                </c:pt>
                <c:pt idx="1474">
                  <c:v>40712.0</c:v>
                </c:pt>
                <c:pt idx="1475">
                  <c:v>40713.0</c:v>
                </c:pt>
                <c:pt idx="1476">
                  <c:v>40714.0</c:v>
                </c:pt>
                <c:pt idx="1477">
                  <c:v>40715.0</c:v>
                </c:pt>
                <c:pt idx="1478">
                  <c:v>40716.0</c:v>
                </c:pt>
                <c:pt idx="1479">
                  <c:v>40717.0</c:v>
                </c:pt>
                <c:pt idx="1480">
                  <c:v>40718.0</c:v>
                </c:pt>
                <c:pt idx="1481">
                  <c:v>40719.0</c:v>
                </c:pt>
                <c:pt idx="1482">
                  <c:v>40720.0</c:v>
                </c:pt>
                <c:pt idx="1483">
                  <c:v>40721.0</c:v>
                </c:pt>
                <c:pt idx="1484">
                  <c:v>40722.0</c:v>
                </c:pt>
                <c:pt idx="1485">
                  <c:v>40723.0</c:v>
                </c:pt>
                <c:pt idx="1486">
                  <c:v>40724.0</c:v>
                </c:pt>
                <c:pt idx="1487">
                  <c:v>40725.0</c:v>
                </c:pt>
                <c:pt idx="1488">
                  <c:v>40726.0</c:v>
                </c:pt>
                <c:pt idx="1489">
                  <c:v>40727.0</c:v>
                </c:pt>
                <c:pt idx="1490">
                  <c:v>40728.0</c:v>
                </c:pt>
                <c:pt idx="1491">
                  <c:v>40729.0</c:v>
                </c:pt>
                <c:pt idx="1492">
                  <c:v>40730.0</c:v>
                </c:pt>
                <c:pt idx="1493">
                  <c:v>40731.0</c:v>
                </c:pt>
                <c:pt idx="1494">
                  <c:v>40732.0</c:v>
                </c:pt>
                <c:pt idx="1495">
                  <c:v>40733.0</c:v>
                </c:pt>
                <c:pt idx="1496">
                  <c:v>40734.0</c:v>
                </c:pt>
                <c:pt idx="1497">
                  <c:v>40735.0</c:v>
                </c:pt>
                <c:pt idx="1498">
                  <c:v>40736.0</c:v>
                </c:pt>
                <c:pt idx="1499">
                  <c:v>40737.0</c:v>
                </c:pt>
                <c:pt idx="1500">
                  <c:v>40738.0</c:v>
                </c:pt>
                <c:pt idx="1501">
                  <c:v>40739.0</c:v>
                </c:pt>
                <c:pt idx="1502">
                  <c:v>40740.0</c:v>
                </c:pt>
                <c:pt idx="1503">
                  <c:v>40741.0</c:v>
                </c:pt>
                <c:pt idx="1504">
                  <c:v>40742.0</c:v>
                </c:pt>
                <c:pt idx="1505">
                  <c:v>40743.0</c:v>
                </c:pt>
                <c:pt idx="1506">
                  <c:v>40744.0</c:v>
                </c:pt>
                <c:pt idx="1507">
                  <c:v>40745.0</c:v>
                </c:pt>
                <c:pt idx="1508">
                  <c:v>40746.0</c:v>
                </c:pt>
                <c:pt idx="1509">
                  <c:v>40747.0</c:v>
                </c:pt>
                <c:pt idx="1510">
                  <c:v>40748.0</c:v>
                </c:pt>
                <c:pt idx="1511">
                  <c:v>40749.0</c:v>
                </c:pt>
                <c:pt idx="1512">
                  <c:v>40750.0</c:v>
                </c:pt>
                <c:pt idx="1513">
                  <c:v>40751.0</c:v>
                </c:pt>
                <c:pt idx="1514">
                  <c:v>40752.0</c:v>
                </c:pt>
                <c:pt idx="1515">
                  <c:v>40753.0</c:v>
                </c:pt>
                <c:pt idx="1516">
                  <c:v>40754.0</c:v>
                </c:pt>
                <c:pt idx="1517">
                  <c:v>40755.0</c:v>
                </c:pt>
                <c:pt idx="1518">
                  <c:v>40756.0</c:v>
                </c:pt>
                <c:pt idx="1519">
                  <c:v>40757.0</c:v>
                </c:pt>
                <c:pt idx="1520">
                  <c:v>40758.0</c:v>
                </c:pt>
                <c:pt idx="1521">
                  <c:v>40759.0</c:v>
                </c:pt>
                <c:pt idx="1522">
                  <c:v>40760.0</c:v>
                </c:pt>
                <c:pt idx="1523">
                  <c:v>40761.0</c:v>
                </c:pt>
                <c:pt idx="1524">
                  <c:v>40762.0</c:v>
                </c:pt>
                <c:pt idx="1525">
                  <c:v>40763.0</c:v>
                </c:pt>
                <c:pt idx="1526">
                  <c:v>40764.0</c:v>
                </c:pt>
                <c:pt idx="1527">
                  <c:v>40765.0</c:v>
                </c:pt>
                <c:pt idx="1528">
                  <c:v>40766.0</c:v>
                </c:pt>
                <c:pt idx="1529">
                  <c:v>40767.0</c:v>
                </c:pt>
                <c:pt idx="1530">
                  <c:v>40768.0</c:v>
                </c:pt>
                <c:pt idx="1531">
                  <c:v>40769.0</c:v>
                </c:pt>
                <c:pt idx="1532">
                  <c:v>40770.0</c:v>
                </c:pt>
                <c:pt idx="1533">
                  <c:v>40771.0</c:v>
                </c:pt>
                <c:pt idx="1534">
                  <c:v>40772.0</c:v>
                </c:pt>
                <c:pt idx="1535">
                  <c:v>40773.0</c:v>
                </c:pt>
                <c:pt idx="1536">
                  <c:v>40774.0</c:v>
                </c:pt>
                <c:pt idx="1537">
                  <c:v>40775.0</c:v>
                </c:pt>
                <c:pt idx="1538">
                  <c:v>40776.0</c:v>
                </c:pt>
                <c:pt idx="1539">
                  <c:v>40777.0</c:v>
                </c:pt>
                <c:pt idx="1540">
                  <c:v>40778.0</c:v>
                </c:pt>
                <c:pt idx="1541">
                  <c:v>40779.0</c:v>
                </c:pt>
                <c:pt idx="1542">
                  <c:v>40780.0</c:v>
                </c:pt>
                <c:pt idx="1543">
                  <c:v>40781.0</c:v>
                </c:pt>
                <c:pt idx="1544">
                  <c:v>40782.0</c:v>
                </c:pt>
                <c:pt idx="1545">
                  <c:v>40783.0</c:v>
                </c:pt>
                <c:pt idx="1546">
                  <c:v>40784.0</c:v>
                </c:pt>
                <c:pt idx="1547">
                  <c:v>40785.0</c:v>
                </c:pt>
                <c:pt idx="1548">
                  <c:v>40786.0</c:v>
                </c:pt>
                <c:pt idx="1549">
                  <c:v>40787.0</c:v>
                </c:pt>
                <c:pt idx="1550">
                  <c:v>40788.0</c:v>
                </c:pt>
                <c:pt idx="1551">
                  <c:v>40789.0</c:v>
                </c:pt>
                <c:pt idx="1552">
                  <c:v>40790.0</c:v>
                </c:pt>
                <c:pt idx="1553">
                  <c:v>40791.0</c:v>
                </c:pt>
                <c:pt idx="1554">
                  <c:v>40792.0</c:v>
                </c:pt>
                <c:pt idx="1555">
                  <c:v>40793.0</c:v>
                </c:pt>
                <c:pt idx="1556">
                  <c:v>40794.0</c:v>
                </c:pt>
                <c:pt idx="1557">
                  <c:v>40795.0</c:v>
                </c:pt>
                <c:pt idx="1558">
                  <c:v>40796.0</c:v>
                </c:pt>
                <c:pt idx="1559">
                  <c:v>40797.0</c:v>
                </c:pt>
                <c:pt idx="1560">
                  <c:v>40798.0</c:v>
                </c:pt>
                <c:pt idx="1561">
                  <c:v>40799.0</c:v>
                </c:pt>
                <c:pt idx="1562">
                  <c:v>40800.0</c:v>
                </c:pt>
                <c:pt idx="1563">
                  <c:v>40801.0</c:v>
                </c:pt>
                <c:pt idx="1564">
                  <c:v>40802.0</c:v>
                </c:pt>
                <c:pt idx="1565">
                  <c:v>40803.0</c:v>
                </c:pt>
                <c:pt idx="1566">
                  <c:v>40804.0</c:v>
                </c:pt>
                <c:pt idx="1567">
                  <c:v>40805.0</c:v>
                </c:pt>
                <c:pt idx="1568">
                  <c:v>40806.0</c:v>
                </c:pt>
                <c:pt idx="1569">
                  <c:v>40807.0</c:v>
                </c:pt>
                <c:pt idx="1570">
                  <c:v>40808.0</c:v>
                </c:pt>
                <c:pt idx="1571">
                  <c:v>40809.0</c:v>
                </c:pt>
                <c:pt idx="1572">
                  <c:v>40810.0</c:v>
                </c:pt>
                <c:pt idx="1573">
                  <c:v>40811.0</c:v>
                </c:pt>
                <c:pt idx="1574">
                  <c:v>40812.0</c:v>
                </c:pt>
                <c:pt idx="1575">
                  <c:v>40813.0</c:v>
                </c:pt>
                <c:pt idx="1576">
                  <c:v>40814.0</c:v>
                </c:pt>
                <c:pt idx="1577">
                  <c:v>40815.0</c:v>
                </c:pt>
                <c:pt idx="1578">
                  <c:v>40816.0</c:v>
                </c:pt>
                <c:pt idx="1579">
                  <c:v>40817.0</c:v>
                </c:pt>
                <c:pt idx="1580">
                  <c:v>40818.0</c:v>
                </c:pt>
                <c:pt idx="1581">
                  <c:v>40819.0</c:v>
                </c:pt>
                <c:pt idx="1582">
                  <c:v>40820.0</c:v>
                </c:pt>
                <c:pt idx="1583">
                  <c:v>40821.0</c:v>
                </c:pt>
                <c:pt idx="1584">
                  <c:v>40822.0</c:v>
                </c:pt>
                <c:pt idx="1585">
                  <c:v>40823.0</c:v>
                </c:pt>
                <c:pt idx="1586">
                  <c:v>40824.0</c:v>
                </c:pt>
                <c:pt idx="1587">
                  <c:v>40825.0</c:v>
                </c:pt>
                <c:pt idx="1588">
                  <c:v>40826.0</c:v>
                </c:pt>
                <c:pt idx="1589">
                  <c:v>40827.0</c:v>
                </c:pt>
                <c:pt idx="1590">
                  <c:v>40828.0</c:v>
                </c:pt>
                <c:pt idx="1591">
                  <c:v>40829.0</c:v>
                </c:pt>
                <c:pt idx="1592">
                  <c:v>40830.0</c:v>
                </c:pt>
                <c:pt idx="1593">
                  <c:v>40831.0</c:v>
                </c:pt>
                <c:pt idx="1594">
                  <c:v>40832.0</c:v>
                </c:pt>
                <c:pt idx="1595">
                  <c:v>40833.0</c:v>
                </c:pt>
                <c:pt idx="1596">
                  <c:v>40834.0</c:v>
                </c:pt>
                <c:pt idx="1597">
                  <c:v>40835.0</c:v>
                </c:pt>
                <c:pt idx="1598">
                  <c:v>40836.0</c:v>
                </c:pt>
                <c:pt idx="1599">
                  <c:v>40837.0</c:v>
                </c:pt>
                <c:pt idx="1600">
                  <c:v>40838.0</c:v>
                </c:pt>
                <c:pt idx="1601">
                  <c:v>40839.0</c:v>
                </c:pt>
                <c:pt idx="1602">
                  <c:v>40840.0</c:v>
                </c:pt>
                <c:pt idx="1603">
                  <c:v>40841.0</c:v>
                </c:pt>
                <c:pt idx="1604">
                  <c:v>40842.0</c:v>
                </c:pt>
                <c:pt idx="1605">
                  <c:v>40843.0</c:v>
                </c:pt>
                <c:pt idx="1606">
                  <c:v>40844.0</c:v>
                </c:pt>
                <c:pt idx="1607">
                  <c:v>40845.0</c:v>
                </c:pt>
                <c:pt idx="1608">
                  <c:v>40846.0</c:v>
                </c:pt>
                <c:pt idx="1609">
                  <c:v>40847.0</c:v>
                </c:pt>
                <c:pt idx="1610">
                  <c:v>40848.0</c:v>
                </c:pt>
                <c:pt idx="1611">
                  <c:v>40849.0</c:v>
                </c:pt>
                <c:pt idx="1612">
                  <c:v>40850.0</c:v>
                </c:pt>
                <c:pt idx="1613">
                  <c:v>40851.0</c:v>
                </c:pt>
                <c:pt idx="1614">
                  <c:v>40852.0</c:v>
                </c:pt>
                <c:pt idx="1615">
                  <c:v>40853.0</c:v>
                </c:pt>
                <c:pt idx="1616">
                  <c:v>40854.0</c:v>
                </c:pt>
                <c:pt idx="1617">
                  <c:v>40855.0</c:v>
                </c:pt>
                <c:pt idx="1618">
                  <c:v>40856.0</c:v>
                </c:pt>
                <c:pt idx="1619">
                  <c:v>40857.0</c:v>
                </c:pt>
                <c:pt idx="1620">
                  <c:v>40858.0</c:v>
                </c:pt>
                <c:pt idx="1621">
                  <c:v>40859.0</c:v>
                </c:pt>
                <c:pt idx="1622">
                  <c:v>40860.0</c:v>
                </c:pt>
                <c:pt idx="1623">
                  <c:v>40861.0</c:v>
                </c:pt>
                <c:pt idx="1624">
                  <c:v>40862.0</c:v>
                </c:pt>
                <c:pt idx="1625">
                  <c:v>40863.0</c:v>
                </c:pt>
                <c:pt idx="1626">
                  <c:v>40864.0</c:v>
                </c:pt>
                <c:pt idx="1627">
                  <c:v>40865.0</c:v>
                </c:pt>
                <c:pt idx="1628">
                  <c:v>40866.0</c:v>
                </c:pt>
                <c:pt idx="1629">
                  <c:v>40867.0</c:v>
                </c:pt>
                <c:pt idx="1630">
                  <c:v>40868.0</c:v>
                </c:pt>
                <c:pt idx="1631">
                  <c:v>40869.0</c:v>
                </c:pt>
                <c:pt idx="1632">
                  <c:v>40870.0</c:v>
                </c:pt>
                <c:pt idx="1633">
                  <c:v>40871.0</c:v>
                </c:pt>
                <c:pt idx="1634">
                  <c:v>40872.0</c:v>
                </c:pt>
                <c:pt idx="1635">
                  <c:v>40873.0</c:v>
                </c:pt>
                <c:pt idx="1636">
                  <c:v>40874.0</c:v>
                </c:pt>
                <c:pt idx="1637">
                  <c:v>40875.0</c:v>
                </c:pt>
                <c:pt idx="1638">
                  <c:v>40876.0</c:v>
                </c:pt>
                <c:pt idx="1639">
                  <c:v>40877.0</c:v>
                </c:pt>
                <c:pt idx="1640">
                  <c:v>40878.0</c:v>
                </c:pt>
                <c:pt idx="1641">
                  <c:v>40879.0</c:v>
                </c:pt>
                <c:pt idx="1642">
                  <c:v>40880.0</c:v>
                </c:pt>
                <c:pt idx="1643">
                  <c:v>40881.0</c:v>
                </c:pt>
                <c:pt idx="1644">
                  <c:v>40882.0</c:v>
                </c:pt>
                <c:pt idx="1645">
                  <c:v>40883.0</c:v>
                </c:pt>
                <c:pt idx="1646">
                  <c:v>40884.0</c:v>
                </c:pt>
                <c:pt idx="1647">
                  <c:v>40885.0</c:v>
                </c:pt>
                <c:pt idx="1648">
                  <c:v>40886.0</c:v>
                </c:pt>
                <c:pt idx="1649">
                  <c:v>40887.0</c:v>
                </c:pt>
                <c:pt idx="1650">
                  <c:v>40888.0</c:v>
                </c:pt>
                <c:pt idx="1651">
                  <c:v>40889.0</c:v>
                </c:pt>
                <c:pt idx="1652">
                  <c:v>40890.0</c:v>
                </c:pt>
                <c:pt idx="1653">
                  <c:v>40891.0</c:v>
                </c:pt>
                <c:pt idx="1654">
                  <c:v>40892.0</c:v>
                </c:pt>
                <c:pt idx="1655">
                  <c:v>40893.0</c:v>
                </c:pt>
                <c:pt idx="1656">
                  <c:v>40894.0</c:v>
                </c:pt>
                <c:pt idx="1657">
                  <c:v>40895.0</c:v>
                </c:pt>
                <c:pt idx="1658">
                  <c:v>40896.0</c:v>
                </c:pt>
                <c:pt idx="1659">
                  <c:v>40897.0</c:v>
                </c:pt>
                <c:pt idx="1660">
                  <c:v>40898.0</c:v>
                </c:pt>
                <c:pt idx="1661">
                  <c:v>40899.0</c:v>
                </c:pt>
                <c:pt idx="1662">
                  <c:v>40900.0</c:v>
                </c:pt>
                <c:pt idx="1663">
                  <c:v>40901.0</c:v>
                </c:pt>
                <c:pt idx="1664">
                  <c:v>40902.0</c:v>
                </c:pt>
                <c:pt idx="1665">
                  <c:v>40903.0</c:v>
                </c:pt>
                <c:pt idx="1666">
                  <c:v>40904.0</c:v>
                </c:pt>
                <c:pt idx="1667">
                  <c:v>40905.0</c:v>
                </c:pt>
                <c:pt idx="1668">
                  <c:v>40906.0</c:v>
                </c:pt>
                <c:pt idx="1669">
                  <c:v>40907.0</c:v>
                </c:pt>
                <c:pt idx="1670">
                  <c:v>40908.0</c:v>
                </c:pt>
                <c:pt idx="1671">
                  <c:v>40909.0</c:v>
                </c:pt>
                <c:pt idx="1672">
                  <c:v>40910.0</c:v>
                </c:pt>
                <c:pt idx="1673">
                  <c:v>40911.0</c:v>
                </c:pt>
                <c:pt idx="1674">
                  <c:v>40912.0</c:v>
                </c:pt>
                <c:pt idx="1675">
                  <c:v>40913.0</c:v>
                </c:pt>
                <c:pt idx="1676">
                  <c:v>40914.0</c:v>
                </c:pt>
                <c:pt idx="1677">
                  <c:v>40915.0</c:v>
                </c:pt>
                <c:pt idx="1678">
                  <c:v>40916.0</c:v>
                </c:pt>
                <c:pt idx="1679">
                  <c:v>40917.0</c:v>
                </c:pt>
                <c:pt idx="1680">
                  <c:v>40918.0</c:v>
                </c:pt>
                <c:pt idx="1681">
                  <c:v>40919.0</c:v>
                </c:pt>
                <c:pt idx="1682">
                  <c:v>40920.0</c:v>
                </c:pt>
                <c:pt idx="1683">
                  <c:v>40921.0</c:v>
                </c:pt>
                <c:pt idx="1684">
                  <c:v>40922.0</c:v>
                </c:pt>
                <c:pt idx="1685">
                  <c:v>40923.0</c:v>
                </c:pt>
                <c:pt idx="1686">
                  <c:v>40924.0</c:v>
                </c:pt>
                <c:pt idx="1687">
                  <c:v>40925.0</c:v>
                </c:pt>
                <c:pt idx="1688">
                  <c:v>40926.0</c:v>
                </c:pt>
                <c:pt idx="1689">
                  <c:v>40927.0</c:v>
                </c:pt>
                <c:pt idx="1690">
                  <c:v>40928.0</c:v>
                </c:pt>
                <c:pt idx="1691">
                  <c:v>40929.0</c:v>
                </c:pt>
                <c:pt idx="1692">
                  <c:v>40930.0</c:v>
                </c:pt>
                <c:pt idx="1693">
                  <c:v>40931.0</c:v>
                </c:pt>
                <c:pt idx="1694">
                  <c:v>40932.0</c:v>
                </c:pt>
                <c:pt idx="1695">
                  <c:v>40933.0</c:v>
                </c:pt>
                <c:pt idx="1696">
                  <c:v>40934.0</c:v>
                </c:pt>
                <c:pt idx="1697">
                  <c:v>40935.0</c:v>
                </c:pt>
                <c:pt idx="1698">
                  <c:v>40936.0</c:v>
                </c:pt>
                <c:pt idx="1699">
                  <c:v>40937.0</c:v>
                </c:pt>
                <c:pt idx="1700">
                  <c:v>40938.0</c:v>
                </c:pt>
                <c:pt idx="1701">
                  <c:v>40939.0</c:v>
                </c:pt>
                <c:pt idx="1702">
                  <c:v>40940.0</c:v>
                </c:pt>
                <c:pt idx="1703">
                  <c:v>40941.0</c:v>
                </c:pt>
                <c:pt idx="1704">
                  <c:v>40942.0</c:v>
                </c:pt>
                <c:pt idx="1705">
                  <c:v>40943.0</c:v>
                </c:pt>
                <c:pt idx="1706">
                  <c:v>40944.0</c:v>
                </c:pt>
                <c:pt idx="1707">
                  <c:v>40945.0</c:v>
                </c:pt>
                <c:pt idx="1708">
                  <c:v>40946.0</c:v>
                </c:pt>
                <c:pt idx="1709">
                  <c:v>40947.0</c:v>
                </c:pt>
                <c:pt idx="1710">
                  <c:v>40948.0</c:v>
                </c:pt>
                <c:pt idx="1711">
                  <c:v>40949.0</c:v>
                </c:pt>
                <c:pt idx="1712">
                  <c:v>40950.0</c:v>
                </c:pt>
                <c:pt idx="1713">
                  <c:v>40951.0</c:v>
                </c:pt>
                <c:pt idx="1714">
                  <c:v>40952.0</c:v>
                </c:pt>
                <c:pt idx="1715">
                  <c:v>40953.0</c:v>
                </c:pt>
                <c:pt idx="1716">
                  <c:v>40954.0</c:v>
                </c:pt>
                <c:pt idx="1717">
                  <c:v>40955.0</c:v>
                </c:pt>
                <c:pt idx="1718">
                  <c:v>40956.0</c:v>
                </c:pt>
                <c:pt idx="1719">
                  <c:v>40957.0</c:v>
                </c:pt>
                <c:pt idx="1720">
                  <c:v>40958.0</c:v>
                </c:pt>
                <c:pt idx="1721">
                  <c:v>40959.0</c:v>
                </c:pt>
                <c:pt idx="1722">
                  <c:v>40960.0</c:v>
                </c:pt>
                <c:pt idx="1723">
                  <c:v>40961.0</c:v>
                </c:pt>
                <c:pt idx="1724">
                  <c:v>40962.0</c:v>
                </c:pt>
                <c:pt idx="1725">
                  <c:v>40963.0</c:v>
                </c:pt>
                <c:pt idx="1726">
                  <c:v>40964.0</c:v>
                </c:pt>
                <c:pt idx="1727">
                  <c:v>40965.0</c:v>
                </c:pt>
                <c:pt idx="1728">
                  <c:v>40966.0</c:v>
                </c:pt>
                <c:pt idx="1729">
                  <c:v>40967.0</c:v>
                </c:pt>
                <c:pt idx="1730">
                  <c:v>40968.0</c:v>
                </c:pt>
                <c:pt idx="1731">
                  <c:v>40969.0</c:v>
                </c:pt>
                <c:pt idx="1732">
                  <c:v>40970.0</c:v>
                </c:pt>
                <c:pt idx="1733">
                  <c:v>40971.0</c:v>
                </c:pt>
                <c:pt idx="1734">
                  <c:v>40972.0</c:v>
                </c:pt>
                <c:pt idx="1735">
                  <c:v>40973.0</c:v>
                </c:pt>
                <c:pt idx="1736">
                  <c:v>40974.0</c:v>
                </c:pt>
                <c:pt idx="1737">
                  <c:v>40975.0</c:v>
                </c:pt>
                <c:pt idx="1738">
                  <c:v>40976.0</c:v>
                </c:pt>
                <c:pt idx="1739">
                  <c:v>40977.0</c:v>
                </c:pt>
                <c:pt idx="1740">
                  <c:v>40978.0</c:v>
                </c:pt>
                <c:pt idx="1741">
                  <c:v>40979.0</c:v>
                </c:pt>
                <c:pt idx="1742">
                  <c:v>40980.0</c:v>
                </c:pt>
                <c:pt idx="1743">
                  <c:v>40981.0</c:v>
                </c:pt>
                <c:pt idx="1744">
                  <c:v>40982.0</c:v>
                </c:pt>
                <c:pt idx="1745">
                  <c:v>40983.0</c:v>
                </c:pt>
                <c:pt idx="1746">
                  <c:v>40984.0</c:v>
                </c:pt>
                <c:pt idx="1747">
                  <c:v>40985.0</c:v>
                </c:pt>
                <c:pt idx="1748">
                  <c:v>40986.0</c:v>
                </c:pt>
                <c:pt idx="1749">
                  <c:v>40987.0</c:v>
                </c:pt>
                <c:pt idx="1750">
                  <c:v>40988.0</c:v>
                </c:pt>
                <c:pt idx="1751">
                  <c:v>40989.0</c:v>
                </c:pt>
                <c:pt idx="1752">
                  <c:v>40990.0</c:v>
                </c:pt>
                <c:pt idx="1753">
                  <c:v>40991.0</c:v>
                </c:pt>
                <c:pt idx="1754">
                  <c:v>40992.0</c:v>
                </c:pt>
                <c:pt idx="1755">
                  <c:v>40993.0</c:v>
                </c:pt>
                <c:pt idx="1756">
                  <c:v>40994.0</c:v>
                </c:pt>
                <c:pt idx="1757">
                  <c:v>40995.0</c:v>
                </c:pt>
                <c:pt idx="1758">
                  <c:v>40996.0</c:v>
                </c:pt>
                <c:pt idx="1759">
                  <c:v>40997.0</c:v>
                </c:pt>
                <c:pt idx="1760">
                  <c:v>40998.0</c:v>
                </c:pt>
                <c:pt idx="1761">
                  <c:v>40999.0</c:v>
                </c:pt>
                <c:pt idx="1762">
                  <c:v>41000.0</c:v>
                </c:pt>
                <c:pt idx="1763">
                  <c:v>41001.0</c:v>
                </c:pt>
                <c:pt idx="1764">
                  <c:v>41002.0</c:v>
                </c:pt>
                <c:pt idx="1765">
                  <c:v>41003.0</c:v>
                </c:pt>
                <c:pt idx="1766">
                  <c:v>41004.0</c:v>
                </c:pt>
                <c:pt idx="1767">
                  <c:v>41005.0</c:v>
                </c:pt>
                <c:pt idx="1768">
                  <c:v>41006.0</c:v>
                </c:pt>
                <c:pt idx="1769">
                  <c:v>41007.0</c:v>
                </c:pt>
                <c:pt idx="1770">
                  <c:v>41008.0</c:v>
                </c:pt>
                <c:pt idx="1771">
                  <c:v>41009.0</c:v>
                </c:pt>
                <c:pt idx="1772">
                  <c:v>41010.0</c:v>
                </c:pt>
                <c:pt idx="1773">
                  <c:v>41011.0</c:v>
                </c:pt>
                <c:pt idx="1774">
                  <c:v>41012.0</c:v>
                </c:pt>
                <c:pt idx="1775">
                  <c:v>41013.0</c:v>
                </c:pt>
                <c:pt idx="1776">
                  <c:v>41014.0</c:v>
                </c:pt>
                <c:pt idx="1777">
                  <c:v>41015.0</c:v>
                </c:pt>
                <c:pt idx="1778">
                  <c:v>41016.0</c:v>
                </c:pt>
                <c:pt idx="1779">
                  <c:v>41017.0</c:v>
                </c:pt>
                <c:pt idx="1780">
                  <c:v>41018.0</c:v>
                </c:pt>
                <c:pt idx="1781">
                  <c:v>41019.0</c:v>
                </c:pt>
                <c:pt idx="1782">
                  <c:v>41020.0</c:v>
                </c:pt>
                <c:pt idx="1783">
                  <c:v>41021.0</c:v>
                </c:pt>
                <c:pt idx="1784">
                  <c:v>41022.0</c:v>
                </c:pt>
                <c:pt idx="1785">
                  <c:v>41023.0</c:v>
                </c:pt>
                <c:pt idx="1786">
                  <c:v>41024.0</c:v>
                </c:pt>
                <c:pt idx="1787">
                  <c:v>41025.0</c:v>
                </c:pt>
                <c:pt idx="1788">
                  <c:v>41026.0</c:v>
                </c:pt>
                <c:pt idx="1789">
                  <c:v>41027.0</c:v>
                </c:pt>
                <c:pt idx="1790">
                  <c:v>41028.0</c:v>
                </c:pt>
                <c:pt idx="1791">
                  <c:v>41029.0</c:v>
                </c:pt>
                <c:pt idx="1792">
                  <c:v>41030.0</c:v>
                </c:pt>
                <c:pt idx="1793">
                  <c:v>41031.0</c:v>
                </c:pt>
                <c:pt idx="1794">
                  <c:v>41032.0</c:v>
                </c:pt>
                <c:pt idx="1795">
                  <c:v>41033.0</c:v>
                </c:pt>
                <c:pt idx="1796">
                  <c:v>41034.0</c:v>
                </c:pt>
                <c:pt idx="1797">
                  <c:v>41035.0</c:v>
                </c:pt>
                <c:pt idx="1798">
                  <c:v>41036.0</c:v>
                </c:pt>
                <c:pt idx="1799">
                  <c:v>41037.0</c:v>
                </c:pt>
                <c:pt idx="1800">
                  <c:v>41038.0</c:v>
                </c:pt>
                <c:pt idx="1801">
                  <c:v>41039.0</c:v>
                </c:pt>
                <c:pt idx="1802">
                  <c:v>41040.0</c:v>
                </c:pt>
                <c:pt idx="1803">
                  <c:v>41041.0</c:v>
                </c:pt>
                <c:pt idx="1804">
                  <c:v>41042.0</c:v>
                </c:pt>
                <c:pt idx="1805">
                  <c:v>41043.0</c:v>
                </c:pt>
                <c:pt idx="1806">
                  <c:v>41044.0</c:v>
                </c:pt>
                <c:pt idx="1807">
                  <c:v>41045.0</c:v>
                </c:pt>
                <c:pt idx="1808">
                  <c:v>41046.0</c:v>
                </c:pt>
                <c:pt idx="1809">
                  <c:v>41047.0</c:v>
                </c:pt>
                <c:pt idx="1810">
                  <c:v>41048.0</c:v>
                </c:pt>
                <c:pt idx="1811">
                  <c:v>41049.0</c:v>
                </c:pt>
                <c:pt idx="1812">
                  <c:v>41050.0</c:v>
                </c:pt>
                <c:pt idx="1813">
                  <c:v>41051.0</c:v>
                </c:pt>
                <c:pt idx="1814">
                  <c:v>41052.0</c:v>
                </c:pt>
                <c:pt idx="1815">
                  <c:v>41053.0</c:v>
                </c:pt>
                <c:pt idx="1816">
                  <c:v>41054.0</c:v>
                </c:pt>
                <c:pt idx="1817">
                  <c:v>41055.0</c:v>
                </c:pt>
                <c:pt idx="1818">
                  <c:v>41056.0</c:v>
                </c:pt>
                <c:pt idx="1819">
                  <c:v>41057.0</c:v>
                </c:pt>
                <c:pt idx="1820">
                  <c:v>41058.0</c:v>
                </c:pt>
                <c:pt idx="1821">
                  <c:v>41059.0</c:v>
                </c:pt>
                <c:pt idx="1822">
                  <c:v>41060.0</c:v>
                </c:pt>
                <c:pt idx="1823">
                  <c:v>41061.0</c:v>
                </c:pt>
                <c:pt idx="1824">
                  <c:v>41062.0</c:v>
                </c:pt>
                <c:pt idx="1825">
                  <c:v>41063.0</c:v>
                </c:pt>
                <c:pt idx="1826">
                  <c:v>41064.0</c:v>
                </c:pt>
                <c:pt idx="1827">
                  <c:v>41065.0</c:v>
                </c:pt>
                <c:pt idx="1828">
                  <c:v>41066.0</c:v>
                </c:pt>
                <c:pt idx="1829">
                  <c:v>41067.0</c:v>
                </c:pt>
                <c:pt idx="1830">
                  <c:v>41068.0</c:v>
                </c:pt>
                <c:pt idx="1831">
                  <c:v>41069.0</c:v>
                </c:pt>
                <c:pt idx="1832">
                  <c:v>41070.0</c:v>
                </c:pt>
                <c:pt idx="1833">
                  <c:v>41071.0</c:v>
                </c:pt>
                <c:pt idx="1834">
                  <c:v>41072.0</c:v>
                </c:pt>
                <c:pt idx="1835">
                  <c:v>41073.0</c:v>
                </c:pt>
                <c:pt idx="1836">
                  <c:v>41074.0</c:v>
                </c:pt>
                <c:pt idx="1837">
                  <c:v>41075.0</c:v>
                </c:pt>
                <c:pt idx="1838">
                  <c:v>41076.0</c:v>
                </c:pt>
                <c:pt idx="1839">
                  <c:v>41077.0</c:v>
                </c:pt>
                <c:pt idx="1840">
                  <c:v>41078.0</c:v>
                </c:pt>
                <c:pt idx="1841">
                  <c:v>41079.0</c:v>
                </c:pt>
                <c:pt idx="1842">
                  <c:v>41080.0</c:v>
                </c:pt>
                <c:pt idx="1843">
                  <c:v>41081.0</c:v>
                </c:pt>
                <c:pt idx="1844">
                  <c:v>41082.0</c:v>
                </c:pt>
                <c:pt idx="1845">
                  <c:v>41083.0</c:v>
                </c:pt>
                <c:pt idx="1846">
                  <c:v>41084.0</c:v>
                </c:pt>
                <c:pt idx="1847">
                  <c:v>41085.0</c:v>
                </c:pt>
                <c:pt idx="1848">
                  <c:v>41086.0</c:v>
                </c:pt>
                <c:pt idx="1849">
                  <c:v>41087.0</c:v>
                </c:pt>
                <c:pt idx="1850">
                  <c:v>41088.0</c:v>
                </c:pt>
                <c:pt idx="1851">
                  <c:v>41089.0</c:v>
                </c:pt>
                <c:pt idx="1852">
                  <c:v>41090.0</c:v>
                </c:pt>
                <c:pt idx="1853">
                  <c:v>41091.0</c:v>
                </c:pt>
                <c:pt idx="1854">
                  <c:v>41092.0</c:v>
                </c:pt>
                <c:pt idx="1855">
                  <c:v>41093.0</c:v>
                </c:pt>
                <c:pt idx="1856">
                  <c:v>41094.0</c:v>
                </c:pt>
                <c:pt idx="1857">
                  <c:v>41095.0</c:v>
                </c:pt>
                <c:pt idx="1858">
                  <c:v>41096.0</c:v>
                </c:pt>
                <c:pt idx="1859">
                  <c:v>41097.0</c:v>
                </c:pt>
                <c:pt idx="1860">
                  <c:v>41098.0</c:v>
                </c:pt>
                <c:pt idx="1861">
                  <c:v>41099.0</c:v>
                </c:pt>
                <c:pt idx="1862">
                  <c:v>41100.0</c:v>
                </c:pt>
                <c:pt idx="1863">
                  <c:v>41101.0</c:v>
                </c:pt>
                <c:pt idx="1864">
                  <c:v>41102.0</c:v>
                </c:pt>
                <c:pt idx="1865">
                  <c:v>41103.0</c:v>
                </c:pt>
                <c:pt idx="1866">
                  <c:v>41104.0</c:v>
                </c:pt>
                <c:pt idx="1867">
                  <c:v>41105.0</c:v>
                </c:pt>
                <c:pt idx="1868">
                  <c:v>41106.0</c:v>
                </c:pt>
                <c:pt idx="1869">
                  <c:v>41107.0</c:v>
                </c:pt>
                <c:pt idx="1870">
                  <c:v>41108.0</c:v>
                </c:pt>
                <c:pt idx="1871">
                  <c:v>41109.0</c:v>
                </c:pt>
                <c:pt idx="1872">
                  <c:v>41110.0</c:v>
                </c:pt>
                <c:pt idx="1873">
                  <c:v>41111.0</c:v>
                </c:pt>
                <c:pt idx="1874">
                  <c:v>41112.0</c:v>
                </c:pt>
                <c:pt idx="1875">
                  <c:v>41113.0</c:v>
                </c:pt>
                <c:pt idx="1876">
                  <c:v>41114.0</c:v>
                </c:pt>
                <c:pt idx="1877">
                  <c:v>41115.0</c:v>
                </c:pt>
                <c:pt idx="1878">
                  <c:v>41116.0</c:v>
                </c:pt>
                <c:pt idx="1879">
                  <c:v>41117.0</c:v>
                </c:pt>
                <c:pt idx="1880">
                  <c:v>41118.0</c:v>
                </c:pt>
                <c:pt idx="1881">
                  <c:v>41119.0</c:v>
                </c:pt>
                <c:pt idx="1882">
                  <c:v>41120.0</c:v>
                </c:pt>
                <c:pt idx="1883">
                  <c:v>41121.0</c:v>
                </c:pt>
                <c:pt idx="1884">
                  <c:v>41122.0</c:v>
                </c:pt>
                <c:pt idx="1885">
                  <c:v>41123.0</c:v>
                </c:pt>
                <c:pt idx="1886">
                  <c:v>41124.0</c:v>
                </c:pt>
                <c:pt idx="1887">
                  <c:v>41125.0</c:v>
                </c:pt>
                <c:pt idx="1888">
                  <c:v>41126.0</c:v>
                </c:pt>
                <c:pt idx="1889">
                  <c:v>41127.0</c:v>
                </c:pt>
                <c:pt idx="1890">
                  <c:v>41128.0</c:v>
                </c:pt>
                <c:pt idx="1891">
                  <c:v>41129.0</c:v>
                </c:pt>
                <c:pt idx="1892">
                  <c:v>41130.0</c:v>
                </c:pt>
                <c:pt idx="1893">
                  <c:v>41131.0</c:v>
                </c:pt>
                <c:pt idx="1894">
                  <c:v>41132.0</c:v>
                </c:pt>
                <c:pt idx="1895">
                  <c:v>41133.0</c:v>
                </c:pt>
                <c:pt idx="1896">
                  <c:v>41134.0</c:v>
                </c:pt>
                <c:pt idx="1897">
                  <c:v>41135.0</c:v>
                </c:pt>
                <c:pt idx="1898">
                  <c:v>41136.0</c:v>
                </c:pt>
                <c:pt idx="1899">
                  <c:v>41137.0</c:v>
                </c:pt>
                <c:pt idx="1900">
                  <c:v>41138.0</c:v>
                </c:pt>
                <c:pt idx="1901">
                  <c:v>41139.0</c:v>
                </c:pt>
                <c:pt idx="1902">
                  <c:v>41140.0</c:v>
                </c:pt>
                <c:pt idx="1903">
                  <c:v>41141.0</c:v>
                </c:pt>
                <c:pt idx="1904">
                  <c:v>41142.0</c:v>
                </c:pt>
                <c:pt idx="1905">
                  <c:v>41143.0</c:v>
                </c:pt>
                <c:pt idx="1906">
                  <c:v>41144.0</c:v>
                </c:pt>
                <c:pt idx="1907">
                  <c:v>41145.0</c:v>
                </c:pt>
                <c:pt idx="1908">
                  <c:v>41146.0</c:v>
                </c:pt>
                <c:pt idx="1909">
                  <c:v>41147.0</c:v>
                </c:pt>
                <c:pt idx="1910">
                  <c:v>41148.0</c:v>
                </c:pt>
                <c:pt idx="1911">
                  <c:v>41149.0</c:v>
                </c:pt>
                <c:pt idx="1912">
                  <c:v>41150.0</c:v>
                </c:pt>
                <c:pt idx="1913">
                  <c:v>41151.0</c:v>
                </c:pt>
                <c:pt idx="1914">
                  <c:v>41152.0</c:v>
                </c:pt>
                <c:pt idx="1915">
                  <c:v>41153.0</c:v>
                </c:pt>
                <c:pt idx="1916">
                  <c:v>41154.0</c:v>
                </c:pt>
                <c:pt idx="1917">
                  <c:v>41155.0</c:v>
                </c:pt>
                <c:pt idx="1918">
                  <c:v>41156.0</c:v>
                </c:pt>
                <c:pt idx="1919">
                  <c:v>41157.0</c:v>
                </c:pt>
                <c:pt idx="1920">
                  <c:v>41158.0</c:v>
                </c:pt>
                <c:pt idx="1921">
                  <c:v>41159.0</c:v>
                </c:pt>
                <c:pt idx="1922">
                  <c:v>41160.0</c:v>
                </c:pt>
                <c:pt idx="1923">
                  <c:v>41161.0</c:v>
                </c:pt>
                <c:pt idx="1924">
                  <c:v>41162.0</c:v>
                </c:pt>
                <c:pt idx="1925">
                  <c:v>41163.0</c:v>
                </c:pt>
                <c:pt idx="1926">
                  <c:v>41164.0</c:v>
                </c:pt>
                <c:pt idx="1927">
                  <c:v>41165.0</c:v>
                </c:pt>
                <c:pt idx="1928">
                  <c:v>41166.0</c:v>
                </c:pt>
                <c:pt idx="1929">
                  <c:v>41167.0</c:v>
                </c:pt>
                <c:pt idx="1930">
                  <c:v>41168.0</c:v>
                </c:pt>
                <c:pt idx="1931">
                  <c:v>41169.0</c:v>
                </c:pt>
                <c:pt idx="1932">
                  <c:v>41170.0</c:v>
                </c:pt>
                <c:pt idx="1933">
                  <c:v>41171.0</c:v>
                </c:pt>
                <c:pt idx="1934">
                  <c:v>41172.0</c:v>
                </c:pt>
                <c:pt idx="1935">
                  <c:v>41173.0</c:v>
                </c:pt>
                <c:pt idx="1936">
                  <c:v>41174.0</c:v>
                </c:pt>
                <c:pt idx="1937">
                  <c:v>41175.0</c:v>
                </c:pt>
                <c:pt idx="1938">
                  <c:v>41176.0</c:v>
                </c:pt>
                <c:pt idx="1939">
                  <c:v>41177.0</c:v>
                </c:pt>
                <c:pt idx="1940">
                  <c:v>41178.0</c:v>
                </c:pt>
                <c:pt idx="1941">
                  <c:v>41179.0</c:v>
                </c:pt>
                <c:pt idx="1942">
                  <c:v>41180.0</c:v>
                </c:pt>
                <c:pt idx="1943">
                  <c:v>41181.0</c:v>
                </c:pt>
                <c:pt idx="1944">
                  <c:v>41182.0</c:v>
                </c:pt>
                <c:pt idx="1945">
                  <c:v>41183.0</c:v>
                </c:pt>
                <c:pt idx="1946">
                  <c:v>41184.0</c:v>
                </c:pt>
                <c:pt idx="1947">
                  <c:v>41185.0</c:v>
                </c:pt>
                <c:pt idx="1948">
                  <c:v>41186.0</c:v>
                </c:pt>
                <c:pt idx="1949">
                  <c:v>41187.0</c:v>
                </c:pt>
                <c:pt idx="1950">
                  <c:v>41188.0</c:v>
                </c:pt>
                <c:pt idx="1951">
                  <c:v>41189.0</c:v>
                </c:pt>
                <c:pt idx="1952">
                  <c:v>41190.0</c:v>
                </c:pt>
                <c:pt idx="1953">
                  <c:v>41191.0</c:v>
                </c:pt>
                <c:pt idx="1954">
                  <c:v>41192.0</c:v>
                </c:pt>
                <c:pt idx="1955">
                  <c:v>41193.0</c:v>
                </c:pt>
                <c:pt idx="1956">
                  <c:v>41194.0</c:v>
                </c:pt>
                <c:pt idx="1957">
                  <c:v>41195.0</c:v>
                </c:pt>
                <c:pt idx="1958">
                  <c:v>41196.0</c:v>
                </c:pt>
                <c:pt idx="1959">
                  <c:v>41197.0</c:v>
                </c:pt>
                <c:pt idx="1960">
                  <c:v>41198.0</c:v>
                </c:pt>
                <c:pt idx="1961">
                  <c:v>41199.0</c:v>
                </c:pt>
                <c:pt idx="1962">
                  <c:v>41200.0</c:v>
                </c:pt>
                <c:pt idx="1963">
                  <c:v>41201.0</c:v>
                </c:pt>
                <c:pt idx="1964">
                  <c:v>41202.0</c:v>
                </c:pt>
                <c:pt idx="1965">
                  <c:v>41203.0</c:v>
                </c:pt>
                <c:pt idx="1966">
                  <c:v>41204.0</c:v>
                </c:pt>
                <c:pt idx="1967">
                  <c:v>41205.0</c:v>
                </c:pt>
                <c:pt idx="1968">
                  <c:v>41206.0</c:v>
                </c:pt>
                <c:pt idx="1969">
                  <c:v>41207.0</c:v>
                </c:pt>
                <c:pt idx="1970">
                  <c:v>41208.0</c:v>
                </c:pt>
                <c:pt idx="1971">
                  <c:v>41209.0</c:v>
                </c:pt>
                <c:pt idx="1972">
                  <c:v>41210.0</c:v>
                </c:pt>
                <c:pt idx="1973">
                  <c:v>41211.0</c:v>
                </c:pt>
                <c:pt idx="1974">
                  <c:v>41212.0</c:v>
                </c:pt>
                <c:pt idx="1975">
                  <c:v>41213.0</c:v>
                </c:pt>
                <c:pt idx="1976">
                  <c:v>41214.0</c:v>
                </c:pt>
                <c:pt idx="1977">
                  <c:v>41215.0</c:v>
                </c:pt>
                <c:pt idx="1978">
                  <c:v>41216.0</c:v>
                </c:pt>
                <c:pt idx="1979">
                  <c:v>41217.0</c:v>
                </c:pt>
                <c:pt idx="1980">
                  <c:v>41218.0</c:v>
                </c:pt>
                <c:pt idx="1981">
                  <c:v>41219.0</c:v>
                </c:pt>
                <c:pt idx="1982">
                  <c:v>41220.0</c:v>
                </c:pt>
                <c:pt idx="1983">
                  <c:v>41221.0</c:v>
                </c:pt>
                <c:pt idx="1984">
                  <c:v>41222.0</c:v>
                </c:pt>
                <c:pt idx="1985">
                  <c:v>41223.0</c:v>
                </c:pt>
                <c:pt idx="1986">
                  <c:v>41224.0</c:v>
                </c:pt>
                <c:pt idx="1987">
                  <c:v>41225.0</c:v>
                </c:pt>
                <c:pt idx="1988">
                  <c:v>41226.0</c:v>
                </c:pt>
                <c:pt idx="1989">
                  <c:v>41227.0</c:v>
                </c:pt>
                <c:pt idx="1990">
                  <c:v>41228.0</c:v>
                </c:pt>
                <c:pt idx="1991">
                  <c:v>41229.0</c:v>
                </c:pt>
                <c:pt idx="1992">
                  <c:v>41230.0</c:v>
                </c:pt>
                <c:pt idx="1993">
                  <c:v>41231.0</c:v>
                </c:pt>
                <c:pt idx="1994">
                  <c:v>41232.0</c:v>
                </c:pt>
                <c:pt idx="1995">
                  <c:v>41233.0</c:v>
                </c:pt>
                <c:pt idx="1996">
                  <c:v>41234.0</c:v>
                </c:pt>
                <c:pt idx="1997">
                  <c:v>41235.0</c:v>
                </c:pt>
                <c:pt idx="1998">
                  <c:v>41236.0</c:v>
                </c:pt>
                <c:pt idx="1999">
                  <c:v>41237.0</c:v>
                </c:pt>
                <c:pt idx="2000">
                  <c:v>41238.0</c:v>
                </c:pt>
                <c:pt idx="2001">
                  <c:v>41239.0</c:v>
                </c:pt>
                <c:pt idx="2002">
                  <c:v>41240.0</c:v>
                </c:pt>
                <c:pt idx="2003">
                  <c:v>41241.0</c:v>
                </c:pt>
                <c:pt idx="2004">
                  <c:v>41242.0</c:v>
                </c:pt>
                <c:pt idx="2005">
                  <c:v>41243.0</c:v>
                </c:pt>
                <c:pt idx="2006">
                  <c:v>41244.0</c:v>
                </c:pt>
                <c:pt idx="2007">
                  <c:v>41245.0</c:v>
                </c:pt>
                <c:pt idx="2008">
                  <c:v>41246.0</c:v>
                </c:pt>
                <c:pt idx="2009">
                  <c:v>41247.0</c:v>
                </c:pt>
                <c:pt idx="2010">
                  <c:v>41248.0</c:v>
                </c:pt>
                <c:pt idx="2011">
                  <c:v>41249.0</c:v>
                </c:pt>
                <c:pt idx="2012">
                  <c:v>41250.0</c:v>
                </c:pt>
                <c:pt idx="2013">
                  <c:v>41251.0</c:v>
                </c:pt>
                <c:pt idx="2014">
                  <c:v>41252.0</c:v>
                </c:pt>
                <c:pt idx="2015">
                  <c:v>41253.0</c:v>
                </c:pt>
                <c:pt idx="2016">
                  <c:v>41254.0</c:v>
                </c:pt>
                <c:pt idx="2017">
                  <c:v>41255.0</c:v>
                </c:pt>
                <c:pt idx="2018">
                  <c:v>41256.0</c:v>
                </c:pt>
                <c:pt idx="2019">
                  <c:v>41257.0</c:v>
                </c:pt>
                <c:pt idx="2020">
                  <c:v>41258.0</c:v>
                </c:pt>
                <c:pt idx="2021">
                  <c:v>41259.0</c:v>
                </c:pt>
                <c:pt idx="2022">
                  <c:v>41260.0</c:v>
                </c:pt>
                <c:pt idx="2023">
                  <c:v>41261.0</c:v>
                </c:pt>
                <c:pt idx="2024">
                  <c:v>41262.0</c:v>
                </c:pt>
                <c:pt idx="2025">
                  <c:v>41263.0</c:v>
                </c:pt>
                <c:pt idx="2026">
                  <c:v>41264.0</c:v>
                </c:pt>
                <c:pt idx="2027">
                  <c:v>41265.0</c:v>
                </c:pt>
                <c:pt idx="2028">
                  <c:v>41266.0</c:v>
                </c:pt>
                <c:pt idx="2029">
                  <c:v>41267.0</c:v>
                </c:pt>
                <c:pt idx="2030">
                  <c:v>41268.0</c:v>
                </c:pt>
                <c:pt idx="2031">
                  <c:v>41269.0</c:v>
                </c:pt>
                <c:pt idx="2032">
                  <c:v>41270.0</c:v>
                </c:pt>
                <c:pt idx="2033">
                  <c:v>41271.0</c:v>
                </c:pt>
                <c:pt idx="2034">
                  <c:v>41272.0</c:v>
                </c:pt>
                <c:pt idx="2035">
                  <c:v>41273.0</c:v>
                </c:pt>
                <c:pt idx="2036">
                  <c:v>41274.0</c:v>
                </c:pt>
                <c:pt idx="2037">
                  <c:v>41275.0</c:v>
                </c:pt>
                <c:pt idx="2038">
                  <c:v>41276.0</c:v>
                </c:pt>
                <c:pt idx="2039">
                  <c:v>41277.0</c:v>
                </c:pt>
                <c:pt idx="2040">
                  <c:v>41278.0</c:v>
                </c:pt>
                <c:pt idx="2041">
                  <c:v>41279.0</c:v>
                </c:pt>
                <c:pt idx="2042">
                  <c:v>41280.0</c:v>
                </c:pt>
                <c:pt idx="2043">
                  <c:v>41281.0</c:v>
                </c:pt>
                <c:pt idx="2044">
                  <c:v>41282.0</c:v>
                </c:pt>
                <c:pt idx="2045">
                  <c:v>41283.0</c:v>
                </c:pt>
                <c:pt idx="2046">
                  <c:v>41284.0</c:v>
                </c:pt>
                <c:pt idx="2047">
                  <c:v>41285.0</c:v>
                </c:pt>
                <c:pt idx="2048">
                  <c:v>41286.0</c:v>
                </c:pt>
                <c:pt idx="2049">
                  <c:v>41287.0</c:v>
                </c:pt>
                <c:pt idx="2050">
                  <c:v>41288.0</c:v>
                </c:pt>
                <c:pt idx="2051">
                  <c:v>41289.0</c:v>
                </c:pt>
                <c:pt idx="2052">
                  <c:v>41290.0</c:v>
                </c:pt>
                <c:pt idx="2053">
                  <c:v>41291.0</c:v>
                </c:pt>
                <c:pt idx="2054">
                  <c:v>41292.0</c:v>
                </c:pt>
                <c:pt idx="2055">
                  <c:v>41293.0</c:v>
                </c:pt>
                <c:pt idx="2056">
                  <c:v>41294.0</c:v>
                </c:pt>
                <c:pt idx="2057">
                  <c:v>41295.0</c:v>
                </c:pt>
                <c:pt idx="2058">
                  <c:v>41296.0</c:v>
                </c:pt>
                <c:pt idx="2059">
                  <c:v>41297.0</c:v>
                </c:pt>
                <c:pt idx="2060">
                  <c:v>41298.0</c:v>
                </c:pt>
                <c:pt idx="2061">
                  <c:v>41299.0</c:v>
                </c:pt>
                <c:pt idx="2062">
                  <c:v>41300.0</c:v>
                </c:pt>
                <c:pt idx="2063">
                  <c:v>41301.0</c:v>
                </c:pt>
                <c:pt idx="2064">
                  <c:v>41302.0</c:v>
                </c:pt>
                <c:pt idx="2065">
                  <c:v>41303.0</c:v>
                </c:pt>
                <c:pt idx="2066">
                  <c:v>41304.0</c:v>
                </c:pt>
                <c:pt idx="2067">
                  <c:v>41305.0</c:v>
                </c:pt>
                <c:pt idx="2068">
                  <c:v>41306.0</c:v>
                </c:pt>
                <c:pt idx="2069">
                  <c:v>41307.0</c:v>
                </c:pt>
                <c:pt idx="2070">
                  <c:v>41308.0</c:v>
                </c:pt>
                <c:pt idx="2071">
                  <c:v>41309.0</c:v>
                </c:pt>
                <c:pt idx="2072">
                  <c:v>41310.0</c:v>
                </c:pt>
                <c:pt idx="2073">
                  <c:v>41311.0</c:v>
                </c:pt>
                <c:pt idx="2074">
                  <c:v>41312.0</c:v>
                </c:pt>
                <c:pt idx="2075">
                  <c:v>41313.0</c:v>
                </c:pt>
                <c:pt idx="2076">
                  <c:v>41314.0</c:v>
                </c:pt>
                <c:pt idx="2077">
                  <c:v>41315.0</c:v>
                </c:pt>
                <c:pt idx="2078">
                  <c:v>41316.0</c:v>
                </c:pt>
                <c:pt idx="2079">
                  <c:v>41317.0</c:v>
                </c:pt>
                <c:pt idx="2080">
                  <c:v>41318.0</c:v>
                </c:pt>
                <c:pt idx="2081">
                  <c:v>41319.0</c:v>
                </c:pt>
                <c:pt idx="2082">
                  <c:v>41320.0</c:v>
                </c:pt>
                <c:pt idx="2083">
                  <c:v>41321.0</c:v>
                </c:pt>
                <c:pt idx="2084">
                  <c:v>41322.0</c:v>
                </c:pt>
                <c:pt idx="2085">
                  <c:v>41323.0</c:v>
                </c:pt>
                <c:pt idx="2086">
                  <c:v>41324.0</c:v>
                </c:pt>
                <c:pt idx="2087">
                  <c:v>41325.0</c:v>
                </c:pt>
                <c:pt idx="2088">
                  <c:v>41326.0</c:v>
                </c:pt>
                <c:pt idx="2089">
                  <c:v>41327.0</c:v>
                </c:pt>
                <c:pt idx="2090">
                  <c:v>41328.0</c:v>
                </c:pt>
                <c:pt idx="2091">
                  <c:v>41329.0</c:v>
                </c:pt>
                <c:pt idx="2092">
                  <c:v>41330.0</c:v>
                </c:pt>
                <c:pt idx="2093">
                  <c:v>41331.0</c:v>
                </c:pt>
                <c:pt idx="2094">
                  <c:v>41332.0</c:v>
                </c:pt>
                <c:pt idx="2095">
                  <c:v>41333.0</c:v>
                </c:pt>
                <c:pt idx="2096">
                  <c:v>41334.0</c:v>
                </c:pt>
                <c:pt idx="2097">
                  <c:v>41335.0</c:v>
                </c:pt>
                <c:pt idx="2098">
                  <c:v>41336.0</c:v>
                </c:pt>
                <c:pt idx="2099">
                  <c:v>41337.0</c:v>
                </c:pt>
                <c:pt idx="2100">
                  <c:v>41338.0</c:v>
                </c:pt>
                <c:pt idx="2101">
                  <c:v>41339.0</c:v>
                </c:pt>
                <c:pt idx="2102">
                  <c:v>41340.0</c:v>
                </c:pt>
                <c:pt idx="2103">
                  <c:v>41341.0</c:v>
                </c:pt>
                <c:pt idx="2104">
                  <c:v>41342.0</c:v>
                </c:pt>
                <c:pt idx="2105">
                  <c:v>41343.0</c:v>
                </c:pt>
                <c:pt idx="2106">
                  <c:v>41344.0</c:v>
                </c:pt>
                <c:pt idx="2107">
                  <c:v>41345.0</c:v>
                </c:pt>
                <c:pt idx="2108">
                  <c:v>41346.0</c:v>
                </c:pt>
                <c:pt idx="2109">
                  <c:v>41347.0</c:v>
                </c:pt>
                <c:pt idx="2110">
                  <c:v>41348.0</c:v>
                </c:pt>
                <c:pt idx="2111">
                  <c:v>41349.0</c:v>
                </c:pt>
                <c:pt idx="2112">
                  <c:v>41350.0</c:v>
                </c:pt>
                <c:pt idx="2113">
                  <c:v>41351.0</c:v>
                </c:pt>
                <c:pt idx="2114">
                  <c:v>41352.0</c:v>
                </c:pt>
                <c:pt idx="2115">
                  <c:v>41353.0</c:v>
                </c:pt>
                <c:pt idx="2116">
                  <c:v>41354.0</c:v>
                </c:pt>
                <c:pt idx="2117">
                  <c:v>41355.0</c:v>
                </c:pt>
                <c:pt idx="2118">
                  <c:v>41356.0</c:v>
                </c:pt>
                <c:pt idx="2119">
                  <c:v>41357.0</c:v>
                </c:pt>
                <c:pt idx="2120">
                  <c:v>41358.0</c:v>
                </c:pt>
                <c:pt idx="2121">
                  <c:v>41359.0</c:v>
                </c:pt>
                <c:pt idx="2122">
                  <c:v>41360.0</c:v>
                </c:pt>
                <c:pt idx="2123">
                  <c:v>41361.0</c:v>
                </c:pt>
                <c:pt idx="2124">
                  <c:v>41362.0</c:v>
                </c:pt>
                <c:pt idx="2125">
                  <c:v>41363.0</c:v>
                </c:pt>
                <c:pt idx="2126">
                  <c:v>41364.0</c:v>
                </c:pt>
                <c:pt idx="2127">
                  <c:v>41365.0</c:v>
                </c:pt>
                <c:pt idx="2128">
                  <c:v>41366.0</c:v>
                </c:pt>
                <c:pt idx="2129">
                  <c:v>41367.0</c:v>
                </c:pt>
                <c:pt idx="2130">
                  <c:v>41368.0</c:v>
                </c:pt>
                <c:pt idx="2131">
                  <c:v>41369.0</c:v>
                </c:pt>
                <c:pt idx="2132">
                  <c:v>41370.0</c:v>
                </c:pt>
                <c:pt idx="2133">
                  <c:v>41371.0</c:v>
                </c:pt>
                <c:pt idx="2134">
                  <c:v>41372.0</c:v>
                </c:pt>
                <c:pt idx="2135">
                  <c:v>41373.0</c:v>
                </c:pt>
                <c:pt idx="2136">
                  <c:v>41374.0</c:v>
                </c:pt>
                <c:pt idx="2137">
                  <c:v>41375.0</c:v>
                </c:pt>
                <c:pt idx="2138">
                  <c:v>41376.0</c:v>
                </c:pt>
                <c:pt idx="2139">
                  <c:v>41377.0</c:v>
                </c:pt>
                <c:pt idx="2140">
                  <c:v>41378.0</c:v>
                </c:pt>
                <c:pt idx="2141">
                  <c:v>41379.0</c:v>
                </c:pt>
                <c:pt idx="2142">
                  <c:v>41380.0</c:v>
                </c:pt>
                <c:pt idx="2143">
                  <c:v>41381.0</c:v>
                </c:pt>
                <c:pt idx="2144">
                  <c:v>41382.0</c:v>
                </c:pt>
                <c:pt idx="2145">
                  <c:v>41383.0</c:v>
                </c:pt>
                <c:pt idx="2146">
                  <c:v>41384.0</c:v>
                </c:pt>
                <c:pt idx="2147">
                  <c:v>41385.0</c:v>
                </c:pt>
                <c:pt idx="2148">
                  <c:v>41386.0</c:v>
                </c:pt>
                <c:pt idx="2149">
                  <c:v>41387.0</c:v>
                </c:pt>
                <c:pt idx="2150">
                  <c:v>41388.0</c:v>
                </c:pt>
                <c:pt idx="2151">
                  <c:v>41389.0</c:v>
                </c:pt>
                <c:pt idx="2152">
                  <c:v>41390.0</c:v>
                </c:pt>
                <c:pt idx="2153">
                  <c:v>41391.0</c:v>
                </c:pt>
                <c:pt idx="2154">
                  <c:v>41392.0</c:v>
                </c:pt>
                <c:pt idx="2155">
                  <c:v>41393.0</c:v>
                </c:pt>
                <c:pt idx="2156">
                  <c:v>41394.0</c:v>
                </c:pt>
                <c:pt idx="2157">
                  <c:v>41395.0</c:v>
                </c:pt>
                <c:pt idx="2158">
                  <c:v>41396.0</c:v>
                </c:pt>
                <c:pt idx="2159">
                  <c:v>41397.0</c:v>
                </c:pt>
                <c:pt idx="2160">
                  <c:v>41398.0</c:v>
                </c:pt>
                <c:pt idx="2161">
                  <c:v>41399.0</c:v>
                </c:pt>
                <c:pt idx="2162">
                  <c:v>41400.0</c:v>
                </c:pt>
                <c:pt idx="2163">
                  <c:v>41401.0</c:v>
                </c:pt>
                <c:pt idx="2164">
                  <c:v>41402.0</c:v>
                </c:pt>
                <c:pt idx="2165">
                  <c:v>41403.0</c:v>
                </c:pt>
                <c:pt idx="2166">
                  <c:v>41404.0</c:v>
                </c:pt>
                <c:pt idx="2167">
                  <c:v>41405.0</c:v>
                </c:pt>
                <c:pt idx="2168">
                  <c:v>41406.0</c:v>
                </c:pt>
                <c:pt idx="2169">
                  <c:v>41407.0</c:v>
                </c:pt>
                <c:pt idx="2170">
                  <c:v>41408.0</c:v>
                </c:pt>
                <c:pt idx="2171">
                  <c:v>41409.0</c:v>
                </c:pt>
                <c:pt idx="2172">
                  <c:v>41410.0</c:v>
                </c:pt>
                <c:pt idx="2173">
                  <c:v>41411.0</c:v>
                </c:pt>
                <c:pt idx="2174">
                  <c:v>41412.0</c:v>
                </c:pt>
                <c:pt idx="2175">
                  <c:v>41413.0</c:v>
                </c:pt>
                <c:pt idx="2176">
                  <c:v>41414.0</c:v>
                </c:pt>
                <c:pt idx="2177">
                  <c:v>41415.0</c:v>
                </c:pt>
                <c:pt idx="2178">
                  <c:v>41416.0</c:v>
                </c:pt>
                <c:pt idx="2179">
                  <c:v>41417.0</c:v>
                </c:pt>
                <c:pt idx="2180">
                  <c:v>41418.0</c:v>
                </c:pt>
                <c:pt idx="2181">
                  <c:v>41419.0</c:v>
                </c:pt>
                <c:pt idx="2182">
                  <c:v>41420.0</c:v>
                </c:pt>
                <c:pt idx="2183">
                  <c:v>41421.0</c:v>
                </c:pt>
                <c:pt idx="2184">
                  <c:v>41422.0</c:v>
                </c:pt>
                <c:pt idx="2185">
                  <c:v>41423.0</c:v>
                </c:pt>
                <c:pt idx="2186">
                  <c:v>41424.0</c:v>
                </c:pt>
                <c:pt idx="2187">
                  <c:v>41425.0</c:v>
                </c:pt>
                <c:pt idx="2188">
                  <c:v>41426.0</c:v>
                </c:pt>
                <c:pt idx="2189">
                  <c:v>41427.0</c:v>
                </c:pt>
                <c:pt idx="2190">
                  <c:v>41428.0</c:v>
                </c:pt>
                <c:pt idx="2191">
                  <c:v>41429.0</c:v>
                </c:pt>
                <c:pt idx="2192">
                  <c:v>41430.0</c:v>
                </c:pt>
                <c:pt idx="2193">
                  <c:v>41431.0</c:v>
                </c:pt>
                <c:pt idx="2194">
                  <c:v>41432.0</c:v>
                </c:pt>
                <c:pt idx="2195">
                  <c:v>41433.0</c:v>
                </c:pt>
                <c:pt idx="2196">
                  <c:v>41434.0</c:v>
                </c:pt>
                <c:pt idx="2197">
                  <c:v>41435.0</c:v>
                </c:pt>
                <c:pt idx="2198">
                  <c:v>41436.0</c:v>
                </c:pt>
                <c:pt idx="2199">
                  <c:v>41437.0</c:v>
                </c:pt>
                <c:pt idx="2200">
                  <c:v>41438.0</c:v>
                </c:pt>
                <c:pt idx="2201">
                  <c:v>41439.0</c:v>
                </c:pt>
                <c:pt idx="2202">
                  <c:v>41440.0</c:v>
                </c:pt>
                <c:pt idx="2203">
                  <c:v>41441.0</c:v>
                </c:pt>
                <c:pt idx="2204">
                  <c:v>41442.0</c:v>
                </c:pt>
                <c:pt idx="2205">
                  <c:v>41443.0</c:v>
                </c:pt>
                <c:pt idx="2206">
                  <c:v>41444.0</c:v>
                </c:pt>
                <c:pt idx="2207">
                  <c:v>41445.0</c:v>
                </c:pt>
                <c:pt idx="2208">
                  <c:v>41446.0</c:v>
                </c:pt>
                <c:pt idx="2209">
                  <c:v>41447.0</c:v>
                </c:pt>
                <c:pt idx="2210">
                  <c:v>41448.0</c:v>
                </c:pt>
                <c:pt idx="2211">
                  <c:v>41449.0</c:v>
                </c:pt>
                <c:pt idx="2212">
                  <c:v>41450.0</c:v>
                </c:pt>
                <c:pt idx="2213">
                  <c:v>41451.0</c:v>
                </c:pt>
                <c:pt idx="2214">
                  <c:v>41452.0</c:v>
                </c:pt>
                <c:pt idx="2215">
                  <c:v>41453.0</c:v>
                </c:pt>
                <c:pt idx="2216">
                  <c:v>41454.0</c:v>
                </c:pt>
                <c:pt idx="2217">
                  <c:v>41455.0</c:v>
                </c:pt>
                <c:pt idx="2218">
                  <c:v>41456.0</c:v>
                </c:pt>
                <c:pt idx="2219">
                  <c:v>41457.0</c:v>
                </c:pt>
                <c:pt idx="2220">
                  <c:v>41458.0</c:v>
                </c:pt>
                <c:pt idx="2221">
                  <c:v>41459.0</c:v>
                </c:pt>
                <c:pt idx="2222">
                  <c:v>41460.0</c:v>
                </c:pt>
                <c:pt idx="2223">
                  <c:v>41461.0</c:v>
                </c:pt>
                <c:pt idx="2224">
                  <c:v>41462.0</c:v>
                </c:pt>
                <c:pt idx="2225">
                  <c:v>41463.0</c:v>
                </c:pt>
                <c:pt idx="2226">
                  <c:v>41464.0</c:v>
                </c:pt>
                <c:pt idx="2227">
                  <c:v>41465.0</c:v>
                </c:pt>
                <c:pt idx="2228">
                  <c:v>41466.0</c:v>
                </c:pt>
                <c:pt idx="2229">
                  <c:v>41467.0</c:v>
                </c:pt>
                <c:pt idx="2230">
                  <c:v>41468.0</c:v>
                </c:pt>
                <c:pt idx="2231">
                  <c:v>41469.0</c:v>
                </c:pt>
                <c:pt idx="2232">
                  <c:v>41470.0</c:v>
                </c:pt>
                <c:pt idx="2233">
                  <c:v>41471.0</c:v>
                </c:pt>
                <c:pt idx="2234">
                  <c:v>41472.0</c:v>
                </c:pt>
                <c:pt idx="2235">
                  <c:v>41473.0</c:v>
                </c:pt>
                <c:pt idx="2236">
                  <c:v>41474.0</c:v>
                </c:pt>
                <c:pt idx="2237">
                  <c:v>41475.0</c:v>
                </c:pt>
                <c:pt idx="2238">
                  <c:v>41476.0</c:v>
                </c:pt>
                <c:pt idx="2239">
                  <c:v>41477.0</c:v>
                </c:pt>
                <c:pt idx="2240">
                  <c:v>41478.0</c:v>
                </c:pt>
                <c:pt idx="2241">
                  <c:v>41479.0</c:v>
                </c:pt>
                <c:pt idx="2242">
                  <c:v>41480.0</c:v>
                </c:pt>
                <c:pt idx="2243">
                  <c:v>41481.0</c:v>
                </c:pt>
                <c:pt idx="2244">
                  <c:v>41482.0</c:v>
                </c:pt>
                <c:pt idx="2245">
                  <c:v>41483.0</c:v>
                </c:pt>
                <c:pt idx="2246">
                  <c:v>41484.0</c:v>
                </c:pt>
                <c:pt idx="2247">
                  <c:v>41485.0</c:v>
                </c:pt>
                <c:pt idx="2248">
                  <c:v>41486.0</c:v>
                </c:pt>
                <c:pt idx="2249">
                  <c:v>41487.0</c:v>
                </c:pt>
                <c:pt idx="2250">
                  <c:v>41488.0</c:v>
                </c:pt>
                <c:pt idx="2251">
                  <c:v>41489.0</c:v>
                </c:pt>
                <c:pt idx="2252">
                  <c:v>41490.0</c:v>
                </c:pt>
                <c:pt idx="2253">
                  <c:v>41491.0</c:v>
                </c:pt>
                <c:pt idx="2254">
                  <c:v>41492.0</c:v>
                </c:pt>
                <c:pt idx="2255">
                  <c:v>41493.0</c:v>
                </c:pt>
                <c:pt idx="2256">
                  <c:v>41494.0</c:v>
                </c:pt>
                <c:pt idx="2257">
                  <c:v>41495.0</c:v>
                </c:pt>
                <c:pt idx="2258">
                  <c:v>41496.0</c:v>
                </c:pt>
                <c:pt idx="2259">
                  <c:v>41497.0</c:v>
                </c:pt>
                <c:pt idx="2260">
                  <c:v>41498.0</c:v>
                </c:pt>
                <c:pt idx="2261">
                  <c:v>41499.0</c:v>
                </c:pt>
                <c:pt idx="2262">
                  <c:v>41500.0</c:v>
                </c:pt>
                <c:pt idx="2263">
                  <c:v>41501.0</c:v>
                </c:pt>
                <c:pt idx="2264">
                  <c:v>41502.0</c:v>
                </c:pt>
                <c:pt idx="2265">
                  <c:v>41503.0</c:v>
                </c:pt>
                <c:pt idx="2266">
                  <c:v>41504.0</c:v>
                </c:pt>
                <c:pt idx="2267">
                  <c:v>41505.0</c:v>
                </c:pt>
                <c:pt idx="2268">
                  <c:v>41506.0</c:v>
                </c:pt>
                <c:pt idx="2269">
                  <c:v>41507.0</c:v>
                </c:pt>
                <c:pt idx="2270">
                  <c:v>41508.0</c:v>
                </c:pt>
                <c:pt idx="2271">
                  <c:v>41509.0</c:v>
                </c:pt>
                <c:pt idx="2272">
                  <c:v>41510.0</c:v>
                </c:pt>
                <c:pt idx="2273">
                  <c:v>41511.0</c:v>
                </c:pt>
                <c:pt idx="2274">
                  <c:v>41512.0</c:v>
                </c:pt>
                <c:pt idx="2275">
                  <c:v>41513.0</c:v>
                </c:pt>
                <c:pt idx="2276">
                  <c:v>41514.0</c:v>
                </c:pt>
                <c:pt idx="2277">
                  <c:v>41515.0</c:v>
                </c:pt>
                <c:pt idx="2278">
                  <c:v>41516.0</c:v>
                </c:pt>
                <c:pt idx="2279">
                  <c:v>41517.0</c:v>
                </c:pt>
                <c:pt idx="2280">
                  <c:v>41518.0</c:v>
                </c:pt>
                <c:pt idx="2281">
                  <c:v>41519.0</c:v>
                </c:pt>
                <c:pt idx="2282">
                  <c:v>41520.0</c:v>
                </c:pt>
                <c:pt idx="2283">
                  <c:v>41521.0</c:v>
                </c:pt>
                <c:pt idx="2284">
                  <c:v>41522.0</c:v>
                </c:pt>
                <c:pt idx="2285">
                  <c:v>41523.0</c:v>
                </c:pt>
                <c:pt idx="2286">
                  <c:v>41524.0</c:v>
                </c:pt>
                <c:pt idx="2287">
                  <c:v>41525.0</c:v>
                </c:pt>
                <c:pt idx="2288">
                  <c:v>41526.0</c:v>
                </c:pt>
                <c:pt idx="2289">
                  <c:v>41527.0</c:v>
                </c:pt>
                <c:pt idx="2290">
                  <c:v>41528.0</c:v>
                </c:pt>
                <c:pt idx="2291">
                  <c:v>41529.0</c:v>
                </c:pt>
                <c:pt idx="2292">
                  <c:v>41530.0</c:v>
                </c:pt>
                <c:pt idx="2293">
                  <c:v>41531.0</c:v>
                </c:pt>
                <c:pt idx="2294">
                  <c:v>41532.0</c:v>
                </c:pt>
                <c:pt idx="2295">
                  <c:v>41533.0</c:v>
                </c:pt>
                <c:pt idx="2296">
                  <c:v>41534.0</c:v>
                </c:pt>
                <c:pt idx="2297">
                  <c:v>41535.0</c:v>
                </c:pt>
                <c:pt idx="2298">
                  <c:v>41536.0</c:v>
                </c:pt>
                <c:pt idx="2299">
                  <c:v>41537.0</c:v>
                </c:pt>
                <c:pt idx="2300">
                  <c:v>41538.0</c:v>
                </c:pt>
                <c:pt idx="2301">
                  <c:v>41539.0</c:v>
                </c:pt>
                <c:pt idx="2302">
                  <c:v>41540.0</c:v>
                </c:pt>
                <c:pt idx="2303">
                  <c:v>41541.0</c:v>
                </c:pt>
                <c:pt idx="2304">
                  <c:v>41542.0</c:v>
                </c:pt>
                <c:pt idx="2305">
                  <c:v>41543.0</c:v>
                </c:pt>
                <c:pt idx="2306">
                  <c:v>41544.0</c:v>
                </c:pt>
                <c:pt idx="2307">
                  <c:v>41545.0</c:v>
                </c:pt>
                <c:pt idx="2308">
                  <c:v>41546.0</c:v>
                </c:pt>
                <c:pt idx="2309">
                  <c:v>41547.0</c:v>
                </c:pt>
                <c:pt idx="2310">
                  <c:v>41548.0</c:v>
                </c:pt>
                <c:pt idx="2311">
                  <c:v>41549.0</c:v>
                </c:pt>
                <c:pt idx="2312">
                  <c:v>41550.0</c:v>
                </c:pt>
                <c:pt idx="2313">
                  <c:v>41551.0</c:v>
                </c:pt>
                <c:pt idx="2314">
                  <c:v>41552.0</c:v>
                </c:pt>
                <c:pt idx="2315">
                  <c:v>41553.0</c:v>
                </c:pt>
                <c:pt idx="2316">
                  <c:v>41554.0</c:v>
                </c:pt>
                <c:pt idx="2317">
                  <c:v>41555.0</c:v>
                </c:pt>
                <c:pt idx="2318">
                  <c:v>41556.0</c:v>
                </c:pt>
                <c:pt idx="2319">
                  <c:v>41557.0</c:v>
                </c:pt>
                <c:pt idx="2320">
                  <c:v>41558.0</c:v>
                </c:pt>
                <c:pt idx="2321">
                  <c:v>41559.0</c:v>
                </c:pt>
                <c:pt idx="2322">
                  <c:v>41560.0</c:v>
                </c:pt>
                <c:pt idx="2323">
                  <c:v>41561.0</c:v>
                </c:pt>
                <c:pt idx="2324">
                  <c:v>41562.0</c:v>
                </c:pt>
                <c:pt idx="2325">
                  <c:v>41563.0</c:v>
                </c:pt>
                <c:pt idx="2326">
                  <c:v>41564.0</c:v>
                </c:pt>
                <c:pt idx="2327">
                  <c:v>41565.0</c:v>
                </c:pt>
                <c:pt idx="2328">
                  <c:v>41566.0</c:v>
                </c:pt>
                <c:pt idx="2329">
                  <c:v>41567.0</c:v>
                </c:pt>
                <c:pt idx="2330">
                  <c:v>41568.0</c:v>
                </c:pt>
                <c:pt idx="2331">
                  <c:v>41569.0</c:v>
                </c:pt>
                <c:pt idx="2332">
                  <c:v>41570.0</c:v>
                </c:pt>
                <c:pt idx="2333">
                  <c:v>41571.0</c:v>
                </c:pt>
                <c:pt idx="2334">
                  <c:v>41572.0</c:v>
                </c:pt>
                <c:pt idx="2335">
                  <c:v>41573.0</c:v>
                </c:pt>
                <c:pt idx="2336">
                  <c:v>41574.0</c:v>
                </c:pt>
                <c:pt idx="2337">
                  <c:v>41575.0</c:v>
                </c:pt>
                <c:pt idx="2338">
                  <c:v>41576.0</c:v>
                </c:pt>
                <c:pt idx="2339">
                  <c:v>41577.0</c:v>
                </c:pt>
                <c:pt idx="2340">
                  <c:v>41578.0</c:v>
                </c:pt>
                <c:pt idx="2341">
                  <c:v>41579.0</c:v>
                </c:pt>
                <c:pt idx="2342">
                  <c:v>41580.0</c:v>
                </c:pt>
                <c:pt idx="2343">
                  <c:v>41581.0</c:v>
                </c:pt>
                <c:pt idx="2344">
                  <c:v>41582.0</c:v>
                </c:pt>
                <c:pt idx="2345">
                  <c:v>41583.0</c:v>
                </c:pt>
                <c:pt idx="2346">
                  <c:v>41584.0</c:v>
                </c:pt>
                <c:pt idx="2347">
                  <c:v>41585.0</c:v>
                </c:pt>
                <c:pt idx="2348">
                  <c:v>41586.0</c:v>
                </c:pt>
                <c:pt idx="2349">
                  <c:v>41587.0</c:v>
                </c:pt>
                <c:pt idx="2350">
                  <c:v>41588.0</c:v>
                </c:pt>
                <c:pt idx="2351">
                  <c:v>41589.0</c:v>
                </c:pt>
                <c:pt idx="2352">
                  <c:v>41590.0</c:v>
                </c:pt>
                <c:pt idx="2353">
                  <c:v>41591.0</c:v>
                </c:pt>
                <c:pt idx="2354">
                  <c:v>41592.0</c:v>
                </c:pt>
                <c:pt idx="2355">
                  <c:v>41593.0</c:v>
                </c:pt>
                <c:pt idx="2356">
                  <c:v>41594.0</c:v>
                </c:pt>
                <c:pt idx="2357">
                  <c:v>41595.0</c:v>
                </c:pt>
                <c:pt idx="2358">
                  <c:v>41596.0</c:v>
                </c:pt>
                <c:pt idx="2359">
                  <c:v>41597.0</c:v>
                </c:pt>
                <c:pt idx="2360">
                  <c:v>41598.0</c:v>
                </c:pt>
                <c:pt idx="2361">
                  <c:v>41599.0</c:v>
                </c:pt>
                <c:pt idx="2362">
                  <c:v>41600.0</c:v>
                </c:pt>
                <c:pt idx="2363">
                  <c:v>41601.0</c:v>
                </c:pt>
                <c:pt idx="2364">
                  <c:v>41602.0</c:v>
                </c:pt>
                <c:pt idx="2365">
                  <c:v>41603.0</c:v>
                </c:pt>
                <c:pt idx="2366">
                  <c:v>41604.0</c:v>
                </c:pt>
                <c:pt idx="2367">
                  <c:v>41605.0</c:v>
                </c:pt>
                <c:pt idx="2368">
                  <c:v>41606.0</c:v>
                </c:pt>
                <c:pt idx="2369">
                  <c:v>41607.0</c:v>
                </c:pt>
                <c:pt idx="2370">
                  <c:v>41608.0</c:v>
                </c:pt>
                <c:pt idx="2371">
                  <c:v>41609.0</c:v>
                </c:pt>
                <c:pt idx="2372">
                  <c:v>41610.0</c:v>
                </c:pt>
                <c:pt idx="2373">
                  <c:v>41611.0</c:v>
                </c:pt>
                <c:pt idx="2374">
                  <c:v>41612.0</c:v>
                </c:pt>
                <c:pt idx="2375">
                  <c:v>41613.0</c:v>
                </c:pt>
                <c:pt idx="2376">
                  <c:v>41614.0</c:v>
                </c:pt>
                <c:pt idx="2377">
                  <c:v>41615.0</c:v>
                </c:pt>
                <c:pt idx="2378">
                  <c:v>41616.0</c:v>
                </c:pt>
                <c:pt idx="2379">
                  <c:v>41617.0</c:v>
                </c:pt>
                <c:pt idx="2380">
                  <c:v>41618.0</c:v>
                </c:pt>
                <c:pt idx="2381">
                  <c:v>41619.0</c:v>
                </c:pt>
                <c:pt idx="2382">
                  <c:v>41620.0</c:v>
                </c:pt>
                <c:pt idx="2383">
                  <c:v>41621.0</c:v>
                </c:pt>
                <c:pt idx="2384">
                  <c:v>41622.0</c:v>
                </c:pt>
                <c:pt idx="2385">
                  <c:v>41623.0</c:v>
                </c:pt>
                <c:pt idx="2386">
                  <c:v>41624.0</c:v>
                </c:pt>
                <c:pt idx="2387">
                  <c:v>41625.0</c:v>
                </c:pt>
                <c:pt idx="2388">
                  <c:v>41626.0</c:v>
                </c:pt>
                <c:pt idx="2389">
                  <c:v>41627.0</c:v>
                </c:pt>
                <c:pt idx="2390">
                  <c:v>41628.0</c:v>
                </c:pt>
                <c:pt idx="2391">
                  <c:v>41629.0</c:v>
                </c:pt>
                <c:pt idx="2392">
                  <c:v>41630.0</c:v>
                </c:pt>
                <c:pt idx="2393">
                  <c:v>41631.0</c:v>
                </c:pt>
                <c:pt idx="2394">
                  <c:v>41632.0</c:v>
                </c:pt>
                <c:pt idx="2395">
                  <c:v>41633.0</c:v>
                </c:pt>
                <c:pt idx="2396">
                  <c:v>41634.0</c:v>
                </c:pt>
                <c:pt idx="2397">
                  <c:v>41635.0</c:v>
                </c:pt>
                <c:pt idx="2398">
                  <c:v>41636.0</c:v>
                </c:pt>
                <c:pt idx="2399">
                  <c:v>41637.0</c:v>
                </c:pt>
                <c:pt idx="2400">
                  <c:v>41638.0</c:v>
                </c:pt>
                <c:pt idx="2401">
                  <c:v>41639.0</c:v>
                </c:pt>
                <c:pt idx="2402">
                  <c:v>41640.0</c:v>
                </c:pt>
                <c:pt idx="2403">
                  <c:v>41641.0</c:v>
                </c:pt>
                <c:pt idx="2404">
                  <c:v>41642.0</c:v>
                </c:pt>
                <c:pt idx="2405">
                  <c:v>41643.0</c:v>
                </c:pt>
                <c:pt idx="2406">
                  <c:v>41644.0</c:v>
                </c:pt>
                <c:pt idx="2407">
                  <c:v>41645.0</c:v>
                </c:pt>
                <c:pt idx="2408">
                  <c:v>41646.0</c:v>
                </c:pt>
                <c:pt idx="2409">
                  <c:v>41647.0</c:v>
                </c:pt>
                <c:pt idx="2410">
                  <c:v>41648.0</c:v>
                </c:pt>
                <c:pt idx="2411">
                  <c:v>41649.0</c:v>
                </c:pt>
                <c:pt idx="2412">
                  <c:v>41650.0</c:v>
                </c:pt>
                <c:pt idx="2413">
                  <c:v>41651.0</c:v>
                </c:pt>
                <c:pt idx="2414">
                  <c:v>41652.0</c:v>
                </c:pt>
                <c:pt idx="2415">
                  <c:v>41653.0</c:v>
                </c:pt>
                <c:pt idx="2416">
                  <c:v>41654.0</c:v>
                </c:pt>
                <c:pt idx="2417">
                  <c:v>41655.0</c:v>
                </c:pt>
                <c:pt idx="2418">
                  <c:v>41656.0</c:v>
                </c:pt>
                <c:pt idx="2419">
                  <c:v>41657.0</c:v>
                </c:pt>
                <c:pt idx="2420">
                  <c:v>41658.0</c:v>
                </c:pt>
                <c:pt idx="2421">
                  <c:v>41659.0</c:v>
                </c:pt>
                <c:pt idx="2422">
                  <c:v>41660.0</c:v>
                </c:pt>
                <c:pt idx="2423">
                  <c:v>41661.0</c:v>
                </c:pt>
                <c:pt idx="2424">
                  <c:v>41662.0</c:v>
                </c:pt>
                <c:pt idx="2425">
                  <c:v>41663.0</c:v>
                </c:pt>
                <c:pt idx="2426">
                  <c:v>41664.0</c:v>
                </c:pt>
                <c:pt idx="2427">
                  <c:v>41665.0</c:v>
                </c:pt>
                <c:pt idx="2428">
                  <c:v>41666.0</c:v>
                </c:pt>
                <c:pt idx="2429">
                  <c:v>41667.0</c:v>
                </c:pt>
                <c:pt idx="2430">
                  <c:v>41668.0</c:v>
                </c:pt>
                <c:pt idx="2431">
                  <c:v>41669.0</c:v>
                </c:pt>
                <c:pt idx="2432">
                  <c:v>41670.0</c:v>
                </c:pt>
                <c:pt idx="2433">
                  <c:v>41671.0</c:v>
                </c:pt>
                <c:pt idx="2434">
                  <c:v>41672.0</c:v>
                </c:pt>
                <c:pt idx="2435">
                  <c:v>41673.0</c:v>
                </c:pt>
                <c:pt idx="2436">
                  <c:v>41674.0</c:v>
                </c:pt>
                <c:pt idx="2437">
                  <c:v>41675.0</c:v>
                </c:pt>
                <c:pt idx="2438">
                  <c:v>41676.0</c:v>
                </c:pt>
                <c:pt idx="2439">
                  <c:v>41677.0</c:v>
                </c:pt>
                <c:pt idx="2440">
                  <c:v>41678.0</c:v>
                </c:pt>
                <c:pt idx="2441">
                  <c:v>41679.0</c:v>
                </c:pt>
                <c:pt idx="2442">
                  <c:v>41680.0</c:v>
                </c:pt>
                <c:pt idx="2443">
                  <c:v>41681.0</c:v>
                </c:pt>
                <c:pt idx="2444">
                  <c:v>41682.0</c:v>
                </c:pt>
                <c:pt idx="2445">
                  <c:v>41683.0</c:v>
                </c:pt>
                <c:pt idx="2446">
                  <c:v>41684.0</c:v>
                </c:pt>
                <c:pt idx="2447">
                  <c:v>41685.0</c:v>
                </c:pt>
                <c:pt idx="2448">
                  <c:v>41686.0</c:v>
                </c:pt>
                <c:pt idx="2449">
                  <c:v>41687.0</c:v>
                </c:pt>
                <c:pt idx="2450">
                  <c:v>41688.0</c:v>
                </c:pt>
                <c:pt idx="2451">
                  <c:v>41689.0</c:v>
                </c:pt>
                <c:pt idx="2452">
                  <c:v>41690.0</c:v>
                </c:pt>
                <c:pt idx="2453">
                  <c:v>41691.0</c:v>
                </c:pt>
                <c:pt idx="2454">
                  <c:v>41692.0</c:v>
                </c:pt>
                <c:pt idx="2455">
                  <c:v>41693.0</c:v>
                </c:pt>
                <c:pt idx="2456">
                  <c:v>41694.0</c:v>
                </c:pt>
                <c:pt idx="2457">
                  <c:v>41695.0</c:v>
                </c:pt>
                <c:pt idx="2458">
                  <c:v>41696.0</c:v>
                </c:pt>
                <c:pt idx="2459">
                  <c:v>41697.0</c:v>
                </c:pt>
                <c:pt idx="2460">
                  <c:v>41698.0</c:v>
                </c:pt>
                <c:pt idx="2461">
                  <c:v>41699.0</c:v>
                </c:pt>
                <c:pt idx="2462">
                  <c:v>41700.0</c:v>
                </c:pt>
                <c:pt idx="2463">
                  <c:v>41701.0</c:v>
                </c:pt>
                <c:pt idx="2464">
                  <c:v>41702.0</c:v>
                </c:pt>
                <c:pt idx="2465">
                  <c:v>41703.0</c:v>
                </c:pt>
                <c:pt idx="2466">
                  <c:v>41704.0</c:v>
                </c:pt>
                <c:pt idx="2467">
                  <c:v>41705.0</c:v>
                </c:pt>
                <c:pt idx="2468">
                  <c:v>41706.0</c:v>
                </c:pt>
                <c:pt idx="2469">
                  <c:v>41707.0</c:v>
                </c:pt>
                <c:pt idx="2470">
                  <c:v>41708.0</c:v>
                </c:pt>
                <c:pt idx="2471">
                  <c:v>41709.0</c:v>
                </c:pt>
                <c:pt idx="2472">
                  <c:v>41710.0</c:v>
                </c:pt>
                <c:pt idx="2473">
                  <c:v>41711.0</c:v>
                </c:pt>
                <c:pt idx="2474">
                  <c:v>41712.0</c:v>
                </c:pt>
                <c:pt idx="2475">
                  <c:v>41713.0</c:v>
                </c:pt>
                <c:pt idx="2476">
                  <c:v>41714.0</c:v>
                </c:pt>
                <c:pt idx="2477">
                  <c:v>41715.0</c:v>
                </c:pt>
                <c:pt idx="2478">
                  <c:v>41716.0</c:v>
                </c:pt>
                <c:pt idx="2479">
                  <c:v>41717.0</c:v>
                </c:pt>
                <c:pt idx="2480">
                  <c:v>41718.0</c:v>
                </c:pt>
                <c:pt idx="2481">
                  <c:v>41719.0</c:v>
                </c:pt>
                <c:pt idx="2482">
                  <c:v>41720.0</c:v>
                </c:pt>
                <c:pt idx="2483">
                  <c:v>41721.0</c:v>
                </c:pt>
                <c:pt idx="2484">
                  <c:v>41722.0</c:v>
                </c:pt>
                <c:pt idx="2485">
                  <c:v>41723.0</c:v>
                </c:pt>
                <c:pt idx="2486">
                  <c:v>41724.0</c:v>
                </c:pt>
                <c:pt idx="2487">
                  <c:v>41725.0</c:v>
                </c:pt>
                <c:pt idx="2488">
                  <c:v>41726.0</c:v>
                </c:pt>
                <c:pt idx="2489">
                  <c:v>41727.0</c:v>
                </c:pt>
                <c:pt idx="2490">
                  <c:v>41728.0</c:v>
                </c:pt>
                <c:pt idx="2491">
                  <c:v>41729.0</c:v>
                </c:pt>
                <c:pt idx="2492">
                  <c:v>41730.0</c:v>
                </c:pt>
                <c:pt idx="2493">
                  <c:v>41731.0</c:v>
                </c:pt>
                <c:pt idx="2494">
                  <c:v>41732.0</c:v>
                </c:pt>
                <c:pt idx="2495">
                  <c:v>41733.0</c:v>
                </c:pt>
                <c:pt idx="2496">
                  <c:v>41734.0</c:v>
                </c:pt>
                <c:pt idx="2497">
                  <c:v>41735.0</c:v>
                </c:pt>
                <c:pt idx="2498">
                  <c:v>41736.0</c:v>
                </c:pt>
                <c:pt idx="2499">
                  <c:v>41737.0</c:v>
                </c:pt>
                <c:pt idx="2500">
                  <c:v>41738.0</c:v>
                </c:pt>
                <c:pt idx="2501">
                  <c:v>41739.0</c:v>
                </c:pt>
                <c:pt idx="2502">
                  <c:v>41740.0</c:v>
                </c:pt>
                <c:pt idx="2503">
                  <c:v>41741.0</c:v>
                </c:pt>
                <c:pt idx="2504">
                  <c:v>41742.0</c:v>
                </c:pt>
                <c:pt idx="2505">
                  <c:v>41743.0</c:v>
                </c:pt>
                <c:pt idx="2506">
                  <c:v>41744.0</c:v>
                </c:pt>
                <c:pt idx="2507">
                  <c:v>41745.0</c:v>
                </c:pt>
                <c:pt idx="2508">
                  <c:v>41746.0</c:v>
                </c:pt>
                <c:pt idx="2509">
                  <c:v>41747.0</c:v>
                </c:pt>
                <c:pt idx="2510">
                  <c:v>41748.0</c:v>
                </c:pt>
                <c:pt idx="2511">
                  <c:v>41749.0</c:v>
                </c:pt>
                <c:pt idx="2512">
                  <c:v>41750.0</c:v>
                </c:pt>
                <c:pt idx="2513">
                  <c:v>41751.0</c:v>
                </c:pt>
                <c:pt idx="2514">
                  <c:v>41752.0</c:v>
                </c:pt>
                <c:pt idx="2515">
                  <c:v>41753.0</c:v>
                </c:pt>
                <c:pt idx="2516">
                  <c:v>41754.0</c:v>
                </c:pt>
                <c:pt idx="2517">
                  <c:v>41755.0</c:v>
                </c:pt>
                <c:pt idx="2518">
                  <c:v>41756.0</c:v>
                </c:pt>
                <c:pt idx="2519">
                  <c:v>41757.0</c:v>
                </c:pt>
                <c:pt idx="2520">
                  <c:v>41758.0</c:v>
                </c:pt>
                <c:pt idx="2521">
                  <c:v>41759.0</c:v>
                </c:pt>
                <c:pt idx="2522">
                  <c:v>41760.0</c:v>
                </c:pt>
                <c:pt idx="2523">
                  <c:v>41761.0</c:v>
                </c:pt>
                <c:pt idx="2524">
                  <c:v>41762.0</c:v>
                </c:pt>
                <c:pt idx="2525">
                  <c:v>41763.0</c:v>
                </c:pt>
                <c:pt idx="2526">
                  <c:v>41764.0</c:v>
                </c:pt>
                <c:pt idx="2527">
                  <c:v>41765.0</c:v>
                </c:pt>
                <c:pt idx="2528">
                  <c:v>41766.0</c:v>
                </c:pt>
                <c:pt idx="2529">
                  <c:v>41767.0</c:v>
                </c:pt>
                <c:pt idx="2530">
                  <c:v>41768.0</c:v>
                </c:pt>
                <c:pt idx="2531">
                  <c:v>41769.0</c:v>
                </c:pt>
                <c:pt idx="2532">
                  <c:v>41770.0</c:v>
                </c:pt>
                <c:pt idx="2533">
                  <c:v>41771.0</c:v>
                </c:pt>
                <c:pt idx="2534">
                  <c:v>41772.0</c:v>
                </c:pt>
                <c:pt idx="2535">
                  <c:v>41773.0</c:v>
                </c:pt>
                <c:pt idx="2536">
                  <c:v>41774.0</c:v>
                </c:pt>
                <c:pt idx="2537">
                  <c:v>41775.0</c:v>
                </c:pt>
                <c:pt idx="2538">
                  <c:v>41776.0</c:v>
                </c:pt>
                <c:pt idx="2539">
                  <c:v>41777.0</c:v>
                </c:pt>
                <c:pt idx="2540">
                  <c:v>41778.0</c:v>
                </c:pt>
                <c:pt idx="2541">
                  <c:v>41779.0</c:v>
                </c:pt>
                <c:pt idx="2542">
                  <c:v>41780.0</c:v>
                </c:pt>
                <c:pt idx="2543">
                  <c:v>41781.0</c:v>
                </c:pt>
                <c:pt idx="2544">
                  <c:v>41782.0</c:v>
                </c:pt>
                <c:pt idx="2545">
                  <c:v>41783.0</c:v>
                </c:pt>
                <c:pt idx="2546">
                  <c:v>41784.0</c:v>
                </c:pt>
                <c:pt idx="2547">
                  <c:v>41785.0</c:v>
                </c:pt>
                <c:pt idx="2548">
                  <c:v>41786.0</c:v>
                </c:pt>
                <c:pt idx="2549">
                  <c:v>41787.0</c:v>
                </c:pt>
                <c:pt idx="2550">
                  <c:v>41788.0</c:v>
                </c:pt>
                <c:pt idx="2551">
                  <c:v>41789.0</c:v>
                </c:pt>
                <c:pt idx="2552">
                  <c:v>41790.0</c:v>
                </c:pt>
                <c:pt idx="2553">
                  <c:v>41791.0</c:v>
                </c:pt>
                <c:pt idx="2554">
                  <c:v>41792.0</c:v>
                </c:pt>
                <c:pt idx="2555">
                  <c:v>41793.0</c:v>
                </c:pt>
                <c:pt idx="2556">
                  <c:v>41794.0</c:v>
                </c:pt>
                <c:pt idx="2557">
                  <c:v>41795.0</c:v>
                </c:pt>
                <c:pt idx="2558">
                  <c:v>41796.0</c:v>
                </c:pt>
                <c:pt idx="2559">
                  <c:v>41797.0</c:v>
                </c:pt>
                <c:pt idx="2560">
                  <c:v>41798.0</c:v>
                </c:pt>
                <c:pt idx="2561">
                  <c:v>41799.0</c:v>
                </c:pt>
                <c:pt idx="2562">
                  <c:v>41800.0</c:v>
                </c:pt>
                <c:pt idx="2563">
                  <c:v>41801.0</c:v>
                </c:pt>
                <c:pt idx="2564">
                  <c:v>41802.0</c:v>
                </c:pt>
                <c:pt idx="2565">
                  <c:v>41803.0</c:v>
                </c:pt>
                <c:pt idx="2566">
                  <c:v>41804.0</c:v>
                </c:pt>
                <c:pt idx="2567">
                  <c:v>41805.0</c:v>
                </c:pt>
                <c:pt idx="2568">
                  <c:v>41806.0</c:v>
                </c:pt>
                <c:pt idx="2569">
                  <c:v>41807.0</c:v>
                </c:pt>
                <c:pt idx="2570">
                  <c:v>41808.0</c:v>
                </c:pt>
                <c:pt idx="2571">
                  <c:v>41809.0</c:v>
                </c:pt>
                <c:pt idx="2572">
                  <c:v>41810.0</c:v>
                </c:pt>
                <c:pt idx="2573">
                  <c:v>41811.0</c:v>
                </c:pt>
                <c:pt idx="2574">
                  <c:v>41812.0</c:v>
                </c:pt>
                <c:pt idx="2575">
                  <c:v>41813.0</c:v>
                </c:pt>
                <c:pt idx="2576">
                  <c:v>41814.0</c:v>
                </c:pt>
                <c:pt idx="2577">
                  <c:v>41815.0</c:v>
                </c:pt>
                <c:pt idx="2578">
                  <c:v>41816.0</c:v>
                </c:pt>
                <c:pt idx="2579">
                  <c:v>41817.0</c:v>
                </c:pt>
                <c:pt idx="2580">
                  <c:v>41818.0</c:v>
                </c:pt>
                <c:pt idx="2581">
                  <c:v>41819.0</c:v>
                </c:pt>
                <c:pt idx="2582">
                  <c:v>41820.0</c:v>
                </c:pt>
                <c:pt idx="2583">
                  <c:v>41821.0</c:v>
                </c:pt>
                <c:pt idx="2584">
                  <c:v>41822.0</c:v>
                </c:pt>
                <c:pt idx="2585">
                  <c:v>41823.0</c:v>
                </c:pt>
                <c:pt idx="2586">
                  <c:v>41824.0</c:v>
                </c:pt>
                <c:pt idx="2587">
                  <c:v>41825.0</c:v>
                </c:pt>
                <c:pt idx="2588">
                  <c:v>41826.0</c:v>
                </c:pt>
                <c:pt idx="2589">
                  <c:v>41827.0</c:v>
                </c:pt>
                <c:pt idx="2590">
                  <c:v>41828.0</c:v>
                </c:pt>
                <c:pt idx="2591">
                  <c:v>41829.0</c:v>
                </c:pt>
                <c:pt idx="2592">
                  <c:v>41830.0</c:v>
                </c:pt>
                <c:pt idx="2593">
                  <c:v>41831.0</c:v>
                </c:pt>
                <c:pt idx="2594">
                  <c:v>41832.0</c:v>
                </c:pt>
                <c:pt idx="2595">
                  <c:v>41833.0</c:v>
                </c:pt>
                <c:pt idx="2596">
                  <c:v>41834.0</c:v>
                </c:pt>
                <c:pt idx="2597">
                  <c:v>41835.0</c:v>
                </c:pt>
                <c:pt idx="2598">
                  <c:v>41836.0</c:v>
                </c:pt>
                <c:pt idx="2599">
                  <c:v>41837.0</c:v>
                </c:pt>
                <c:pt idx="2600">
                  <c:v>41838.0</c:v>
                </c:pt>
                <c:pt idx="2601">
                  <c:v>41839.0</c:v>
                </c:pt>
                <c:pt idx="2602">
                  <c:v>41840.0</c:v>
                </c:pt>
                <c:pt idx="2603">
                  <c:v>41841.0</c:v>
                </c:pt>
                <c:pt idx="2604">
                  <c:v>41842.0</c:v>
                </c:pt>
                <c:pt idx="2605">
                  <c:v>41843.0</c:v>
                </c:pt>
                <c:pt idx="2606">
                  <c:v>41844.0</c:v>
                </c:pt>
                <c:pt idx="2607">
                  <c:v>41845.0</c:v>
                </c:pt>
                <c:pt idx="2608">
                  <c:v>41846.0</c:v>
                </c:pt>
                <c:pt idx="2609">
                  <c:v>41847.0</c:v>
                </c:pt>
                <c:pt idx="2610">
                  <c:v>41848.0</c:v>
                </c:pt>
                <c:pt idx="2611">
                  <c:v>41849.0</c:v>
                </c:pt>
                <c:pt idx="2612">
                  <c:v>41850.0</c:v>
                </c:pt>
                <c:pt idx="2613">
                  <c:v>41851.0</c:v>
                </c:pt>
              </c:numCache>
            </c:numRef>
          </c:cat>
          <c:val>
            <c:numRef>
              <c:f>Sheet1!$G$2:$G$2626</c:f>
              <c:numCache>
                <c:formatCode>General</c:formatCode>
                <c:ptCount val="2625"/>
                <c:pt idx="0">
                  <c:v>0.113267</c:v>
                </c:pt>
                <c:pt idx="1">
                  <c:v>0.107604</c:v>
                </c:pt>
                <c:pt idx="2">
                  <c:v>0.107604</c:v>
                </c:pt>
                <c:pt idx="3">
                  <c:v>0.104772</c:v>
                </c:pt>
                <c:pt idx="4">
                  <c:v>0.110436</c:v>
                </c:pt>
                <c:pt idx="5">
                  <c:v>0.104772</c:v>
                </c:pt>
                <c:pt idx="6">
                  <c:v>0.10194</c:v>
                </c:pt>
                <c:pt idx="7">
                  <c:v>0.096277</c:v>
                </c:pt>
                <c:pt idx="8">
                  <c:v>0.093445</c:v>
                </c:pt>
                <c:pt idx="9">
                  <c:v>0.0906140000000002</c:v>
                </c:pt>
                <c:pt idx="10">
                  <c:v>0.087782</c:v>
                </c:pt>
                <c:pt idx="11">
                  <c:v>0.0849500000000001</c:v>
                </c:pt>
                <c:pt idx="12">
                  <c:v>0.082119</c:v>
                </c:pt>
                <c:pt idx="13">
                  <c:v>0.076455</c:v>
                </c:pt>
                <c:pt idx="14">
                  <c:v>0.073624</c:v>
                </c:pt>
                <c:pt idx="15">
                  <c:v>0.073624</c:v>
                </c:pt>
                <c:pt idx="16">
                  <c:v>0.070792</c:v>
                </c:pt>
                <c:pt idx="17">
                  <c:v>0.070792</c:v>
                </c:pt>
                <c:pt idx="18">
                  <c:v>0.070792</c:v>
                </c:pt>
                <c:pt idx="19">
                  <c:v>0.06796</c:v>
                </c:pt>
                <c:pt idx="20">
                  <c:v>0.06796</c:v>
                </c:pt>
                <c:pt idx="21">
                  <c:v>0.065129</c:v>
                </c:pt>
                <c:pt idx="22">
                  <c:v>0.065129</c:v>
                </c:pt>
                <c:pt idx="23">
                  <c:v>0.062297</c:v>
                </c:pt>
                <c:pt idx="24">
                  <c:v>0.062297</c:v>
                </c:pt>
                <c:pt idx="25">
                  <c:v>0.0594650000000001</c:v>
                </c:pt>
                <c:pt idx="26">
                  <c:v>0.056634</c:v>
                </c:pt>
                <c:pt idx="27">
                  <c:v>0.0594650000000001</c:v>
                </c:pt>
                <c:pt idx="28">
                  <c:v>0.0594650000000001</c:v>
                </c:pt>
                <c:pt idx="29">
                  <c:v>0.0594650000000001</c:v>
                </c:pt>
                <c:pt idx="30">
                  <c:v>0.056634</c:v>
                </c:pt>
                <c:pt idx="31">
                  <c:v>0.056634</c:v>
                </c:pt>
                <c:pt idx="32">
                  <c:v>0.0538020000000001</c:v>
                </c:pt>
                <c:pt idx="33">
                  <c:v>0.05097</c:v>
                </c:pt>
                <c:pt idx="34">
                  <c:v>0.048139</c:v>
                </c:pt>
                <c:pt idx="35">
                  <c:v>0.0453070000000001</c:v>
                </c:pt>
                <c:pt idx="36">
                  <c:v>0.0453070000000001</c:v>
                </c:pt>
                <c:pt idx="37">
                  <c:v>0.0453070000000001</c:v>
                </c:pt>
                <c:pt idx="38">
                  <c:v>0.0453070000000001</c:v>
                </c:pt>
                <c:pt idx="39">
                  <c:v>0.042475</c:v>
                </c:pt>
                <c:pt idx="40">
                  <c:v>0.048139</c:v>
                </c:pt>
                <c:pt idx="41">
                  <c:v>0.048139</c:v>
                </c:pt>
                <c:pt idx="42">
                  <c:v>0.048139</c:v>
                </c:pt>
                <c:pt idx="43">
                  <c:v>0.0453070000000001</c:v>
                </c:pt>
                <c:pt idx="44">
                  <c:v>0.042475</c:v>
                </c:pt>
                <c:pt idx="45">
                  <c:v>0.042475</c:v>
                </c:pt>
                <c:pt idx="46">
                  <c:v>0.042475</c:v>
                </c:pt>
                <c:pt idx="47">
                  <c:v>0.056634</c:v>
                </c:pt>
                <c:pt idx="48">
                  <c:v>0.05097</c:v>
                </c:pt>
                <c:pt idx="49">
                  <c:v>0.048139</c:v>
                </c:pt>
                <c:pt idx="50">
                  <c:v>0.0453070000000001</c:v>
                </c:pt>
                <c:pt idx="51">
                  <c:v>0.0453070000000001</c:v>
                </c:pt>
                <c:pt idx="52">
                  <c:v>0.042475</c:v>
                </c:pt>
                <c:pt idx="53">
                  <c:v>0.039644</c:v>
                </c:pt>
                <c:pt idx="54">
                  <c:v>0.039644</c:v>
                </c:pt>
                <c:pt idx="55">
                  <c:v>0.036812</c:v>
                </c:pt>
                <c:pt idx="56">
                  <c:v>0.03398</c:v>
                </c:pt>
                <c:pt idx="57">
                  <c:v>0.03398</c:v>
                </c:pt>
                <c:pt idx="58">
                  <c:v>0.03398</c:v>
                </c:pt>
                <c:pt idx="59">
                  <c:v>0.03398</c:v>
                </c:pt>
                <c:pt idx="60">
                  <c:v>0.03398</c:v>
                </c:pt>
                <c:pt idx="61">
                  <c:v>0.031148</c:v>
                </c:pt>
                <c:pt idx="62">
                  <c:v>0.028317</c:v>
                </c:pt>
                <c:pt idx="63">
                  <c:v>0.028317</c:v>
                </c:pt>
                <c:pt idx="64">
                  <c:v>0.027467</c:v>
                </c:pt>
                <c:pt idx="65">
                  <c:v>0.027467</c:v>
                </c:pt>
                <c:pt idx="66">
                  <c:v>0.028317</c:v>
                </c:pt>
                <c:pt idx="67">
                  <c:v>0.031148</c:v>
                </c:pt>
                <c:pt idx="68">
                  <c:v>0.031148</c:v>
                </c:pt>
                <c:pt idx="69">
                  <c:v>0.031148</c:v>
                </c:pt>
                <c:pt idx="70">
                  <c:v>0.027467</c:v>
                </c:pt>
                <c:pt idx="71">
                  <c:v>0.026618</c:v>
                </c:pt>
                <c:pt idx="72">
                  <c:v>0.026618</c:v>
                </c:pt>
                <c:pt idx="73">
                  <c:v>0.026335</c:v>
                </c:pt>
                <c:pt idx="74">
                  <c:v>0.025202</c:v>
                </c:pt>
                <c:pt idx="75">
                  <c:v>0.024636</c:v>
                </c:pt>
                <c:pt idx="76">
                  <c:v>0.024636</c:v>
                </c:pt>
                <c:pt idx="77">
                  <c:v>0.024352</c:v>
                </c:pt>
                <c:pt idx="78">
                  <c:v>0.02237</c:v>
                </c:pt>
                <c:pt idx="79">
                  <c:v>0.022653</c:v>
                </c:pt>
                <c:pt idx="80">
                  <c:v>0.02322</c:v>
                </c:pt>
                <c:pt idx="81">
                  <c:v>0.022653</c:v>
                </c:pt>
                <c:pt idx="82">
                  <c:v>0.021521</c:v>
                </c:pt>
                <c:pt idx="83">
                  <c:v>0.020105</c:v>
                </c:pt>
                <c:pt idx="84">
                  <c:v>0.018972</c:v>
                </c:pt>
                <c:pt idx="85">
                  <c:v>0.018123</c:v>
                </c:pt>
                <c:pt idx="86">
                  <c:v>0.016424</c:v>
                </c:pt>
                <c:pt idx="87">
                  <c:v>0.015574</c:v>
                </c:pt>
                <c:pt idx="88">
                  <c:v>0.015008</c:v>
                </c:pt>
                <c:pt idx="89">
                  <c:v>0.014442</c:v>
                </c:pt>
                <c:pt idx="90">
                  <c:v>0.013592</c:v>
                </c:pt>
                <c:pt idx="91">
                  <c:v>0.013026</c:v>
                </c:pt>
                <c:pt idx="92">
                  <c:v>0.013026</c:v>
                </c:pt>
                <c:pt idx="93">
                  <c:v>0.013026</c:v>
                </c:pt>
                <c:pt idx="94">
                  <c:v>0.011893</c:v>
                </c:pt>
                <c:pt idx="95">
                  <c:v>0.012176</c:v>
                </c:pt>
                <c:pt idx="96">
                  <c:v>0.013026</c:v>
                </c:pt>
                <c:pt idx="97">
                  <c:v>0.011893</c:v>
                </c:pt>
                <c:pt idx="98">
                  <c:v>0.01161</c:v>
                </c:pt>
                <c:pt idx="99">
                  <c:v>0.012459</c:v>
                </c:pt>
                <c:pt idx="100">
                  <c:v>0.011044</c:v>
                </c:pt>
                <c:pt idx="101">
                  <c:v>0.010194</c:v>
                </c:pt>
                <c:pt idx="102">
                  <c:v>0.009911</c:v>
                </c:pt>
                <c:pt idx="103">
                  <c:v>0.009628</c:v>
                </c:pt>
                <c:pt idx="104">
                  <c:v>0.01161</c:v>
                </c:pt>
                <c:pt idx="105">
                  <c:v>0.012459</c:v>
                </c:pt>
                <c:pt idx="106">
                  <c:v>0.013026</c:v>
                </c:pt>
                <c:pt idx="107">
                  <c:v>0.013026</c:v>
                </c:pt>
                <c:pt idx="108">
                  <c:v>0.012459</c:v>
                </c:pt>
                <c:pt idx="109">
                  <c:v>0.011327</c:v>
                </c:pt>
                <c:pt idx="110">
                  <c:v>0.011327</c:v>
                </c:pt>
                <c:pt idx="111">
                  <c:v>0.011044</c:v>
                </c:pt>
                <c:pt idx="112">
                  <c:v>0.01076</c:v>
                </c:pt>
                <c:pt idx="113">
                  <c:v>0.010477</c:v>
                </c:pt>
                <c:pt idx="114">
                  <c:v>0.012743</c:v>
                </c:pt>
                <c:pt idx="115">
                  <c:v>0.013026</c:v>
                </c:pt>
                <c:pt idx="116">
                  <c:v>0.012176</c:v>
                </c:pt>
                <c:pt idx="117">
                  <c:v>0.011327</c:v>
                </c:pt>
                <c:pt idx="118">
                  <c:v>0.011327</c:v>
                </c:pt>
                <c:pt idx="119">
                  <c:v>0.01076</c:v>
                </c:pt>
                <c:pt idx="120">
                  <c:v>0.01161</c:v>
                </c:pt>
                <c:pt idx="121">
                  <c:v>0.01161</c:v>
                </c:pt>
                <c:pt idx="122">
                  <c:v>0.017556</c:v>
                </c:pt>
                <c:pt idx="123">
                  <c:v>0.016424</c:v>
                </c:pt>
                <c:pt idx="124">
                  <c:v>0.016141</c:v>
                </c:pt>
                <c:pt idx="125">
                  <c:v>0.016707</c:v>
                </c:pt>
                <c:pt idx="126">
                  <c:v>0.018406</c:v>
                </c:pt>
                <c:pt idx="127">
                  <c:v>0.018689</c:v>
                </c:pt>
                <c:pt idx="128">
                  <c:v>0.018123</c:v>
                </c:pt>
                <c:pt idx="129">
                  <c:v>0.018123</c:v>
                </c:pt>
                <c:pt idx="130">
                  <c:v>0.03398</c:v>
                </c:pt>
                <c:pt idx="131">
                  <c:v>0.087782</c:v>
                </c:pt>
                <c:pt idx="132">
                  <c:v>0.056634</c:v>
                </c:pt>
                <c:pt idx="133">
                  <c:v>0.096277</c:v>
                </c:pt>
                <c:pt idx="134">
                  <c:v>0.073624</c:v>
                </c:pt>
                <c:pt idx="135">
                  <c:v>0.039644</c:v>
                </c:pt>
                <c:pt idx="136">
                  <c:v>0.036812</c:v>
                </c:pt>
                <c:pt idx="137">
                  <c:v>0.039644</c:v>
                </c:pt>
                <c:pt idx="138">
                  <c:v>0.079287</c:v>
                </c:pt>
                <c:pt idx="139">
                  <c:v>0.144416</c:v>
                </c:pt>
                <c:pt idx="140">
                  <c:v>1.132672</c:v>
                </c:pt>
                <c:pt idx="141">
                  <c:v>0.509702</c:v>
                </c:pt>
                <c:pt idx="142">
                  <c:v>0.249188</c:v>
                </c:pt>
                <c:pt idx="143">
                  <c:v>0.167069</c:v>
                </c:pt>
                <c:pt idx="144">
                  <c:v>0.133089</c:v>
                </c:pt>
                <c:pt idx="145">
                  <c:v>0.110436</c:v>
                </c:pt>
                <c:pt idx="146">
                  <c:v>0.093445</c:v>
                </c:pt>
                <c:pt idx="147">
                  <c:v>0.082119</c:v>
                </c:pt>
                <c:pt idx="148">
                  <c:v>0.073624</c:v>
                </c:pt>
                <c:pt idx="149">
                  <c:v>0.065129</c:v>
                </c:pt>
                <c:pt idx="150">
                  <c:v>0.062297</c:v>
                </c:pt>
                <c:pt idx="151">
                  <c:v>0.0594650000000001</c:v>
                </c:pt>
                <c:pt idx="152">
                  <c:v>0.056634</c:v>
                </c:pt>
                <c:pt idx="153">
                  <c:v>0.0538020000000001</c:v>
                </c:pt>
                <c:pt idx="154">
                  <c:v>0.05097</c:v>
                </c:pt>
                <c:pt idx="155">
                  <c:v>0.048139</c:v>
                </c:pt>
                <c:pt idx="156">
                  <c:v>0.0453070000000001</c:v>
                </c:pt>
                <c:pt idx="157">
                  <c:v>0.042475</c:v>
                </c:pt>
                <c:pt idx="158">
                  <c:v>0.039644</c:v>
                </c:pt>
                <c:pt idx="159">
                  <c:v>0.039644</c:v>
                </c:pt>
                <c:pt idx="160">
                  <c:v>0.036812</c:v>
                </c:pt>
                <c:pt idx="161">
                  <c:v>0.036812</c:v>
                </c:pt>
                <c:pt idx="162">
                  <c:v>0.05097</c:v>
                </c:pt>
                <c:pt idx="163">
                  <c:v>0.062297</c:v>
                </c:pt>
                <c:pt idx="164">
                  <c:v>0.0538020000000001</c:v>
                </c:pt>
                <c:pt idx="165">
                  <c:v>0.0594650000000001</c:v>
                </c:pt>
                <c:pt idx="166">
                  <c:v>0.05097</c:v>
                </c:pt>
                <c:pt idx="167">
                  <c:v>0.048139</c:v>
                </c:pt>
                <c:pt idx="168">
                  <c:v>0.0453070000000001</c:v>
                </c:pt>
                <c:pt idx="169">
                  <c:v>0.042475</c:v>
                </c:pt>
                <c:pt idx="170">
                  <c:v>0.0453070000000001</c:v>
                </c:pt>
                <c:pt idx="171">
                  <c:v>0.110436</c:v>
                </c:pt>
                <c:pt idx="172">
                  <c:v>0.104772</c:v>
                </c:pt>
                <c:pt idx="173">
                  <c:v>0.076455</c:v>
                </c:pt>
                <c:pt idx="174">
                  <c:v>0.06796</c:v>
                </c:pt>
                <c:pt idx="175">
                  <c:v>0.062297</c:v>
                </c:pt>
                <c:pt idx="176">
                  <c:v>0.056634</c:v>
                </c:pt>
                <c:pt idx="177">
                  <c:v>0.05097</c:v>
                </c:pt>
                <c:pt idx="178">
                  <c:v>0.048139</c:v>
                </c:pt>
                <c:pt idx="179">
                  <c:v>0.048139</c:v>
                </c:pt>
                <c:pt idx="180">
                  <c:v>0.0453070000000001</c:v>
                </c:pt>
                <c:pt idx="181">
                  <c:v>0.042475</c:v>
                </c:pt>
                <c:pt idx="182">
                  <c:v>0.039644</c:v>
                </c:pt>
                <c:pt idx="183">
                  <c:v>0.039644</c:v>
                </c:pt>
                <c:pt idx="184">
                  <c:v>0.042475</c:v>
                </c:pt>
                <c:pt idx="185">
                  <c:v>0.368118</c:v>
                </c:pt>
                <c:pt idx="186">
                  <c:v>1.444157</c:v>
                </c:pt>
                <c:pt idx="187">
                  <c:v>0.622970000000001</c:v>
                </c:pt>
                <c:pt idx="188">
                  <c:v>0.453069</c:v>
                </c:pt>
                <c:pt idx="189">
                  <c:v>0.396435</c:v>
                </c:pt>
                <c:pt idx="190">
                  <c:v>0.339802000000001</c:v>
                </c:pt>
                <c:pt idx="191">
                  <c:v>0.283168</c:v>
                </c:pt>
                <c:pt idx="192">
                  <c:v>0.254851</c:v>
                </c:pt>
                <c:pt idx="193">
                  <c:v>0.218039</c:v>
                </c:pt>
                <c:pt idx="194">
                  <c:v>0.192554</c:v>
                </c:pt>
                <c:pt idx="195">
                  <c:v>0.175564</c:v>
                </c:pt>
                <c:pt idx="196">
                  <c:v>0.158574</c:v>
                </c:pt>
                <c:pt idx="197">
                  <c:v>0.152911</c:v>
                </c:pt>
                <c:pt idx="198">
                  <c:v>0.172732</c:v>
                </c:pt>
                <c:pt idx="199">
                  <c:v>0.249188</c:v>
                </c:pt>
                <c:pt idx="200">
                  <c:v>1.019404999999998</c:v>
                </c:pt>
                <c:pt idx="201">
                  <c:v>1.33089</c:v>
                </c:pt>
                <c:pt idx="202">
                  <c:v>2.491877999999997</c:v>
                </c:pt>
                <c:pt idx="203">
                  <c:v>1.585741</c:v>
                </c:pt>
                <c:pt idx="204">
                  <c:v>1.104355000000002</c:v>
                </c:pt>
                <c:pt idx="205">
                  <c:v>0.849504</c:v>
                </c:pt>
                <c:pt idx="206">
                  <c:v>0.736237</c:v>
                </c:pt>
                <c:pt idx="207">
                  <c:v>0.622970000000001</c:v>
                </c:pt>
                <c:pt idx="208">
                  <c:v>0.538019</c:v>
                </c:pt>
                <c:pt idx="209">
                  <c:v>0.481386000000001</c:v>
                </c:pt>
                <c:pt idx="210">
                  <c:v>0.509702</c:v>
                </c:pt>
                <c:pt idx="211">
                  <c:v>0.622970000000001</c:v>
                </c:pt>
                <c:pt idx="212">
                  <c:v>0.70792</c:v>
                </c:pt>
                <c:pt idx="213">
                  <c:v>0.70792</c:v>
                </c:pt>
                <c:pt idx="214">
                  <c:v>0.651286</c:v>
                </c:pt>
                <c:pt idx="215">
                  <c:v>0.594652999999999</c:v>
                </c:pt>
                <c:pt idx="216">
                  <c:v>1.189306</c:v>
                </c:pt>
                <c:pt idx="217">
                  <c:v>7.985338</c:v>
                </c:pt>
                <c:pt idx="218">
                  <c:v>4.813855999999993</c:v>
                </c:pt>
                <c:pt idx="219">
                  <c:v>3.143165</c:v>
                </c:pt>
                <c:pt idx="220">
                  <c:v>2.378610999999997</c:v>
                </c:pt>
                <c:pt idx="221">
                  <c:v>3.992668999999993</c:v>
                </c:pt>
                <c:pt idx="222">
                  <c:v>4.445738</c:v>
                </c:pt>
                <c:pt idx="223">
                  <c:v>3.001581</c:v>
                </c:pt>
                <c:pt idx="224">
                  <c:v>2.435244999999996</c:v>
                </c:pt>
                <c:pt idx="225">
                  <c:v>2.095442999999994</c:v>
                </c:pt>
                <c:pt idx="226">
                  <c:v>1.812275</c:v>
                </c:pt>
                <c:pt idx="227">
                  <c:v>1.585741</c:v>
                </c:pt>
                <c:pt idx="228">
                  <c:v>1.359206</c:v>
                </c:pt>
                <c:pt idx="229">
                  <c:v>1.189306</c:v>
                </c:pt>
                <c:pt idx="230">
                  <c:v>1.047721999999998</c:v>
                </c:pt>
                <c:pt idx="231">
                  <c:v>0.906138</c:v>
                </c:pt>
                <c:pt idx="232">
                  <c:v>0.821187</c:v>
                </c:pt>
                <c:pt idx="233">
                  <c:v>0.736237</c:v>
                </c:pt>
                <c:pt idx="234">
                  <c:v>0.651286</c:v>
                </c:pt>
                <c:pt idx="235">
                  <c:v>0.622970000000001</c:v>
                </c:pt>
                <c:pt idx="236">
                  <c:v>0.566335999999999</c:v>
                </c:pt>
                <c:pt idx="237">
                  <c:v>0.594652999999999</c:v>
                </c:pt>
                <c:pt idx="238">
                  <c:v>1.359206</c:v>
                </c:pt>
                <c:pt idx="239">
                  <c:v>1.302573</c:v>
                </c:pt>
                <c:pt idx="240">
                  <c:v>1.217621999999997</c:v>
                </c:pt>
                <c:pt idx="241">
                  <c:v>1.245938999999998</c:v>
                </c:pt>
                <c:pt idx="242">
                  <c:v>1.274256</c:v>
                </c:pt>
                <c:pt idx="243">
                  <c:v>6.512864</c:v>
                </c:pt>
                <c:pt idx="244">
                  <c:v>6.484547</c:v>
                </c:pt>
                <c:pt idx="245">
                  <c:v>5.266924999999992</c:v>
                </c:pt>
                <c:pt idx="246">
                  <c:v>10.109098</c:v>
                </c:pt>
                <c:pt idx="247">
                  <c:v>6.031478</c:v>
                </c:pt>
                <c:pt idx="248">
                  <c:v>3.398015999999997</c:v>
                </c:pt>
                <c:pt idx="249">
                  <c:v>2.406928</c:v>
                </c:pt>
                <c:pt idx="250">
                  <c:v>1.953859</c:v>
                </c:pt>
                <c:pt idx="251">
                  <c:v>1.670691</c:v>
                </c:pt>
                <c:pt idx="252">
                  <c:v>1.472474</c:v>
                </c:pt>
                <c:pt idx="253">
                  <c:v>1.387523</c:v>
                </c:pt>
                <c:pt idx="254">
                  <c:v>1.33089</c:v>
                </c:pt>
                <c:pt idx="255">
                  <c:v>1.245938999999998</c:v>
                </c:pt>
                <c:pt idx="256">
                  <c:v>1.160989</c:v>
                </c:pt>
                <c:pt idx="257">
                  <c:v>1.047721999999998</c:v>
                </c:pt>
                <c:pt idx="258">
                  <c:v>0.906138</c:v>
                </c:pt>
                <c:pt idx="259">
                  <c:v>0.821187</c:v>
                </c:pt>
                <c:pt idx="260">
                  <c:v>0.736237</c:v>
                </c:pt>
                <c:pt idx="261">
                  <c:v>0.679603000000001</c:v>
                </c:pt>
                <c:pt idx="262">
                  <c:v>0.651286</c:v>
                </c:pt>
                <c:pt idx="263">
                  <c:v>0.594652999999999</c:v>
                </c:pt>
                <c:pt idx="264">
                  <c:v>0.566335999999999</c:v>
                </c:pt>
                <c:pt idx="265">
                  <c:v>0.566335999999999</c:v>
                </c:pt>
                <c:pt idx="266">
                  <c:v>0.594652999999999</c:v>
                </c:pt>
                <c:pt idx="267">
                  <c:v>3.62455</c:v>
                </c:pt>
                <c:pt idx="268">
                  <c:v>3.907718</c:v>
                </c:pt>
                <c:pt idx="269">
                  <c:v>2.491877999999997</c:v>
                </c:pt>
                <c:pt idx="270">
                  <c:v>1.868909</c:v>
                </c:pt>
                <c:pt idx="271">
                  <c:v>1.529107</c:v>
                </c:pt>
                <c:pt idx="272">
                  <c:v>1.274256</c:v>
                </c:pt>
                <c:pt idx="273">
                  <c:v>1.132672</c:v>
                </c:pt>
                <c:pt idx="274">
                  <c:v>0.991087999999999</c:v>
                </c:pt>
                <c:pt idx="275">
                  <c:v>0.877821000000001</c:v>
                </c:pt>
                <c:pt idx="276">
                  <c:v>0.79287</c:v>
                </c:pt>
                <c:pt idx="277">
                  <c:v>0.70792</c:v>
                </c:pt>
                <c:pt idx="278">
                  <c:v>0.651286</c:v>
                </c:pt>
                <c:pt idx="279">
                  <c:v>0.594652999999999</c:v>
                </c:pt>
                <c:pt idx="280">
                  <c:v>0.538019</c:v>
                </c:pt>
                <c:pt idx="281">
                  <c:v>0.509702</c:v>
                </c:pt>
                <c:pt idx="282">
                  <c:v>0.481386000000001</c:v>
                </c:pt>
                <c:pt idx="283">
                  <c:v>0.453069</c:v>
                </c:pt>
                <c:pt idx="284">
                  <c:v>0.424752</c:v>
                </c:pt>
                <c:pt idx="285">
                  <c:v>0.424752</c:v>
                </c:pt>
                <c:pt idx="286">
                  <c:v>0.481386000000001</c:v>
                </c:pt>
                <c:pt idx="287">
                  <c:v>0.509702</c:v>
                </c:pt>
                <c:pt idx="288">
                  <c:v>0.481386000000001</c:v>
                </c:pt>
                <c:pt idx="289">
                  <c:v>0.453069</c:v>
                </c:pt>
                <c:pt idx="290">
                  <c:v>0.424752</c:v>
                </c:pt>
                <c:pt idx="291">
                  <c:v>0.424752</c:v>
                </c:pt>
                <c:pt idx="292">
                  <c:v>0.396435</c:v>
                </c:pt>
                <c:pt idx="293">
                  <c:v>0.396435</c:v>
                </c:pt>
                <c:pt idx="294">
                  <c:v>0.368118</c:v>
                </c:pt>
                <c:pt idx="295">
                  <c:v>0.339802000000001</c:v>
                </c:pt>
                <c:pt idx="296">
                  <c:v>0.339802000000001</c:v>
                </c:pt>
                <c:pt idx="297">
                  <c:v>0.311485</c:v>
                </c:pt>
                <c:pt idx="298">
                  <c:v>0.339802000000001</c:v>
                </c:pt>
                <c:pt idx="299">
                  <c:v>0.311485</c:v>
                </c:pt>
                <c:pt idx="300">
                  <c:v>0.339802000000001</c:v>
                </c:pt>
                <c:pt idx="301">
                  <c:v>0.339802000000001</c:v>
                </c:pt>
                <c:pt idx="302">
                  <c:v>0.311485</c:v>
                </c:pt>
                <c:pt idx="303">
                  <c:v>0.311485</c:v>
                </c:pt>
                <c:pt idx="304">
                  <c:v>0.283168</c:v>
                </c:pt>
                <c:pt idx="305">
                  <c:v>0.283168</c:v>
                </c:pt>
                <c:pt idx="306">
                  <c:v>0.274673</c:v>
                </c:pt>
                <c:pt idx="307">
                  <c:v>0.266178</c:v>
                </c:pt>
                <c:pt idx="308">
                  <c:v>0.260515</c:v>
                </c:pt>
                <c:pt idx="309">
                  <c:v>0.257683</c:v>
                </c:pt>
                <c:pt idx="310">
                  <c:v>0.240693</c:v>
                </c:pt>
                <c:pt idx="311">
                  <c:v>0.229366</c:v>
                </c:pt>
                <c:pt idx="312">
                  <c:v>0.223703</c:v>
                </c:pt>
                <c:pt idx="313">
                  <c:v>0.218039</c:v>
                </c:pt>
                <c:pt idx="314">
                  <c:v>0.212376</c:v>
                </c:pt>
                <c:pt idx="315">
                  <c:v>0.206713</c:v>
                </c:pt>
                <c:pt idx="316">
                  <c:v>0.198218</c:v>
                </c:pt>
                <c:pt idx="317">
                  <c:v>0.195386</c:v>
                </c:pt>
                <c:pt idx="318">
                  <c:v>0.189723</c:v>
                </c:pt>
                <c:pt idx="319">
                  <c:v>0.184059</c:v>
                </c:pt>
                <c:pt idx="320">
                  <c:v>0.181228</c:v>
                </c:pt>
                <c:pt idx="321">
                  <c:v>0.178396</c:v>
                </c:pt>
                <c:pt idx="322">
                  <c:v>0.175564</c:v>
                </c:pt>
                <c:pt idx="323">
                  <c:v>0.172732</c:v>
                </c:pt>
                <c:pt idx="324">
                  <c:v>0.167069</c:v>
                </c:pt>
                <c:pt idx="325">
                  <c:v>0.263346</c:v>
                </c:pt>
                <c:pt idx="326">
                  <c:v>0.25202</c:v>
                </c:pt>
                <c:pt idx="327">
                  <c:v>0.212376</c:v>
                </c:pt>
                <c:pt idx="328">
                  <c:v>0.195386</c:v>
                </c:pt>
                <c:pt idx="329">
                  <c:v>0.184059</c:v>
                </c:pt>
                <c:pt idx="330">
                  <c:v>0.178396</c:v>
                </c:pt>
                <c:pt idx="331">
                  <c:v>0.172732</c:v>
                </c:pt>
                <c:pt idx="332">
                  <c:v>0.167069</c:v>
                </c:pt>
                <c:pt idx="333">
                  <c:v>0.164237</c:v>
                </c:pt>
                <c:pt idx="334">
                  <c:v>0.158574</c:v>
                </c:pt>
                <c:pt idx="335">
                  <c:v>0.152911</c:v>
                </c:pt>
                <c:pt idx="336">
                  <c:v>0.147247</c:v>
                </c:pt>
                <c:pt idx="337">
                  <c:v>0.144416</c:v>
                </c:pt>
                <c:pt idx="338">
                  <c:v>0.141584</c:v>
                </c:pt>
                <c:pt idx="339">
                  <c:v>0.141584</c:v>
                </c:pt>
                <c:pt idx="340">
                  <c:v>0.135921</c:v>
                </c:pt>
                <c:pt idx="341">
                  <c:v>0.133089</c:v>
                </c:pt>
                <c:pt idx="342">
                  <c:v>0.130257</c:v>
                </c:pt>
                <c:pt idx="343">
                  <c:v>0.127426</c:v>
                </c:pt>
                <c:pt idx="344">
                  <c:v>0.124594</c:v>
                </c:pt>
                <c:pt idx="345">
                  <c:v>0.121762</c:v>
                </c:pt>
                <c:pt idx="346">
                  <c:v>0.118931</c:v>
                </c:pt>
                <c:pt idx="347">
                  <c:v>0.113267</c:v>
                </c:pt>
                <c:pt idx="348">
                  <c:v>0.110436</c:v>
                </c:pt>
                <c:pt idx="349">
                  <c:v>0.107604</c:v>
                </c:pt>
                <c:pt idx="350">
                  <c:v>0.107604</c:v>
                </c:pt>
                <c:pt idx="351">
                  <c:v>0.10194</c:v>
                </c:pt>
                <c:pt idx="352">
                  <c:v>0.107604</c:v>
                </c:pt>
                <c:pt idx="353">
                  <c:v>0.10194</c:v>
                </c:pt>
                <c:pt idx="354">
                  <c:v>0.10194</c:v>
                </c:pt>
                <c:pt idx="355">
                  <c:v>0.104772</c:v>
                </c:pt>
                <c:pt idx="356">
                  <c:v>0.104772</c:v>
                </c:pt>
                <c:pt idx="357">
                  <c:v>0.107604</c:v>
                </c:pt>
                <c:pt idx="358">
                  <c:v>0.107604</c:v>
                </c:pt>
                <c:pt idx="359">
                  <c:v>0.104772</c:v>
                </c:pt>
                <c:pt idx="360">
                  <c:v>0.104772</c:v>
                </c:pt>
                <c:pt idx="361">
                  <c:v>0.104772</c:v>
                </c:pt>
                <c:pt idx="362">
                  <c:v>0.096277</c:v>
                </c:pt>
                <c:pt idx="363">
                  <c:v>0.093445</c:v>
                </c:pt>
                <c:pt idx="364">
                  <c:v>0.0906140000000002</c:v>
                </c:pt>
                <c:pt idx="365">
                  <c:v>0.087782</c:v>
                </c:pt>
                <c:pt idx="366">
                  <c:v>0.087782</c:v>
                </c:pt>
                <c:pt idx="367">
                  <c:v>0.087782</c:v>
                </c:pt>
                <c:pt idx="368">
                  <c:v>0.0849500000000001</c:v>
                </c:pt>
                <c:pt idx="369">
                  <c:v>0.0849500000000001</c:v>
                </c:pt>
                <c:pt idx="370">
                  <c:v>0.0849500000000001</c:v>
                </c:pt>
                <c:pt idx="371">
                  <c:v>0.082119</c:v>
                </c:pt>
                <c:pt idx="372">
                  <c:v>0.079287</c:v>
                </c:pt>
                <c:pt idx="373">
                  <c:v>0.076455</c:v>
                </c:pt>
                <c:pt idx="374">
                  <c:v>0.076455</c:v>
                </c:pt>
                <c:pt idx="375">
                  <c:v>0.073624</c:v>
                </c:pt>
                <c:pt idx="376">
                  <c:v>0.070792</c:v>
                </c:pt>
                <c:pt idx="377">
                  <c:v>0.06796</c:v>
                </c:pt>
                <c:pt idx="378">
                  <c:v>0.06796</c:v>
                </c:pt>
                <c:pt idx="379">
                  <c:v>0.065129</c:v>
                </c:pt>
                <c:pt idx="380">
                  <c:v>0.065129</c:v>
                </c:pt>
                <c:pt idx="381">
                  <c:v>0.062297</c:v>
                </c:pt>
                <c:pt idx="382">
                  <c:v>0.0594650000000001</c:v>
                </c:pt>
                <c:pt idx="383">
                  <c:v>0.062297</c:v>
                </c:pt>
                <c:pt idx="384">
                  <c:v>0.0594650000000001</c:v>
                </c:pt>
                <c:pt idx="385">
                  <c:v>0.056634</c:v>
                </c:pt>
                <c:pt idx="386">
                  <c:v>0.056634</c:v>
                </c:pt>
                <c:pt idx="387">
                  <c:v>0.056634</c:v>
                </c:pt>
                <c:pt idx="388">
                  <c:v>0.056634</c:v>
                </c:pt>
                <c:pt idx="389">
                  <c:v>0.0538020000000001</c:v>
                </c:pt>
                <c:pt idx="390">
                  <c:v>0.0538020000000001</c:v>
                </c:pt>
                <c:pt idx="391">
                  <c:v>0.05097</c:v>
                </c:pt>
                <c:pt idx="392">
                  <c:v>0.05097</c:v>
                </c:pt>
                <c:pt idx="393">
                  <c:v>0.048139</c:v>
                </c:pt>
                <c:pt idx="394">
                  <c:v>0.048139</c:v>
                </c:pt>
                <c:pt idx="395">
                  <c:v>0.048139</c:v>
                </c:pt>
                <c:pt idx="396">
                  <c:v>0.0453070000000001</c:v>
                </c:pt>
                <c:pt idx="397">
                  <c:v>0.048139</c:v>
                </c:pt>
                <c:pt idx="398">
                  <c:v>0.048139</c:v>
                </c:pt>
                <c:pt idx="399">
                  <c:v>0.0453070000000001</c:v>
                </c:pt>
                <c:pt idx="400">
                  <c:v>0.042475</c:v>
                </c:pt>
                <c:pt idx="401">
                  <c:v>0.039644</c:v>
                </c:pt>
                <c:pt idx="402">
                  <c:v>0.036812</c:v>
                </c:pt>
                <c:pt idx="403">
                  <c:v>0.03398</c:v>
                </c:pt>
                <c:pt idx="404">
                  <c:v>0.03398</c:v>
                </c:pt>
                <c:pt idx="405">
                  <c:v>0.03398</c:v>
                </c:pt>
                <c:pt idx="406">
                  <c:v>0.03398</c:v>
                </c:pt>
                <c:pt idx="407">
                  <c:v>0.031148</c:v>
                </c:pt>
                <c:pt idx="408">
                  <c:v>0.031148</c:v>
                </c:pt>
                <c:pt idx="409">
                  <c:v>0.031148</c:v>
                </c:pt>
                <c:pt idx="410">
                  <c:v>0.031148</c:v>
                </c:pt>
                <c:pt idx="411">
                  <c:v>0.028317</c:v>
                </c:pt>
                <c:pt idx="412">
                  <c:v>0.028317</c:v>
                </c:pt>
                <c:pt idx="413">
                  <c:v>0.028317</c:v>
                </c:pt>
                <c:pt idx="414">
                  <c:v>0.028317</c:v>
                </c:pt>
                <c:pt idx="415">
                  <c:v>0.028317</c:v>
                </c:pt>
                <c:pt idx="416">
                  <c:v>0.028317</c:v>
                </c:pt>
                <c:pt idx="417">
                  <c:v>0.027467</c:v>
                </c:pt>
                <c:pt idx="418">
                  <c:v>0.026618</c:v>
                </c:pt>
                <c:pt idx="419">
                  <c:v>0.027184</c:v>
                </c:pt>
                <c:pt idx="420">
                  <c:v>0.027467</c:v>
                </c:pt>
                <c:pt idx="421">
                  <c:v>0.02775</c:v>
                </c:pt>
                <c:pt idx="422">
                  <c:v>0.027467</c:v>
                </c:pt>
                <c:pt idx="423">
                  <c:v>0.026618</c:v>
                </c:pt>
                <c:pt idx="424">
                  <c:v>0.026618</c:v>
                </c:pt>
                <c:pt idx="425">
                  <c:v>0.026051</c:v>
                </c:pt>
                <c:pt idx="426">
                  <c:v>0.026335</c:v>
                </c:pt>
                <c:pt idx="427">
                  <c:v>0.024352</c:v>
                </c:pt>
                <c:pt idx="428">
                  <c:v>0.021804</c:v>
                </c:pt>
                <c:pt idx="429">
                  <c:v>0.020954</c:v>
                </c:pt>
                <c:pt idx="430">
                  <c:v>0.020388</c:v>
                </c:pt>
                <c:pt idx="431">
                  <c:v>0.019822</c:v>
                </c:pt>
                <c:pt idx="432">
                  <c:v>0.019255</c:v>
                </c:pt>
                <c:pt idx="433">
                  <c:v>0.019822</c:v>
                </c:pt>
                <c:pt idx="434">
                  <c:v>0.020105</c:v>
                </c:pt>
                <c:pt idx="435">
                  <c:v>0.019539</c:v>
                </c:pt>
                <c:pt idx="436">
                  <c:v>0.018123</c:v>
                </c:pt>
                <c:pt idx="437">
                  <c:v>0.017273</c:v>
                </c:pt>
                <c:pt idx="438">
                  <c:v>0.016141</c:v>
                </c:pt>
                <c:pt idx="439">
                  <c:v>0.014442</c:v>
                </c:pt>
                <c:pt idx="440">
                  <c:v>0.014158</c:v>
                </c:pt>
                <c:pt idx="441">
                  <c:v>0.013592</c:v>
                </c:pt>
                <c:pt idx="442">
                  <c:v>0.016141</c:v>
                </c:pt>
                <c:pt idx="443">
                  <c:v>0.018689</c:v>
                </c:pt>
                <c:pt idx="444">
                  <c:v>0.019539</c:v>
                </c:pt>
                <c:pt idx="445">
                  <c:v>0.020105</c:v>
                </c:pt>
                <c:pt idx="446">
                  <c:v>0.020388</c:v>
                </c:pt>
                <c:pt idx="447">
                  <c:v>0.019539</c:v>
                </c:pt>
                <c:pt idx="448">
                  <c:v>0.019822</c:v>
                </c:pt>
                <c:pt idx="449">
                  <c:v>0.018689</c:v>
                </c:pt>
                <c:pt idx="450">
                  <c:v>0.019822</c:v>
                </c:pt>
                <c:pt idx="451">
                  <c:v>0.019539</c:v>
                </c:pt>
                <c:pt idx="452">
                  <c:v>0.018123</c:v>
                </c:pt>
                <c:pt idx="453">
                  <c:v>0.01784</c:v>
                </c:pt>
                <c:pt idx="454">
                  <c:v>0.017556</c:v>
                </c:pt>
                <c:pt idx="455">
                  <c:v>0.017556</c:v>
                </c:pt>
                <c:pt idx="456">
                  <c:v>0.018123</c:v>
                </c:pt>
                <c:pt idx="457">
                  <c:v>0.018123</c:v>
                </c:pt>
                <c:pt idx="458">
                  <c:v>0.018406</c:v>
                </c:pt>
                <c:pt idx="459">
                  <c:v>0.018123</c:v>
                </c:pt>
                <c:pt idx="460">
                  <c:v>0.017273</c:v>
                </c:pt>
                <c:pt idx="461">
                  <c:v>0.016424</c:v>
                </c:pt>
                <c:pt idx="462">
                  <c:v>0.015574</c:v>
                </c:pt>
                <c:pt idx="463">
                  <c:v>0.015008</c:v>
                </c:pt>
                <c:pt idx="464">
                  <c:v>0.015857</c:v>
                </c:pt>
                <c:pt idx="465">
                  <c:v>0.01699</c:v>
                </c:pt>
                <c:pt idx="466">
                  <c:v>0.016424</c:v>
                </c:pt>
                <c:pt idx="467">
                  <c:v>0.015008</c:v>
                </c:pt>
                <c:pt idx="468">
                  <c:v>0.015008</c:v>
                </c:pt>
                <c:pt idx="469">
                  <c:v>0.014725</c:v>
                </c:pt>
                <c:pt idx="470">
                  <c:v>0.014442</c:v>
                </c:pt>
                <c:pt idx="471">
                  <c:v>0.014725</c:v>
                </c:pt>
                <c:pt idx="472">
                  <c:v>0.015291</c:v>
                </c:pt>
                <c:pt idx="473">
                  <c:v>0.018406</c:v>
                </c:pt>
                <c:pt idx="474">
                  <c:v>0.020105</c:v>
                </c:pt>
                <c:pt idx="475">
                  <c:v>0.024919</c:v>
                </c:pt>
                <c:pt idx="476">
                  <c:v>0.024919</c:v>
                </c:pt>
                <c:pt idx="477">
                  <c:v>0.02322</c:v>
                </c:pt>
                <c:pt idx="478">
                  <c:v>0.021804</c:v>
                </c:pt>
                <c:pt idx="479">
                  <c:v>0.020671</c:v>
                </c:pt>
                <c:pt idx="480">
                  <c:v>0.020105</c:v>
                </c:pt>
                <c:pt idx="481">
                  <c:v>0.020388</c:v>
                </c:pt>
                <c:pt idx="482">
                  <c:v>0.020105</c:v>
                </c:pt>
                <c:pt idx="483">
                  <c:v>0.020105</c:v>
                </c:pt>
                <c:pt idx="484">
                  <c:v>0.019539</c:v>
                </c:pt>
                <c:pt idx="485">
                  <c:v>0.020105</c:v>
                </c:pt>
                <c:pt idx="486">
                  <c:v>0.020388</c:v>
                </c:pt>
                <c:pt idx="487">
                  <c:v>0.03398</c:v>
                </c:pt>
                <c:pt idx="488">
                  <c:v>0.079287</c:v>
                </c:pt>
                <c:pt idx="489">
                  <c:v>0.144416</c:v>
                </c:pt>
                <c:pt idx="490">
                  <c:v>0.073624</c:v>
                </c:pt>
                <c:pt idx="491">
                  <c:v>0.042475</c:v>
                </c:pt>
                <c:pt idx="492">
                  <c:v>0.028317</c:v>
                </c:pt>
                <c:pt idx="493">
                  <c:v>0.02322</c:v>
                </c:pt>
                <c:pt idx="494">
                  <c:v>0.020388</c:v>
                </c:pt>
                <c:pt idx="495">
                  <c:v>0.020388</c:v>
                </c:pt>
                <c:pt idx="496">
                  <c:v>0.020388</c:v>
                </c:pt>
                <c:pt idx="497">
                  <c:v>0.020388</c:v>
                </c:pt>
                <c:pt idx="498">
                  <c:v>0.018972</c:v>
                </c:pt>
                <c:pt idx="499">
                  <c:v>0.018972</c:v>
                </c:pt>
                <c:pt idx="500">
                  <c:v>0.019539</c:v>
                </c:pt>
                <c:pt idx="501">
                  <c:v>0.018972</c:v>
                </c:pt>
                <c:pt idx="502">
                  <c:v>0.018972</c:v>
                </c:pt>
                <c:pt idx="503">
                  <c:v>0.018972</c:v>
                </c:pt>
                <c:pt idx="504">
                  <c:v>0.018972</c:v>
                </c:pt>
                <c:pt idx="505">
                  <c:v>0.019255</c:v>
                </c:pt>
                <c:pt idx="506">
                  <c:v>0.020388</c:v>
                </c:pt>
                <c:pt idx="507">
                  <c:v>0.020954</c:v>
                </c:pt>
                <c:pt idx="508">
                  <c:v>0.020671</c:v>
                </c:pt>
                <c:pt idx="509">
                  <c:v>0.021521</c:v>
                </c:pt>
                <c:pt idx="510">
                  <c:v>0.022937</c:v>
                </c:pt>
                <c:pt idx="511">
                  <c:v>0.024919</c:v>
                </c:pt>
                <c:pt idx="512">
                  <c:v>0.028317</c:v>
                </c:pt>
                <c:pt idx="513">
                  <c:v>0.028317</c:v>
                </c:pt>
                <c:pt idx="514">
                  <c:v>0.028317</c:v>
                </c:pt>
                <c:pt idx="515">
                  <c:v>0.031148</c:v>
                </c:pt>
                <c:pt idx="516">
                  <c:v>0.065129</c:v>
                </c:pt>
                <c:pt idx="517">
                  <c:v>0.198218</c:v>
                </c:pt>
                <c:pt idx="518">
                  <c:v>0.453069</c:v>
                </c:pt>
                <c:pt idx="519">
                  <c:v>0.424752</c:v>
                </c:pt>
                <c:pt idx="520">
                  <c:v>0.424752</c:v>
                </c:pt>
                <c:pt idx="521">
                  <c:v>0.218039</c:v>
                </c:pt>
                <c:pt idx="522">
                  <c:v>0.161406</c:v>
                </c:pt>
                <c:pt idx="523">
                  <c:v>0.124594</c:v>
                </c:pt>
                <c:pt idx="524">
                  <c:v>0.124594</c:v>
                </c:pt>
                <c:pt idx="525">
                  <c:v>0.141584</c:v>
                </c:pt>
                <c:pt idx="526">
                  <c:v>0.116099</c:v>
                </c:pt>
                <c:pt idx="527">
                  <c:v>0.099109</c:v>
                </c:pt>
                <c:pt idx="528">
                  <c:v>0.0906140000000002</c:v>
                </c:pt>
                <c:pt idx="529">
                  <c:v>0.082119</c:v>
                </c:pt>
                <c:pt idx="530">
                  <c:v>0.073624</c:v>
                </c:pt>
                <c:pt idx="531">
                  <c:v>0.065129</c:v>
                </c:pt>
                <c:pt idx="532">
                  <c:v>0.0594650000000001</c:v>
                </c:pt>
                <c:pt idx="533">
                  <c:v>0.0538020000000001</c:v>
                </c:pt>
                <c:pt idx="534">
                  <c:v>0.048139</c:v>
                </c:pt>
                <c:pt idx="535">
                  <c:v>0.0453070000000001</c:v>
                </c:pt>
                <c:pt idx="536">
                  <c:v>0.05097</c:v>
                </c:pt>
                <c:pt idx="537">
                  <c:v>0.048139</c:v>
                </c:pt>
                <c:pt idx="538">
                  <c:v>0.042475</c:v>
                </c:pt>
                <c:pt idx="539">
                  <c:v>0.039644</c:v>
                </c:pt>
                <c:pt idx="540">
                  <c:v>0.036812</c:v>
                </c:pt>
                <c:pt idx="541">
                  <c:v>0.03398</c:v>
                </c:pt>
                <c:pt idx="542">
                  <c:v>0.03398</c:v>
                </c:pt>
                <c:pt idx="543">
                  <c:v>0.031148</c:v>
                </c:pt>
                <c:pt idx="544">
                  <c:v>0.031148</c:v>
                </c:pt>
                <c:pt idx="545">
                  <c:v>0.028317</c:v>
                </c:pt>
                <c:pt idx="546">
                  <c:v>0.02775</c:v>
                </c:pt>
                <c:pt idx="547">
                  <c:v>0.026901</c:v>
                </c:pt>
                <c:pt idx="548">
                  <c:v>0.026618</c:v>
                </c:pt>
                <c:pt idx="549">
                  <c:v>0.025202</c:v>
                </c:pt>
                <c:pt idx="550">
                  <c:v>0.025202</c:v>
                </c:pt>
                <c:pt idx="551">
                  <c:v>0.023786</c:v>
                </c:pt>
                <c:pt idx="552">
                  <c:v>0.022937</c:v>
                </c:pt>
                <c:pt idx="553">
                  <c:v>0.021804</c:v>
                </c:pt>
                <c:pt idx="554">
                  <c:v>0.020954</c:v>
                </c:pt>
                <c:pt idx="555">
                  <c:v>0.020954</c:v>
                </c:pt>
                <c:pt idx="556">
                  <c:v>0.020105</c:v>
                </c:pt>
                <c:pt idx="557">
                  <c:v>0.019255</c:v>
                </c:pt>
                <c:pt idx="558">
                  <c:v>0.019822</c:v>
                </c:pt>
                <c:pt idx="559">
                  <c:v>0.021521</c:v>
                </c:pt>
                <c:pt idx="560">
                  <c:v>0.028317</c:v>
                </c:pt>
                <c:pt idx="561">
                  <c:v>0.039644</c:v>
                </c:pt>
                <c:pt idx="562">
                  <c:v>0.03398</c:v>
                </c:pt>
                <c:pt idx="563">
                  <c:v>0.031148</c:v>
                </c:pt>
                <c:pt idx="564">
                  <c:v>0.0594650000000001</c:v>
                </c:pt>
                <c:pt idx="565">
                  <c:v>0.181228</c:v>
                </c:pt>
                <c:pt idx="566">
                  <c:v>0.113267</c:v>
                </c:pt>
                <c:pt idx="567">
                  <c:v>0.651286</c:v>
                </c:pt>
                <c:pt idx="568">
                  <c:v>0.736237</c:v>
                </c:pt>
                <c:pt idx="569">
                  <c:v>0.453069</c:v>
                </c:pt>
                <c:pt idx="570">
                  <c:v>1.104355000000002</c:v>
                </c:pt>
                <c:pt idx="571">
                  <c:v>2.208710000000003</c:v>
                </c:pt>
                <c:pt idx="572">
                  <c:v>1.104355000000002</c:v>
                </c:pt>
                <c:pt idx="573">
                  <c:v>0.934454</c:v>
                </c:pt>
                <c:pt idx="574">
                  <c:v>1.897226</c:v>
                </c:pt>
                <c:pt idx="575">
                  <c:v>2.12376</c:v>
                </c:pt>
                <c:pt idx="576">
                  <c:v>1.670691</c:v>
                </c:pt>
                <c:pt idx="577">
                  <c:v>0.934454</c:v>
                </c:pt>
                <c:pt idx="578">
                  <c:v>1.415839999999997</c:v>
                </c:pt>
                <c:pt idx="579">
                  <c:v>1.245938999999998</c:v>
                </c:pt>
                <c:pt idx="580">
                  <c:v>1.019404999999998</c:v>
                </c:pt>
                <c:pt idx="581">
                  <c:v>0.934454</c:v>
                </c:pt>
                <c:pt idx="582">
                  <c:v>0.764554</c:v>
                </c:pt>
                <c:pt idx="583">
                  <c:v>0.679603000000001</c:v>
                </c:pt>
                <c:pt idx="584">
                  <c:v>0.622970000000001</c:v>
                </c:pt>
                <c:pt idx="585">
                  <c:v>0.538019</c:v>
                </c:pt>
                <c:pt idx="586">
                  <c:v>0.481386000000001</c:v>
                </c:pt>
                <c:pt idx="587">
                  <c:v>0.424752</c:v>
                </c:pt>
                <c:pt idx="588">
                  <c:v>0.396435</c:v>
                </c:pt>
                <c:pt idx="589">
                  <c:v>0.339802000000001</c:v>
                </c:pt>
                <c:pt idx="590">
                  <c:v>0.311485</c:v>
                </c:pt>
                <c:pt idx="591">
                  <c:v>0.283168</c:v>
                </c:pt>
                <c:pt idx="592">
                  <c:v>0.271841</c:v>
                </c:pt>
                <c:pt idx="593">
                  <c:v>0.254851</c:v>
                </c:pt>
                <c:pt idx="594">
                  <c:v>0.237861</c:v>
                </c:pt>
                <c:pt idx="595">
                  <c:v>0.223703</c:v>
                </c:pt>
                <c:pt idx="596">
                  <c:v>0.209544</c:v>
                </c:pt>
                <c:pt idx="597">
                  <c:v>0.198218</c:v>
                </c:pt>
                <c:pt idx="598">
                  <c:v>0.206713</c:v>
                </c:pt>
                <c:pt idx="599">
                  <c:v>0.181228</c:v>
                </c:pt>
                <c:pt idx="600">
                  <c:v>0.172732</c:v>
                </c:pt>
                <c:pt idx="601">
                  <c:v>0.164237</c:v>
                </c:pt>
                <c:pt idx="602">
                  <c:v>0.155742</c:v>
                </c:pt>
                <c:pt idx="603">
                  <c:v>0.147247</c:v>
                </c:pt>
                <c:pt idx="604">
                  <c:v>0.138752</c:v>
                </c:pt>
                <c:pt idx="605">
                  <c:v>0.133089</c:v>
                </c:pt>
                <c:pt idx="606">
                  <c:v>0.127426</c:v>
                </c:pt>
                <c:pt idx="607">
                  <c:v>0.121762</c:v>
                </c:pt>
                <c:pt idx="608">
                  <c:v>0.118931</c:v>
                </c:pt>
                <c:pt idx="609">
                  <c:v>0.113267</c:v>
                </c:pt>
                <c:pt idx="610">
                  <c:v>0.107604</c:v>
                </c:pt>
                <c:pt idx="611">
                  <c:v>0.10194</c:v>
                </c:pt>
                <c:pt idx="612">
                  <c:v>0.133089</c:v>
                </c:pt>
                <c:pt idx="613">
                  <c:v>0.280336</c:v>
                </c:pt>
                <c:pt idx="614">
                  <c:v>0.189723</c:v>
                </c:pt>
                <c:pt idx="615">
                  <c:v>0.169901</c:v>
                </c:pt>
                <c:pt idx="616">
                  <c:v>0.158574</c:v>
                </c:pt>
                <c:pt idx="617">
                  <c:v>0.167069</c:v>
                </c:pt>
                <c:pt idx="618">
                  <c:v>0.283168</c:v>
                </c:pt>
                <c:pt idx="619">
                  <c:v>0.339802000000001</c:v>
                </c:pt>
                <c:pt idx="620">
                  <c:v>0.453069</c:v>
                </c:pt>
                <c:pt idx="621">
                  <c:v>0.509702</c:v>
                </c:pt>
                <c:pt idx="622">
                  <c:v>0.764554</c:v>
                </c:pt>
                <c:pt idx="623">
                  <c:v>1.189306</c:v>
                </c:pt>
                <c:pt idx="624">
                  <c:v>1.302573</c:v>
                </c:pt>
                <c:pt idx="625">
                  <c:v>1.132672</c:v>
                </c:pt>
                <c:pt idx="626">
                  <c:v>0.991087999999999</c:v>
                </c:pt>
                <c:pt idx="627">
                  <c:v>0.906138</c:v>
                </c:pt>
                <c:pt idx="628">
                  <c:v>0.906138</c:v>
                </c:pt>
                <c:pt idx="629">
                  <c:v>3.709501</c:v>
                </c:pt>
                <c:pt idx="630">
                  <c:v>6.456230000000002</c:v>
                </c:pt>
                <c:pt idx="631">
                  <c:v>6.003162</c:v>
                </c:pt>
                <c:pt idx="632">
                  <c:v>3.114847999999997</c:v>
                </c:pt>
                <c:pt idx="633">
                  <c:v>2.576828999999996</c:v>
                </c:pt>
                <c:pt idx="634">
                  <c:v>2.12376</c:v>
                </c:pt>
                <c:pt idx="635">
                  <c:v>1.783958</c:v>
                </c:pt>
                <c:pt idx="636">
                  <c:v>1.585741</c:v>
                </c:pt>
                <c:pt idx="637">
                  <c:v>2.888314</c:v>
                </c:pt>
                <c:pt idx="638">
                  <c:v>3.143165</c:v>
                </c:pt>
                <c:pt idx="639">
                  <c:v>3.058214</c:v>
                </c:pt>
                <c:pt idx="640">
                  <c:v>2.463562</c:v>
                </c:pt>
                <c:pt idx="641">
                  <c:v>1.982176000000001</c:v>
                </c:pt>
                <c:pt idx="642">
                  <c:v>1.642374</c:v>
                </c:pt>
                <c:pt idx="643">
                  <c:v>1.387523</c:v>
                </c:pt>
                <c:pt idx="644">
                  <c:v>1.189306</c:v>
                </c:pt>
                <c:pt idx="645">
                  <c:v>1.047721999999998</c:v>
                </c:pt>
                <c:pt idx="646">
                  <c:v>0.934454</c:v>
                </c:pt>
                <c:pt idx="647">
                  <c:v>0.849504</c:v>
                </c:pt>
                <c:pt idx="648">
                  <c:v>0.764554</c:v>
                </c:pt>
                <c:pt idx="649">
                  <c:v>0.70792</c:v>
                </c:pt>
                <c:pt idx="650">
                  <c:v>0.849504</c:v>
                </c:pt>
                <c:pt idx="651">
                  <c:v>1.897226</c:v>
                </c:pt>
                <c:pt idx="652">
                  <c:v>2.067126000000004</c:v>
                </c:pt>
                <c:pt idx="653">
                  <c:v>1.755641999999998</c:v>
                </c:pt>
                <c:pt idx="654">
                  <c:v>1.472474</c:v>
                </c:pt>
                <c:pt idx="655">
                  <c:v>1.245938999999998</c:v>
                </c:pt>
                <c:pt idx="656">
                  <c:v>1.104355000000002</c:v>
                </c:pt>
                <c:pt idx="657">
                  <c:v>1.104355000000002</c:v>
                </c:pt>
                <c:pt idx="658">
                  <c:v>0.991087999999999</c:v>
                </c:pt>
                <c:pt idx="659">
                  <c:v>0.934454</c:v>
                </c:pt>
                <c:pt idx="660">
                  <c:v>0.906138</c:v>
                </c:pt>
                <c:pt idx="661">
                  <c:v>0.849504</c:v>
                </c:pt>
                <c:pt idx="662">
                  <c:v>0.79287</c:v>
                </c:pt>
                <c:pt idx="663">
                  <c:v>0.70792</c:v>
                </c:pt>
                <c:pt idx="664">
                  <c:v>0.651286</c:v>
                </c:pt>
                <c:pt idx="665">
                  <c:v>0.622970000000001</c:v>
                </c:pt>
                <c:pt idx="666">
                  <c:v>0.566335999999999</c:v>
                </c:pt>
                <c:pt idx="667">
                  <c:v>0.538019</c:v>
                </c:pt>
                <c:pt idx="668">
                  <c:v>0.509702</c:v>
                </c:pt>
                <c:pt idx="669">
                  <c:v>0.481386000000001</c:v>
                </c:pt>
                <c:pt idx="670">
                  <c:v>0.424752</c:v>
                </c:pt>
                <c:pt idx="671">
                  <c:v>0.424752</c:v>
                </c:pt>
                <c:pt idx="672">
                  <c:v>0.396435</c:v>
                </c:pt>
                <c:pt idx="673">
                  <c:v>0.368118</c:v>
                </c:pt>
                <c:pt idx="674">
                  <c:v>0.368118</c:v>
                </c:pt>
                <c:pt idx="675">
                  <c:v>0.424752</c:v>
                </c:pt>
                <c:pt idx="676">
                  <c:v>0.396435</c:v>
                </c:pt>
                <c:pt idx="677">
                  <c:v>0.339802000000001</c:v>
                </c:pt>
                <c:pt idx="678">
                  <c:v>0.339802000000001</c:v>
                </c:pt>
                <c:pt idx="679">
                  <c:v>0.311485</c:v>
                </c:pt>
                <c:pt idx="680">
                  <c:v>0.311485</c:v>
                </c:pt>
                <c:pt idx="681">
                  <c:v>0.311485</c:v>
                </c:pt>
                <c:pt idx="682">
                  <c:v>0.283168</c:v>
                </c:pt>
                <c:pt idx="683">
                  <c:v>0.277505</c:v>
                </c:pt>
                <c:pt idx="684">
                  <c:v>0.266178</c:v>
                </c:pt>
                <c:pt idx="685">
                  <c:v>0.257683</c:v>
                </c:pt>
                <c:pt idx="686">
                  <c:v>0.246356</c:v>
                </c:pt>
                <c:pt idx="687">
                  <c:v>0.237861</c:v>
                </c:pt>
                <c:pt idx="688">
                  <c:v>0.226534</c:v>
                </c:pt>
                <c:pt idx="689">
                  <c:v>0.215208</c:v>
                </c:pt>
                <c:pt idx="690">
                  <c:v>0.206713</c:v>
                </c:pt>
                <c:pt idx="691">
                  <c:v>0.198218</c:v>
                </c:pt>
                <c:pt idx="692">
                  <c:v>0.192554</c:v>
                </c:pt>
                <c:pt idx="693">
                  <c:v>0.186891</c:v>
                </c:pt>
                <c:pt idx="694">
                  <c:v>0.181228</c:v>
                </c:pt>
                <c:pt idx="695">
                  <c:v>0.178396</c:v>
                </c:pt>
                <c:pt idx="696">
                  <c:v>0.172732</c:v>
                </c:pt>
                <c:pt idx="697">
                  <c:v>0.220871</c:v>
                </c:pt>
                <c:pt idx="698">
                  <c:v>0.339802000000001</c:v>
                </c:pt>
                <c:pt idx="699">
                  <c:v>0.396435</c:v>
                </c:pt>
                <c:pt idx="700">
                  <c:v>1.755641999999998</c:v>
                </c:pt>
                <c:pt idx="701">
                  <c:v>5.012073999999997</c:v>
                </c:pt>
                <c:pt idx="702">
                  <c:v>2.548512</c:v>
                </c:pt>
                <c:pt idx="703">
                  <c:v>1.840592</c:v>
                </c:pt>
                <c:pt idx="704">
                  <c:v>1.50079</c:v>
                </c:pt>
                <c:pt idx="705">
                  <c:v>1.245938999999998</c:v>
                </c:pt>
                <c:pt idx="706">
                  <c:v>1.076038</c:v>
                </c:pt>
                <c:pt idx="707">
                  <c:v>0.934454</c:v>
                </c:pt>
                <c:pt idx="708">
                  <c:v>0.821187</c:v>
                </c:pt>
                <c:pt idx="709">
                  <c:v>0.736237</c:v>
                </c:pt>
                <c:pt idx="710">
                  <c:v>0.651286</c:v>
                </c:pt>
                <c:pt idx="711">
                  <c:v>0.594652999999999</c:v>
                </c:pt>
                <c:pt idx="712">
                  <c:v>0.538019</c:v>
                </c:pt>
                <c:pt idx="713">
                  <c:v>0.481386000000001</c:v>
                </c:pt>
                <c:pt idx="714">
                  <c:v>0.453069</c:v>
                </c:pt>
                <c:pt idx="715">
                  <c:v>0.424752</c:v>
                </c:pt>
                <c:pt idx="716">
                  <c:v>0.396435</c:v>
                </c:pt>
                <c:pt idx="717">
                  <c:v>0.368118</c:v>
                </c:pt>
                <c:pt idx="718">
                  <c:v>0.339802000000001</c:v>
                </c:pt>
                <c:pt idx="719">
                  <c:v>0.339802000000001</c:v>
                </c:pt>
                <c:pt idx="720">
                  <c:v>0.311485</c:v>
                </c:pt>
                <c:pt idx="721">
                  <c:v>0.311485</c:v>
                </c:pt>
                <c:pt idx="722">
                  <c:v>0.283168</c:v>
                </c:pt>
                <c:pt idx="723">
                  <c:v>0.277505</c:v>
                </c:pt>
                <c:pt idx="724">
                  <c:v>0.263346</c:v>
                </c:pt>
                <c:pt idx="725">
                  <c:v>0.249188</c:v>
                </c:pt>
                <c:pt idx="726">
                  <c:v>0.235029</c:v>
                </c:pt>
                <c:pt idx="727">
                  <c:v>0.215208</c:v>
                </c:pt>
                <c:pt idx="728">
                  <c:v>0.206713</c:v>
                </c:pt>
                <c:pt idx="729">
                  <c:v>0.201049</c:v>
                </c:pt>
                <c:pt idx="730">
                  <c:v>0.192554</c:v>
                </c:pt>
                <c:pt idx="731">
                  <c:v>0.189723</c:v>
                </c:pt>
                <c:pt idx="732">
                  <c:v>0.184059</c:v>
                </c:pt>
                <c:pt idx="733">
                  <c:v>0.172732</c:v>
                </c:pt>
                <c:pt idx="734">
                  <c:v>0.164237</c:v>
                </c:pt>
                <c:pt idx="735">
                  <c:v>0.155742</c:v>
                </c:pt>
                <c:pt idx="736">
                  <c:v>0.150079</c:v>
                </c:pt>
                <c:pt idx="737">
                  <c:v>0.144416</c:v>
                </c:pt>
                <c:pt idx="738">
                  <c:v>0.141584</c:v>
                </c:pt>
                <c:pt idx="739">
                  <c:v>0.135921</c:v>
                </c:pt>
                <c:pt idx="740">
                  <c:v>0.130257</c:v>
                </c:pt>
                <c:pt idx="741">
                  <c:v>0.127426</c:v>
                </c:pt>
                <c:pt idx="742">
                  <c:v>0.124594</c:v>
                </c:pt>
                <c:pt idx="743">
                  <c:v>0.121762</c:v>
                </c:pt>
                <c:pt idx="744">
                  <c:v>0.118931</c:v>
                </c:pt>
                <c:pt idx="745">
                  <c:v>0.113267</c:v>
                </c:pt>
                <c:pt idx="746">
                  <c:v>0.107604</c:v>
                </c:pt>
                <c:pt idx="747">
                  <c:v>0.107604</c:v>
                </c:pt>
                <c:pt idx="748">
                  <c:v>0.104772</c:v>
                </c:pt>
                <c:pt idx="749">
                  <c:v>0.10194</c:v>
                </c:pt>
                <c:pt idx="750">
                  <c:v>0.096277</c:v>
                </c:pt>
                <c:pt idx="751">
                  <c:v>0.0906140000000002</c:v>
                </c:pt>
                <c:pt idx="752">
                  <c:v>0.0906140000000002</c:v>
                </c:pt>
                <c:pt idx="753">
                  <c:v>0.087782</c:v>
                </c:pt>
                <c:pt idx="754">
                  <c:v>0.0849500000000001</c:v>
                </c:pt>
                <c:pt idx="755">
                  <c:v>0.079287</c:v>
                </c:pt>
                <c:pt idx="756">
                  <c:v>0.076455</c:v>
                </c:pt>
                <c:pt idx="757">
                  <c:v>0.073624</c:v>
                </c:pt>
                <c:pt idx="758">
                  <c:v>0.070792</c:v>
                </c:pt>
                <c:pt idx="759">
                  <c:v>0.06796</c:v>
                </c:pt>
                <c:pt idx="760">
                  <c:v>0.06796</c:v>
                </c:pt>
                <c:pt idx="761">
                  <c:v>0.065129</c:v>
                </c:pt>
                <c:pt idx="762">
                  <c:v>0.065129</c:v>
                </c:pt>
                <c:pt idx="763">
                  <c:v>0.062297</c:v>
                </c:pt>
                <c:pt idx="764">
                  <c:v>0.062297</c:v>
                </c:pt>
                <c:pt idx="765">
                  <c:v>0.062297</c:v>
                </c:pt>
                <c:pt idx="766">
                  <c:v>0.0594650000000001</c:v>
                </c:pt>
                <c:pt idx="767">
                  <c:v>0.056634</c:v>
                </c:pt>
                <c:pt idx="768">
                  <c:v>0.056634</c:v>
                </c:pt>
                <c:pt idx="769">
                  <c:v>0.056634</c:v>
                </c:pt>
                <c:pt idx="770">
                  <c:v>0.0538020000000001</c:v>
                </c:pt>
                <c:pt idx="771">
                  <c:v>0.05097</c:v>
                </c:pt>
                <c:pt idx="772">
                  <c:v>0.048139</c:v>
                </c:pt>
                <c:pt idx="773">
                  <c:v>0.0453070000000001</c:v>
                </c:pt>
                <c:pt idx="774">
                  <c:v>0.0453070000000001</c:v>
                </c:pt>
                <c:pt idx="775">
                  <c:v>0.042475</c:v>
                </c:pt>
                <c:pt idx="776">
                  <c:v>0.042475</c:v>
                </c:pt>
                <c:pt idx="777">
                  <c:v>0.039644</c:v>
                </c:pt>
                <c:pt idx="778">
                  <c:v>0.039644</c:v>
                </c:pt>
                <c:pt idx="779">
                  <c:v>0.039644</c:v>
                </c:pt>
                <c:pt idx="780">
                  <c:v>0.039644</c:v>
                </c:pt>
                <c:pt idx="781">
                  <c:v>0.039644</c:v>
                </c:pt>
                <c:pt idx="782">
                  <c:v>0.036812</c:v>
                </c:pt>
                <c:pt idx="783">
                  <c:v>0.036812</c:v>
                </c:pt>
                <c:pt idx="784">
                  <c:v>0.03398</c:v>
                </c:pt>
                <c:pt idx="785">
                  <c:v>0.03398</c:v>
                </c:pt>
                <c:pt idx="786">
                  <c:v>0.03398</c:v>
                </c:pt>
                <c:pt idx="787">
                  <c:v>0.03398</c:v>
                </c:pt>
                <c:pt idx="788">
                  <c:v>0.03398</c:v>
                </c:pt>
                <c:pt idx="789">
                  <c:v>0.031148</c:v>
                </c:pt>
                <c:pt idx="790">
                  <c:v>0.031148</c:v>
                </c:pt>
                <c:pt idx="791">
                  <c:v>0.031148</c:v>
                </c:pt>
                <c:pt idx="792">
                  <c:v>0.03398</c:v>
                </c:pt>
                <c:pt idx="793">
                  <c:v>0.03398</c:v>
                </c:pt>
                <c:pt idx="794">
                  <c:v>0.036812</c:v>
                </c:pt>
                <c:pt idx="795">
                  <c:v>0.036812</c:v>
                </c:pt>
                <c:pt idx="796">
                  <c:v>0.036812</c:v>
                </c:pt>
                <c:pt idx="797">
                  <c:v>0.03398</c:v>
                </c:pt>
                <c:pt idx="798">
                  <c:v>0.031148</c:v>
                </c:pt>
                <c:pt idx="799">
                  <c:v>0.031148</c:v>
                </c:pt>
                <c:pt idx="800">
                  <c:v>0.028317</c:v>
                </c:pt>
                <c:pt idx="801">
                  <c:v>0.028034</c:v>
                </c:pt>
                <c:pt idx="802">
                  <c:v>0.028034</c:v>
                </c:pt>
                <c:pt idx="803">
                  <c:v>0.028317</c:v>
                </c:pt>
                <c:pt idx="804">
                  <c:v>0.028317</c:v>
                </c:pt>
                <c:pt idx="805">
                  <c:v>0.027184</c:v>
                </c:pt>
                <c:pt idx="806">
                  <c:v>0.025485</c:v>
                </c:pt>
                <c:pt idx="807">
                  <c:v>0.024636</c:v>
                </c:pt>
                <c:pt idx="808">
                  <c:v>0.023786</c:v>
                </c:pt>
                <c:pt idx="809">
                  <c:v>0.022937</c:v>
                </c:pt>
                <c:pt idx="810">
                  <c:v>0.022087</c:v>
                </c:pt>
                <c:pt idx="811">
                  <c:v>0.022087</c:v>
                </c:pt>
                <c:pt idx="812">
                  <c:v>0.021238</c:v>
                </c:pt>
                <c:pt idx="813">
                  <c:v>0.020388</c:v>
                </c:pt>
                <c:pt idx="814">
                  <c:v>0.019822</c:v>
                </c:pt>
                <c:pt idx="815">
                  <c:v>0.019255</c:v>
                </c:pt>
                <c:pt idx="816">
                  <c:v>0.018972</c:v>
                </c:pt>
                <c:pt idx="817">
                  <c:v>0.018406</c:v>
                </c:pt>
                <c:pt idx="818">
                  <c:v>0.018123</c:v>
                </c:pt>
                <c:pt idx="819">
                  <c:v>0.018406</c:v>
                </c:pt>
                <c:pt idx="820">
                  <c:v>0.019822</c:v>
                </c:pt>
                <c:pt idx="821">
                  <c:v>0.019255</c:v>
                </c:pt>
                <c:pt idx="822">
                  <c:v>0.01784</c:v>
                </c:pt>
                <c:pt idx="823">
                  <c:v>0.01784</c:v>
                </c:pt>
                <c:pt idx="824">
                  <c:v>0.018123</c:v>
                </c:pt>
                <c:pt idx="825">
                  <c:v>0.018689</c:v>
                </c:pt>
                <c:pt idx="826">
                  <c:v>0.018123</c:v>
                </c:pt>
                <c:pt idx="827">
                  <c:v>0.017273</c:v>
                </c:pt>
                <c:pt idx="828">
                  <c:v>0.015857</c:v>
                </c:pt>
                <c:pt idx="829">
                  <c:v>0.014725</c:v>
                </c:pt>
                <c:pt idx="830">
                  <c:v>0.014442</c:v>
                </c:pt>
                <c:pt idx="831">
                  <c:v>0.012459</c:v>
                </c:pt>
                <c:pt idx="832">
                  <c:v>0.018972</c:v>
                </c:pt>
                <c:pt idx="833">
                  <c:v>0.028317</c:v>
                </c:pt>
                <c:pt idx="834">
                  <c:v>0.024919</c:v>
                </c:pt>
                <c:pt idx="835">
                  <c:v>0.022653</c:v>
                </c:pt>
                <c:pt idx="836">
                  <c:v>0.022087</c:v>
                </c:pt>
                <c:pt idx="837">
                  <c:v>0.020105</c:v>
                </c:pt>
                <c:pt idx="838">
                  <c:v>0.016424</c:v>
                </c:pt>
                <c:pt idx="839">
                  <c:v>0.016141</c:v>
                </c:pt>
                <c:pt idx="840">
                  <c:v>0.014725</c:v>
                </c:pt>
                <c:pt idx="841">
                  <c:v>0.014158</c:v>
                </c:pt>
                <c:pt idx="842">
                  <c:v>0.013309</c:v>
                </c:pt>
                <c:pt idx="843">
                  <c:v>0.013026</c:v>
                </c:pt>
                <c:pt idx="844">
                  <c:v>0.012459</c:v>
                </c:pt>
                <c:pt idx="845">
                  <c:v>0.01161</c:v>
                </c:pt>
                <c:pt idx="846">
                  <c:v>0.01076</c:v>
                </c:pt>
                <c:pt idx="847">
                  <c:v>0.010194</c:v>
                </c:pt>
                <c:pt idx="848">
                  <c:v>0.011044</c:v>
                </c:pt>
                <c:pt idx="849">
                  <c:v>0.013026</c:v>
                </c:pt>
                <c:pt idx="850">
                  <c:v>0.013875</c:v>
                </c:pt>
                <c:pt idx="851">
                  <c:v>0.013026</c:v>
                </c:pt>
                <c:pt idx="852">
                  <c:v>0.013875</c:v>
                </c:pt>
                <c:pt idx="853">
                  <c:v>0.016424</c:v>
                </c:pt>
                <c:pt idx="854">
                  <c:v>0.018123</c:v>
                </c:pt>
                <c:pt idx="855">
                  <c:v>0.018972</c:v>
                </c:pt>
                <c:pt idx="856">
                  <c:v>0.018689</c:v>
                </c:pt>
                <c:pt idx="857">
                  <c:v>0.018689</c:v>
                </c:pt>
                <c:pt idx="858">
                  <c:v>0.018406</c:v>
                </c:pt>
                <c:pt idx="859">
                  <c:v>0.018689</c:v>
                </c:pt>
                <c:pt idx="860">
                  <c:v>0.018689</c:v>
                </c:pt>
                <c:pt idx="861">
                  <c:v>0.020388</c:v>
                </c:pt>
                <c:pt idx="862">
                  <c:v>0.133089</c:v>
                </c:pt>
                <c:pt idx="863">
                  <c:v>0.368118</c:v>
                </c:pt>
                <c:pt idx="864">
                  <c:v>0.135921</c:v>
                </c:pt>
                <c:pt idx="865">
                  <c:v>0.073624</c:v>
                </c:pt>
                <c:pt idx="866">
                  <c:v>0.0538020000000001</c:v>
                </c:pt>
                <c:pt idx="867">
                  <c:v>0.042475</c:v>
                </c:pt>
                <c:pt idx="868">
                  <c:v>0.056634</c:v>
                </c:pt>
                <c:pt idx="869">
                  <c:v>0.056634</c:v>
                </c:pt>
                <c:pt idx="870">
                  <c:v>0.0453070000000001</c:v>
                </c:pt>
                <c:pt idx="871">
                  <c:v>0.039644</c:v>
                </c:pt>
                <c:pt idx="872">
                  <c:v>0.036812</c:v>
                </c:pt>
                <c:pt idx="873">
                  <c:v>0.03398</c:v>
                </c:pt>
                <c:pt idx="874">
                  <c:v>0.031148</c:v>
                </c:pt>
                <c:pt idx="875">
                  <c:v>0.028317</c:v>
                </c:pt>
                <c:pt idx="876">
                  <c:v>0.02775</c:v>
                </c:pt>
                <c:pt idx="877">
                  <c:v>0.02775</c:v>
                </c:pt>
                <c:pt idx="878">
                  <c:v>0.02775</c:v>
                </c:pt>
                <c:pt idx="879">
                  <c:v>0.02775</c:v>
                </c:pt>
                <c:pt idx="880">
                  <c:v>0.02775</c:v>
                </c:pt>
                <c:pt idx="881">
                  <c:v>0.027467</c:v>
                </c:pt>
                <c:pt idx="882">
                  <c:v>0.025485</c:v>
                </c:pt>
                <c:pt idx="883">
                  <c:v>0.025202</c:v>
                </c:pt>
                <c:pt idx="884">
                  <c:v>0.024636</c:v>
                </c:pt>
                <c:pt idx="885">
                  <c:v>0.02775</c:v>
                </c:pt>
                <c:pt idx="886">
                  <c:v>0.065129</c:v>
                </c:pt>
                <c:pt idx="887">
                  <c:v>0.0594650000000001</c:v>
                </c:pt>
                <c:pt idx="888">
                  <c:v>0.0453070000000001</c:v>
                </c:pt>
                <c:pt idx="889">
                  <c:v>0.039644</c:v>
                </c:pt>
                <c:pt idx="890">
                  <c:v>0.036812</c:v>
                </c:pt>
                <c:pt idx="891">
                  <c:v>0.03398</c:v>
                </c:pt>
                <c:pt idx="892">
                  <c:v>0.03398</c:v>
                </c:pt>
                <c:pt idx="893">
                  <c:v>0.031148</c:v>
                </c:pt>
                <c:pt idx="894">
                  <c:v>0.031148</c:v>
                </c:pt>
                <c:pt idx="895">
                  <c:v>0.031148</c:v>
                </c:pt>
                <c:pt idx="896">
                  <c:v>0.031148</c:v>
                </c:pt>
                <c:pt idx="897">
                  <c:v>0.06796</c:v>
                </c:pt>
                <c:pt idx="898">
                  <c:v>0.0849500000000001</c:v>
                </c:pt>
                <c:pt idx="899">
                  <c:v>0.065129</c:v>
                </c:pt>
                <c:pt idx="900">
                  <c:v>0.226534</c:v>
                </c:pt>
                <c:pt idx="901">
                  <c:v>0.25202</c:v>
                </c:pt>
                <c:pt idx="902">
                  <c:v>0.25202</c:v>
                </c:pt>
                <c:pt idx="903">
                  <c:v>0.195386</c:v>
                </c:pt>
                <c:pt idx="904">
                  <c:v>0.141584</c:v>
                </c:pt>
                <c:pt idx="905">
                  <c:v>0.116099</c:v>
                </c:pt>
                <c:pt idx="906">
                  <c:v>0.099109</c:v>
                </c:pt>
                <c:pt idx="907">
                  <c:v>0.116099</c:v>
                </c:pt>
                <c:pt idx="908">
                  <c:v>0.10194</c:v>
                </c:pt>
                <c:pt idx="909">
                  <c:v>0.093445</c:v>
                </c:pt>
                <c:pt idx="910">
                  <c:v>0.0849500000000001</c:v>
                </c:pt>
                <c:pt idx="911">
                  <c:v>0.076455</c:v>
                </c:pt>
                <c:pt idx="912">
                  <c:v>0.070792</c:v>
                </c:pt>
                <c:pt idx="913">
                  <c:v>0.065129</c:v>
                </c:pt>
                <c:pt idx="914">
                  <c:v>0.062297</c:v>
                </c:pt>
                <c:pt idx="915">
                  <c:v>0.0594650000000001</c:v>
                </c:pt>
                <c:pt idx="916">
                  <c:v>0.056634</c:v>
                </c:pt>
                <c:pt idx="917">
                  <c:v>0.056634</c:v>
                </c:pt>
                <c:pt idx="918">
                  <c:v>0.0538020000000001</c:v>
                </c:pt>
                <c:pt idx="919">
                  <c:v>0.05097</c:v>
                </c:pt>
                <c:pt idx="920">
                  <c:v>0.048139</c:v>
                </c:pt>
                <c:pt idx="921">
                  <c:v>0.065129</c:v>
                </c:pt>
                <c:pt idx="922">
                  <c:v>0.209544</c:v>
                </c:pt>
                <c:pt idx="923">
                  <c:v>0.311485</c:v>
                </c:pt>
                <c:pt idx="924">
                  <c:v>0.209544</c:v>
                </c:pt>
                <c:pt idx="925">
                  <c:v>0.311485</c:v>
                </c:pt>
                <c:pt idx="926">
                  <c:v>1.076038</c:v>
                </c:pt>
                <c:pt idx="927">
                  <c:v>0.509702</c:v>
                </c:pt>
                <c:pt idx="928">
                  <c:v>0.339802000000001</c:v>
                </c:pt>
                <c:pt idx="929">
                  <c:v>0.274673</c:v>
                </c:pt>
                <c:pt idx="930">
                  <c:v>0.263346</c:v>
                </c:pt>
                <c:pt idx="931">
                  <c:v>0.538019</c:v>
                </c:pt>
                <c:pt idx="932">
                  <c:v>0.622970000000001</c:v>
                </c:pt>
                <c:pt idx="933">
                  <c:v>0.424752</c:v>
                </c:pt>
                <c:pt idx="934">
                  <c:v>0.339802000000001</c:v>
                </c:pt>
                <c:pt idx="935">
                  <c:v>0.283168</c:v>
                </c:pt>
                <c:pt idx="936">
                  <c:v>0.266178</c:v>
                </c:pt>
                <c:pt idx="937">
                  <c:v>0.283168</c:v>
                </c:pt>
                <c:pt idx="938">
                  <c:v>0.25202</c:v>
                </c:pt>
                <c:pt idx="939">
                  <c:v>0.254851</c:v>
                </c:pt>
                <c:pt idx="940">
                  <c:v>0.26901</c:v>
                </c:pt>
                <c:pt idx="941">
                  <c:v>1.783958</c:v>
                </c:pt>
                <c:pt idx="942">
                  <c:v>1.614058000000002</c:v>
                </c:pt>
                <c:pt idx="943">
                  <c:v>1.019404999999998</c:v>
                </c:pt>
                <c:pt idx="944">
                  <c:v>0.679603000000001</c:v>
                </c:pt>
                <c:pt idx="945">
                  <c:v>0.481386000000001</c:v>
                </c:pt>
                <c:pt idx="946">
                  <c:v>0.396435</c:v>
                </c:pt>
                <c:pt idx="947">
                  <c:v>0.339802000000001</c:v>
                </c:pt>
                <c:pt idx="948">
                  <c:v>0.311485</c:v>
                </c:pt>
                <c:pt idx="949">
                  <c:v>0.283168</c:v>
                </c:pt>
                <c:pt idx="950">
                  <c:v>0.266178</c:v>
                </c:pt>
                <c:pt idx="951">
                  <c:v>0.25202</c:v>
                </c:pt>
                <c:pt idx="952">
                  <c:v>1.217621999999997</c:v>
                </c:pt>
                <c:pt idx="953">
                  <c:v>2.548512</c:v>
                </c:pt>
                <c:pt idx="954">
                  <c:v>1.953859</c:v>
                </c:pt>
                <c:pt idx="955">
                  <c:v>1.415839999999997</c:v>
                </c:pt>
                <c:pt idx="956">
                  <c:v>1.104355000000002</c:v>
                </c:pt>
                <c:pt idx="957">
                  <c:v>1.160989</c:v>
                </c:pt>
                <c:pt idx="958">
                  <c:v>2.010492999999997</c:v>
                </c:pt>
                <c:pt idx="959">
                  <c:v>4.530688</c:v>
                </c:pt>
                <c:pt idx="960">
                  <c:v>6.003162</c:v>
                </c:pt>
                <c:pt idx="961">
                  <c:v>7.390684999999993</c:v>
                </c:pt>
                <c:pt idx="962">
                  <c:v>4.417421</c:v>
                </c:pt>
                <c:pt idx="963">
                  <c:v>3.114847999999997</c:v>
                </c:pt>
                <c:pt idx="964">
                  <c:v>3.086531</c:v>
                </c:pt>
                <c:pt idx="965">
                  <c:v>8.381773000000001</c:v>
                </c:pt>
                <c:pt idx="966">
                  <c:v>8.495040000000004</c:v>
                </c:pt>
                <c:pt idx="967">
                  <c:v>4.728905999999991</c:v>
                </c:pt>
                <c:pt idx="968">
                  <c:v>3.086531</c:v>
                </c:pt>
                <c:pt idx="969">
                  <c:v>2.435244999999996</c:v>
                </c:pt>
                <c:pt idx="970">
                  <c:v>2.095442999999994</c:v>
                </c:pt>
                <c:pt idx="971">
                  <c:v>1.783958</c:v>
                </c:pt>
                <c:pt idx="972">
                  <c:v>1.670691</c:v>
                </c:pt>
                <c:pt idx="973">
                  <c:v>1.557423999999998</c:v>
                </c:pt>
                <c:pt idx="974">
                  <c:v>1.585741</c:v>
                </c:pt>
                <c:pt idx="975">
                  <c:v>1.727324999999997</c:v>
                </c:pt>
                <c:pt idx="976">
                  <c:v>2.548512</c:v>
                </c:pt>
                <c:pt idx="977">
                  <c:v>2.463562</c:v>
                </c:pt>
                <c:pt idx="978">
                  <c:v>2.208710000000003</c:v>
                </c:pt>
                <c:pt idx="979">
                  <c:v>1.953859</c:v>
                </c:pt>
                <c:pt idx="980">
                  <c:v>1.755641999999998</c:v>
                </c:pt>
                <c:pt idx="981">
                  <c:v>1.557423999999998</c:v>
                </c:pt>
                <c:pt idx="982">
                  <c:v>1.444157</c:v>
                </c:pt>
                <c:pt idx="983">
                  <c:v>1.359206</c:v>
                </c:pt>
                <c:pt idx="984">
                  <c:v>1.245938999999998</c:v>
                </c:pt>
                <c:pt idx="985">
                  <c:v>1.160989</c:v>
                </c:pt>
                <c:pt idx="986">
                  <c:v>1.076038</c:v>
                </c:pt>
                <c:pt idx="987">
                  <c:v>0.991087999999999</c:v>
                </c:pt>
                <c:pt idx="988">
                  <c:v>0.934454</c:v>
                </c:pt>
                <c:pt idx="989">
                  <c:v>0.877821000000001</c:v>
                </c:pt>
                <c:pt idx="990">
                  <c:v>0.821187</c:v>
                </c:pt>
                <c:pt idx="991">
                  <c:v>0.764554</c:v>
                </c:pt>
                <c:pt idx="992">
                  <c:v>0.70792</c:v>
                </c:pt>
                <c:pt idx="993">
                  <c:v>0.679603000000001</c:v>
                </c:pt>
                <c:pt idx="994">
                  <c:v>0.79287</c:v>
                </c:pt>
                <c:pt idx="995">
                  <c:v>0.991087999999999</c:v>
                </c:pt>
                <c:pt idx="996">
                  <c:v>0.906138</c:v>
                </c:pt>
                <c:pt idx="997">
                  <c:v>1.897226</c:v>
                </c:pt>
                <c:pt idx="998">
                  <c:v>2.520195</c:v>
                </c:pt>
                <c:pt idx="999">
                  <c:v>2.067126000000004</c:v>
                </c:pt>
                <c:pt idx="1000">
                  <c:v>1.699008</c:v>
                </c:pt>
                <c:pt idx="1001">
                  <c:v>1.755641999999998</c:v>
                </c:pt>
                <c:pt idx="1002">
                  <c:v>1.812275</c:v>
                </c:pt>
                <c:pt idx="1003">
                  <c:v>1.585741</c:v>
                </c:pt>
                <c:pt idx="1004">
                  <c:v>1.472474</c:v>
                </c:pt>
                <c:pt idx="1005">
                  <c:v>1.302573</c:v>
                </c:pt>
                <c:pt idx="1006">
                  <c:v>1.160989</c:v>
                </c:pt>
                <c:pt idx="1007">
                  <c:v>1.047721999999998</c:v>
                </c:pt>
                <c:pt idx="1008">
                  <c:v>0.962771000000001</c:v>
                </c:pt>
                <c:pt idx="1009">
                  <c:v>0.877821000000001</c:v>
                </c:pt>
                <c:pt idx="1010">
                  <c:v>0.821187</c:v>
                </c:pt>
                <c:pt idx="1011">
                  <c:v>1.585741</c:v>
                </c:pt>
                <c:pt idx="1012">
                  <c:v>1.925542</c:v>
                </c:pt>
                <c:pt idx="1013">
                  <c:v>1.670691</c:v>
                </c:pt>
                <c:pt idx="1014">
                  <c:v>1.415839999999997</c:v>
                </c:pt>
                <c:pt idx="1015">
                  <c:v>1.217621999999997</c:v>
                </c:pt>
                <c:pt idx="1016">
                  <c:v>1.076038</c:v>
                </c:pt>
                <c:pt idx="1017">
                  <c:v>0.962771000000001</c:v>
                </c:pt>
                <c:pt idx="1018">
                  <c:v>0.849504</c:v>
                </c:pt>
                <c:pt idx="1019">
                  <c:v>0.764554</c:v>
                </c:pt>
                <c:pt idx="1020">
                  <c:v>0.70792</c:v>
                </c:pt>
                <c:pt idx="1021">
                  <c:v>0.622970000000001</c:v>
                </c:pt>
                <c:pt idx="1022">
                  <c:v>0.566335999999999</c:v>
                </c:pt>
                <c:pt idx="1023">
                  <c:v>0.538019</c:v>
                </c:pt>
                <c:pt idx="1024">
                  <c:v>0.594652999999999</c:v>
                </c:pt>
                <c:pt idx="1025">
                  <c:v>0.538019</c:v>
                </c:pt>
                <c:pt idx="1026">
                  <c:v>0.481386000000001</c:v>
                </c:pt>
                <c:pt idx="1027">
                  <c:v>0.481386000000001</c:v>
                </c:pt>
                <c:pt idx="1028">
                  <c:v>0.962771000000001</c:v>
                </c:pt>
                <c:pt idx="1029">
                  <c:v>1.925542</c:v>
                </c:pt>
                <c:pt idx="1030">
                  <c:v>1.783958</c:v>
                </c:pt>
                <c:pt idx="1031">
                  <c:v>1.585741</c:v>
                </c:pt>
                <c:pt idx="1032">
                  <c:v>2.435244999999996</c:v>
                </c:pt>
                <c:pt idx="1033">
                  <c:v>2.944947</c:v>
                </c:pt>
                <c:pt idx="1034">
                  <c:v>2.463562</c:v>
                </c:pt>
                <c:pt idx="1035">
                  <c:v>2.237027</c:v>
                </c:pt>
                <c:pt idx="1036">
                  <c:v>2.010492999999997</c:v>
                </c:pt>
                <c:pt idx="1037">
                  <c:v>1.840592</c:v>
                </c:pt>
                <c:pt idx="1038">
                  <c:v>1.670691</c:v>
                </c:pt>
                <c:pt idx="1039">
                  <c:v>1.50079</c:v>
                </c:pt>
                <c:pt idx="1040">
                  <c:v>1.359206</c:v>
                </c:pt>
                <c:pt idx="1041">
                  <c:v>1.472474</c:v>
                </c:pt>
                <c:pt idx="1042">
                  <c:v>2.775045999999996</c:v>
                </c:pt>
                <c:pt idx="1043">
                  <c:v>2.831679999999995</c:v>
                </c:pt>
                <c:pt idx="1044">
                  <c:v>2.237027</c:v>
                </c:pt>
                <c:pt idx="1045">
                  <c:v>1.840592</c:v>
                </c:pt>
                <c:pt idx="1046">
                  <c:v>1.557423999999998</c:v>
                </c:pt>
                <c:pt idx="1047">
                  <c:v>1.33089</c:v>
                </c:pt>
                <c:pt idx="1048">
                  <c:v>1.160989</c:v>
                </c:pt>
                <c:pt idx="1049">
                  <c:v>1.047721999999998</c:v>
                </c:pt>
                <c:pt idx="1050">
                  <c:v>1.076038</c:v>
                </c:pt>
                <c:pt idx="1051">
                  <c:v>0.934454</c:v>
                </c:pt>
                <c:pt idx="1052">
                  <c:v>0.849504</c:v>
                </c:pt>
                <c:pt idx="1053">
                  <c:v>0.79287</c:v>
                </c:pt>
                <c:pt idx="1054">
                  <c:v>0.736237</c:v>
                </c:pt>
                <c:pt idx="1055">
                  <c:v>0.679603000000001</c:v>
                </c:pt>
                <c:pt idx="1056">
                  <c:v>0.622970000000001</c:v>
                </c:pt>
                <c:pt idx="1057">
                  <c:v>3.596233999999998</c:v>
                </c:pt>
                <c:pt idx="1058">
                  <c:v>3.794451</c:v>
                </c:pt>
                <c:pt idx="1059">
                  <c:v>2.944947</c:v>
                </c:pt>
                <c:pt idx="1060">
                  <c:v>2.265344</c:v>
                </c:pt>
                <c:pt idx="1061">
                  <c:v>1.840592</c:v>
                </c:pt>
                <c:pt idx="1062">
                  <c:v>1.529107</c:v>
                </c:pt>
                <c:pt idx="1063">
                  <c:v>1.274256</c:v>
                </c:pt>
                <c:pt idx="1064">
                  <c:v>1.104355000000002</c:v>
                </c:pt>
                <c:pt idx="1065">
                  <c:v>0.991087999999999</c:v>
                </c:pt>
                <c:pt idx="1066">
                  <c:v>0.877821000000001</c:v>
                </c:pt>
                <c:pt idx="1067">
                  <c:v>0.821187</c:v>
                </c:pt>
                <c:pt idx="1068">
                  <c:v>0.736237</c:v>
                </c:pt>
                <c:pt idx="1069">
                  <c:v>0.679603000000001</c:v>
                </c:pt>
                <c:pt idx="1070">
                  <c:v>0.79287</c:v>
                </c:pt>
                <c:pt idx="1071">
                  <c:v>0.679603000000001</c:v>
                </c:pt>
                <c:pt idx="1072">
                  <c:v>0.622970000000001</c:v>
                </c:pt>
                <c:pt idx="1073">
                  <c:v>0.566335999999999</c:v>
                </c:pt>
                <c:pt idx="1074">
                  <c:v>0.538019</c:v>
                </c:pt>
                <c:pt idx="1075">
                  <c:v>0.509702</c:v>
                </c:pt>
                <c:pt idx="1076">
                  <c:v>0.481386000000001</c:v>
                </c:pt>
                <c:pt idx="1077">
                  <c:v>0.481386000000001</c:v>
                </c:pt>
                <c:pt idx="1078">
                  <c:v>0.453069</c:v>
                </c:pt>
                <c:pt idx="1079">
                  <c:v>0.453069</c:v>
                </c:pt>
                <c:pt idx="1080">
                  <c:v>0.424752</c:v>
                </c:pt>
                <c:pt idx="1081">
                  <c:v>0.424752</c:v>
                </c:pt>
                <c:pt idx="1082">
                  <c:v>0.396435</c:v>
                </c:pt>
                <c:pt idx="1083">
                  <c:v>0.368118</c:v>
                </c:pt>
                <c:pt idx="1084">
                  <c:v>0.368118</c:v>
                </c:pt>
                <c:pt idx="1085">
                  <c:v>0.396435</c:v>
                </c:pt>
                <c:pt idx="1086">
                  <c:v>0.453069</c:v>
                </c:pt>
                <c:pt idx="1087">
                  <c:v>0.453069</c:v>
                </c:pt>
                <c:pt idx="1088">
                  <c:v>0.481386000000001</c:v>
                </c:pt>
                <c:pt idx="1089">
                  <c:v>0.481386000000001</c:v>
                </c:pt>
                <c:pt idx="1090">
                  <c:v>0.453069</c:v>
                </c:pt>
                <c:pt idx="1091">
                  <c:v>0.424752</c:v>
                </c:pt>
                <c:pt idx="1092">
                  <c:v>0.424752</c:v>
                </c:pt>
                <c:pt idx="1093">
                  <c:v>0.424752</c:v>
                </c:pt>
                <c:pt idx="1094">
                  <c:v>0.396435</c:v>
                </c:pt>
                <c:pt idx="1095">
                  <c:v>0.736237</c:v>
                </c:pt>
                <c:pt idx="1096">
                  <c:v>0.764554</c:v>
                </c:pt>
                <c:pt idx="1097">
                  <c:v>0.70792</c:v>
                </c:pt>
                <c:pt idx="1098">
                  <c:v>0.651286</c:v>
                </c:pt>
                <c:pt idx="1099">
                  <c:v>0.594652999999999</c:v>
                </c:pt>
                <c:pt idx="1100">
                  <c:v>0.594652999999999</c:v>
                </c:pt>
                <c:pt idx="1101">
                  <c:v>0.538019</c:v>
                </c:pt>
                <c:pt idx="1102">
                  <c:v>0.481386000000001</c:v>
                </c:pt>
                <c:pt idx="1103">
                  <c:v>0.453069</c:v>
                </c:pt>
                <c:pt idx="1104">
                  <c:v>0.424752</c:v>
                </c:pt>
                <c:pt idx="1105">
                  <c:v>0.396435</c:v>
                </c:pt>
                <c:pt idx="1106">
                  <c:v>0.368118</c:v>
                </c:pt>
                <c:pt idx="1107">
                  <c:v>0.339802000000001</c:v>
                </c:pt>
                <c:pt idx="1108">
                  <c:v>0.311485</c:v>
                </c:pt>
                <c:pt idx="1109">
                  <c:v>0.311485</c:v>
                </c:pt>
                <c:pt idx="1110">
                  <c:v>0.283168</c:v>
                </c:pt>
                <c:pt idx="1111">
                  <c:v>0.280336</c:v>
                </c:pt>
                <c:pt idx="1112">
                  <c:v>0.26901</c:v>
                </c:pt>
                <c:pt idx="1113">
                  <c:v>0.257683</c:v>
                </c:pt>
                <c:pt idx="1114">
                  <c:v>0.249188</c:v>
                </c:pt>
                <c:pt idx="1115">
                  <c:v>0.237861</c:v>
                </c:pt>
                <c:pt idx="1116">
                  <c:v>0.229366</c:v>
                </c:pt>
                <c:pt idx="1117">
                  <c:v>0.220871</c:v>
                </c:pt>
                <c:pt idx="1118">
                  <c:v>0.209544</c:v>
                </c:pt>
                <c:pt idx="1119">
                  <c:v>0.201049</c:v>
                </c:pt>
                <c:pt idx="1120">
                  <c:v>0.195386</c:v>
                </c:pt>
                <c:pt idx="1121">
                  <c:v>0.186891</c:v>
                </c:pt>
                <c:pt idx="1122">
                  <c:v>0.181228</c:v>
                </c:pt>
                <c:pt idx="1123">
                  <c:v>0.175564</c:v>
                </c:pt>
                <c:pt idx="1124">
                  <c:v>0.169901</c:v>
                </c:pt>
                <c:pt idx="1125">
                  <c:v>0.161406</c:v>
                </c:pt>
                <c:pt idx="1126">
                  <c:v>0.155742</c:v>
                </c:pt>
                <c:pt idx="1127">
                  <c:v>0.152911</c:v>
                </c:pt>
                <c:pt idx="1128">
                  <c:v>0.147247</c:v>
                </c:pt>
                <c:pt idx="1129">
                  <c:v>0.141584</c:v>
                </c:pt>
                <c:pt idx="1130">
                  <c:v>0.135921</c:v>
                </c:pt>
                <c:pt idx="1131">
                  <c:v>0.130257</c:v>
                </c:pt>
                <c:pt idx="1132">
                  <c:v>0.124594</c:v>
                </c:pt>
                <c:pt idx="1133">
                  <c:v>0.121762</c:v>
                </c:pt>
                <c:pt idx="1134">
                  <c:v>0.121762</c:v>
                </c:pt>
                <c:pt idx="1135">
                  <c:v>0.118931</c:v>
                </c:pt>
                <c:pt idx="1136">
                  <c:v>0.113267</c:v>
                </c:pt>
                <c:pt idx="1137">
                  <c:v>0.107604</c:v>
                </c:pt>
                <c:pt idx="1138">
                  <c:v>0.104772</c:v>
                </c:pt>
                <c:pt idx="1139">
                  <c:v>0.099109</c:v>
                </c:pt>
                <c:pt idx="1140">
                  <c:v>0.099109</c:v>
                </c:pt>
                <c:pt idx="1141">
                  <c:v>0.099109</c:v>
                </c:pt>
                <c:pt idx="1142">
                  <c:v>0.096277</c:v>
                </c:pt>
                <c:pt idx="1143">
                  <c:v>0.0906140000000002</c:v>
                </c:pt>
                <c:pt idx="1144">
                  <c:v>0.087782</c:v>
                </c:pt>
                <c:pt idx="1145">
                  <c:v>0.0849500000000001</c:v>
                </c:pt>
                <c:pt idx="1146">
                  <c:v>0.082119</c:v>
                </c:pt>
                <c:pt idx="1147">
                  <c:v>0.082119</c:v>
                </c:pt>
                <c:pt idx="1148">
                  <c:v>0.0849500000000001</c:v>
                </c:pt>
                <c:pt idx="1149">
                  <c:v>0.082119</c:v>
                </c:pt>
                <c:pt idx="1150">
                  <c:v>0.079287</c:v>
                </c:pt>
                <c:pt idx="1151">
                  <c:v>0.076455</c:v>
                </c:pt>
                <c:pt idx="1152">
                  <c:v>0.073624</c:v>
                </c:pt>
                <c:pt idx="1153">
                  <c:v>0.073624</c:v>
                </c:pt>
                <c:pt idx="1154">
                  <c:v>0.073624</c:v>
                </c:pt>
                <c:pt idx="1155">
                  <c:v>0.070792</c:v>
                </c:pt>
                <c:pt idx="1156">
                  <c:v>0.06796</c:v>
                </c:pt>
                <c:pt idx="1157">
                  <c:v>0.065129</c:v>
                </c:pt>
                <c:pt idx="1158">
                  <c:v>0.062297</c:v>
                </c:pt>
                <c:pt idx="1159">
                  <c:v>0.062297</c:v>
                </c:pt>
                <c:pt idx="1160">
                  <c:v>0.065129</c:v>
                </c:pt>
                <c:pt idx="1161">
                  <c:v>0.062297</c:v>
                </c:pt>
                <c:pt idx="1162">
                  <c:v>0.062297</c:v>
                </c:pt>
                <c:pt idx="1163">
                  <c:v>0.0594650000000001</c:v>
                </c:pt>
                <c:pt idx="1164">
                  <c:v>0.0594650000000001</c:v>
                </c:pt>
                <c:pt idx="1165">
                  <c:v>0.0594650000000001</c:v>
                </c:pt>
                <c:pt idx="1166">
                  <c:v>0.0594650000000001</c:v>
                </c:pt>
                <c:pt idx="1167">
                  <c:v>0.056634</c:v>
                </c:pt>
                <c:pt idx="1168">
                  <c:v>0.0538020000000001</c:v>
                </c:pt>
                <c:pt idx="1169">
                  <c:v>0.0538020000000001</c:v>
                </c:pt>
                <c:pt idx="1170">
                  <c:v>0.0538020000000001</c:v>
                </c:pt>
                <c:pt idx="1171">
                  <c:v>0.0538020000000001</c:v>
                </c:pt>
                <c:pt idx="1172">
                  <c:v>0.05097</c:v>
                </c:pt>
                <c:pt idx="1173">
                  <c:v>0.05097</c:v>
                </c:pt>
                <c:pt idx="1174">
                  <c:v>0.05097</c:v>
                </c:pt>
                <c:pt idx="1175">
                  <c:v>0.048139</c:v>
                </c:pt>
                <c:pt idx="1176">
                  <c:v>0.048139</c:v>
                </c:pt>
                <c:pt idx="1177">
                  <c:v>0.0453070000000001</c:v>
                </c:pt>
                <c:pt idx="1178">
                  <c:v>0.042475</c:v>
                </c:pt>
                <c:pt idx="1179">
                  <c:v>0.042475</c:v>
                </c:pt>
                <c:pt idx="1180">
                  <c:v>0.042475</c:v>
                </c:pt>
                <c:pt idx="1181">
                  <c:v>0.0453070000000001</c:v>
                </c:pt>
                <c:pt idx="1182">
                  <c:v>0.0453070000000001</c:v>
                </c:pt>
                <c:pt idx="1183">
                  <c:v>0.0453070000000001</c:v>
                </c:pt>
                <c:pt idx="1184">
                  <c:v>0.039644</c:v>
                </c:pt>
                <c:pt idx="1185">
                  <c:v>0.036812</c:v>
                </c:pt>
                <c:pt idx="1186">
                  <c:v>0.03398</c:v>
                </c:pt>
                <c:pt idx="1187">
                  <c:v>0.03398</c:v>
                </c:pt>
                <c:pt idx="1188">
                  <c:v>0.03398</c:v>
                </c:pt>
                <c:pt idx="1189">
                  <c:v>0.03398</c:v>
                </c:pt>
                <c:pt idx="1190">
                  <c:v>0.03398</c:v>
                </c:pt>
                <c:pt idx="1191">
                  <c:v>0.036812</c:v>
                </c:pt>
                <c:pt idx="1192">
                  <c:v>0.036812</c:v>
                </c:pt>
                <c:pt idx="1193">
                  <c:v>0.036812</c:v>
                </c:pt>
                <c:pt idx="1194">
                  <c:v>0.036812</c:v>
                </c:pt>
                <c:pt idx="1195">
                  <c:v>0.031148</c:v>
                </c:pt>
                <c:pt idx="1196">
                  <c:v>0.028317</c:v>
                </c:pt>
                <c:pt idx="1197">
                  <c:v>0.028317</c:v>
                </c:pt>
                <c:pt idx="1198">
                  <c:v>0.027184</c:v>
                </c:pt>
                <c:pt idx="1199">
                  <c:v>0.026901</c:v>
                </c:pt>
                <c:pt idx="1200">
                  <c:v>0.028317</c:v>
                </c:pt>
                <c:pt idx="1201">
                  <c:v>0.031148</c:v>
                </c:pt>
                <c:pt idx="1202">
                  <c:v>0.0538020000000001</c:v>
                </c:pt>
                <c:pt idx="1203">
                  <c:v>0.05097</c:v>
                </c:pt>
                <c:pt idx="1204">
                  <c:v>0.042475</c:v>
                </c:pt>
                <c:pt idx="1205">
                  <c:v>0.036812</c:v>
                </c:pt>
                <c:pt idx="1206">
                  <c:v>0.036812</c:v>
                </c:pt>
                <c:pt idx="1207">
                  <c:v>0.03398</c:v>
                </c:pt>
                <c:pt idx="1208">
                  <c:v>0.031148</c:v>
                </c:pt>
                <c:pt idx="1209">
                  <c:v>0.031148</c:v>
                </c:pt>
                <c:pt idx="1210">
                  <c:v>0.028317</c:v>
                </c:pt>
                <c:pt idx="1211">
                  <c:v>0.027467</c:v>
                </c:pt>
                <c:pt idx="1212">
                  <c:v>0.026051</c:v>
                </c:pt>
                <c:pt idx="1213">
                  <c:v>0.024352</c:v>
                </c:pt>
                <c:pt idx="1214">
                  <c:v>0.02322</c:v>
                </c:pt>
                <c:pt idx="1215">
                  <c:v>0.022653</c:v>
                </c:pt>
                <c:pt idx="1216">
                  <c:v>0.020388</c:v>
                </c:pt>
                <c:pt idx="1217">
                  <c:v>0.020388</c:v>
                </c:pt>
                <c:pt idx="1218">
                  <c:v>0.020954</c:v>
                </c:pt>
                <c:pt idx="1219">
                  <c:v>0.020671</c:v>
                </c:pt>
                <c:pt idx="1220">
                  <c:v>0.021521</c:v>
                </c:pt>
                <c:pt idx="1221">
                  <c:v>0.02237</c:v>
                </c:pt>
                <c:pt idx="1222">
                  <c:v>0.02237</c:v>
                </c:pt>
                <c:pt idx="1223">
                  <c:v>0.022937</c:v>
                </c:pt>
                <c:pt idx="1224">
                  <c:v>0.022087</c:v>
                </c:pt>
                <c:pt idx="1225">
                  <c:v>0.020388</c:v>
                </c:pt>
                <c:pt idx="1226">
                  <c:v>0.018689</c:v>
                </c:pt>
                <c:pt idx="1227">
                  <c:v>0.016707</c:v>
                </c:pt>
                <c:pt idx="1228">
                  <c:v>0.016424</c:v>
                </c:pt>
                <c:pt idx="1229">
                  <c:v>0.016141</c:v>
                </c:pt>
                <c:pt idx="1230">
                  <c:v>0.015574</c:v>
                </c:pt>
                <c:pt idx="1231">
                  <c:v>0.016707</c:v>
                </c:pt>
                <c:pt idx="1232">
                  <c:v>0.016424</c:v>
                </c:pt>
                <c:pt idx="1233">
                  <c:v>0.016424</c:v>
                </c:pt>
                <c:pt idx="1234">
                  <c:v>0.016707</c:v>
                </c:pt>
                <c:pt idx="1235">
                  <c:v>0.022087</c:v>
                </c:pt>
                <c:pt idx="1236">
                  <c:v>0.0906140000000002</c:v>
                </c:pt>
                <c:pt idx="1237">
                  <c:v>2.321978</c:v>
                </c:pt>
                <c:pt idx="1238">
                  <c:v>0.906138</c:v>
                </c:pt>
                <c:pt idx="1239">
                  <c:v>0.339802000000001</c:v>
                </c:pt>
                <c:pt idx="1240">
                  <c:v>0.229366</c:v>
                </c:pt>
                <c:pt idx="1241">
                  <c:v>0.736237</c:v>
                </c:pt>
                <c:pt idx="1242">
                  <c:v>1.132672</c:v>
                </c:pt>
                <c:pt idx="1243">
                  <c:v>0.764554</c:v>
                </c:pt>
                <c:pt idx="1244">
                  <c:v>0.566335999999999</c:v>
                </c:pt>
                <c:pt idx="1245">
                  <c:v>0.396435</c:v>
                </c:pt>
                <c:pt idx="1246">
                  <c:v>0.339802000000001</c:v>
                </c:pt>
                <c:pt idx="1247">
                  <c:v>0.283168</c:v>
                </c:pt>
                <c:pt idx="1248">
                  <c:v>0.246356</c:v>
                </c:pt>
                <c:pt idx="1249">
                  <c:v>0.218039</c:v>
                </c:pt>
                <c:pt idx="1250">
                  <c:v>0.198218</c:v>
                </c:pt>
                <c:pt idx="1251">
                  <c:v>0.679603000000001</c:v>
                </c:pt>
                <c:pt idx="1252">
                  <c:v>0.509702</c:v>
                </c:pt>
                <c:pt idx="1253">
                  <c:v>0.453069</c:v>
                </c:pt>
                <c:pt idx="1254">
                  <c:v>0.481386000000001</c:v>
                </c:pt>
                <c:pt idx="1255">
                  <c:v>0.396435</c:v>
                </c:pt>
                <c:pt idx="1256">
                  <c:v>0.368118</c:v>
                </c:pt>
                <c:pt idx="1257">
                  <c:v>0.339802000000001</c:v>
                </c:pt>
                <c:pt idx="1258">
                  <c:v>0.311485</c:v>
                </c:pt>
                <c:pt idx="1259">
                  <c:v>0.277505</c:v>
                </c:pt>
                <c:pt idx="1260">
                  <c:v>0.254851</c:v>
                </c:pt>
                <c:pt idx="1261">
                  <c:v>0.232198</c:v>
                </c:pt>
                <c:pt idx="1262">
                  <c:v>0.215208</c:v>
                </c:pt>
                <c:pt idx="1263">
                  <c:v>0.203881</c:v>
                </c:pt>
                <c:pt idx="1264">
                  <c:v>0.260515</c:v>
                </c:pt>
                <c:pt idx="1265">
                  <c:v>0.283168</c:v>
                </c:pt>
                <c:pt idx="1266">
                  <c:v>0.311485</c:v>
                </c:pt>
                <c:pt idx="1267">
                  <c:v>1.132672</c:v>
                </c:pt>
                <c:pt idx="1268">
                  <c:v>0.906138</c:v>
                </c:pt>
                <c:pt idx="1269">
                  <c:v>0.70792</c:v>
                </c:pt>
                <c:pt idx="1270">
                  <c:v>0.594652999999999</c:v>
                </c:pt>
                <c:pt idx="1271">
                  <c:v>0.764554</c:v>
                </c:pt>
                <c:pt idx="1272">
                  <c:v>0.736237</c:v>
                </c:pt>
                <c:pt idx="1273">
                  <c:v>0.679603000000001</c:v>
                </c:pt>
                <c:pt idx="1274">
                  <c:v>0.622970000000001</c:v>
                </c:pt>
                <c:pt idx="1275">
                  <c:v>0.622970000000001</c:v>
                </c:pt>
                <c:pt idx="1276">
                  <c:v>0.877821000000001</c:v>
                </c:pt>
                <c:pt idx="1277">
                  <c:v>1.076038</c:v>
                </c:pt>
                <c:pt idx="1278">
                  <c:v>0.991087999999999</c:v>
                </c:pt>
                <c:pt idx="1279">
                  <c:v>0.906138</c:v>
                </c:pt>
                <c:pt idx="1280">
                  <c:v>1.245938999999998</c:v>
                </c:pt>
                <c:pt idx="1281">
                  <c:v>1.217621999999997</c:v>
                </c:pt>
                <c:pt idx="1282">
                  <c:v>1.359206</c:v>
                </c:pt>
                <c:pt idx="1283">
                  <c:v>1.444157</c:v>
                </c:pt>
                <c:pt idx="1284">
                  <c:v>1.444157</c:v>
                </c:pt>
                <c:pt idx="1285">
                  <c:v>1.302573</c:v>
                </c:pt>
                <c:pt idx="1286">
                  <c:v>1.132672</c:v>
                </c:pt>
                <c:pt idx="1287">
                  <c:v>1.047721999999998</c:v>
                </c:pt>
                <c:pt idx="1288">
                  <c:v>2.350293999999998</c:v>
                </c:pt>
                <c:pt idx="1289">
                  <c:v>2.12376</c:v>
                </c:pt>
                <c:pt idx="1290">
                  <c:v>1.642374</c:v>
                </c:pt>
                <c:pt idx="1291">
                  <c:v>1.189306</c:v>
                </c:pt>
                <c:pt idx="1292">
                  <c:v>1.245938999999998</c:v>
                </c:pt>
                <c:pt idx="1293">
                  <c:v>2.690096</c:v>
                </c:pt>
                <c:pt idx="1294">
                  <c:v>4.813855999999993</c:v>
                </c:pt>
                <c:pt idx="1295">
                  <c:v>3.964352</c:v>
                </c:pt>
                <c:pt idx="1296">
                  <c:v>3.681184000000004</c:v>
                </c:pt>
                <c:pt idx="1297">
                  <c:v>2.831679999999995</c:v>
                </c:pt>
                <c:pt idx="1298">
                  <c:v>2.12376</c:v>
                </c:pt>
                <c:pt idx="1299">
                  <c:v>1.699008</c:v>
                </c:pt>
                <c:pt idx="1300">
                  <c:v>2.180394000000004</c:v>
                </c:pt>
                <c:pt idx="1301">
                  <c:v>2.237027</c:v>
                </c:pt>
                <c:pt idx="1302">
                  <c:v>3.681184000000004</c:v>
                </c:pt>
                <c:pt idx="1303">
                  <c:v>9.033059</c:v>
                </c:pt>
                <c:pt idx="1304">
                  <c:v>4.728905999999991</c:v>
                </c:pt>
                <c:pt idx="1305">
                  <c:v>2.831679999999995</c:v>
                </c:pt>
                <c:pt idx="1306">
                  <c:v>2.12376</c:v>
                </c:pt>
                <c:pt idx="1307">
                  <c:v>1.727324999999997</c:v>
                </c:pt>
                <c:pt idx="1308">
                  <c:v>1.444157</c:v>
                </c:pt>
                <c:pt idx="1309">
                  <c:v>1.245938999999998</c:v>
                </c:pt>
                <c:pt idx="1310">
                  <c:v>1.076038</c:v>
                </c:pt>
                <c:pt idx="1311">
                  <c:v>0.991087999999999</c:v>
                </c:pt>
                <c:pt idx="1312">
                  <c:v>0.877821000000001</c:v>
                </c:pt>
                <c:pt idx="1313">
                  <c:v>0.821187</c:v>
                </c:pt>
                <c:pt idx="1314">
                  <c:v>0.736237</c:v>
                </c:pt>
                <c:pt idx="1315">
                  <c:v>0.679603000000001</c:v>
                </c:pt>
                <c:pt idx="1316">
                  <c:v>0.651286</c:v>
                </c:pt>
                <c:pt idx="1317">
                  <c:v>0.622970000000001</c:v>
                </c:pt>
                <c:pt idx="1318">
                  <c:v>1.047721999999998</c:v>
                </c:pt>
                <c:pt idx="1319">
                  <c:v>1.104355000000002</c:v>
                </c:pt>
                <c:pt idx="1320">
                  <c:v>1.019404999999998</c:v>
                </c:pt>
                <c:pt idx="1321">
                  <c:v>0.934454</c:v>
                </c:pt>
                <c:pt idx="1322">
                  <c:v>0.849504</c:v>
                </c:pt>
                <c:pt idx="1323">
                  <c:v>0.79287</c:v>
                </c:pt>
                <c:pt idx="1324">
                  <c:v>0.736237</c:v>
                </c:pt>
                <c:pt idx="1325">
                  <c:v>0.679603000000001</c:v>
                </c:pt>
                <c:pt idx="1326">
                  <c:v>0.622970000000001</c:v>
                </c:pt>
                <c:pt idx="1327">
                  <c:v>0.566335999999999</c:v>
                </c:pt>
                <c:pt idx="1328">
                  <c:v>0.538019</c:v>
                </c:pt>
                <c:pt idx="1329">
                  <c:v>0.481386000000001</c:v>
                </c:pt>
                <c:pt idx="1330">
                  <c:v>0.453069</c:v>
                </c:pt>
                <c:pt idx="1331">
                  <c:v>0.424752</c:v>
                </c:pt>
                <c:pt idx="1332">
                  <c:v>0.396435</c:v>
                </c:pt>
                <c:pt idx="1333">
                  <c:v>0.396435</c:v>
                </c:pt>
                <c:pt idx="1334">
                  <c:v>0.396435</c:v>
                </c:pt>
                <c:pt idx="1335">
                  <c:v>0.538019</c:v>
                </c:pt>
                <c:pt idx="1336">
                  <c:v>0.424752</c:v>
                </c:pt>
                <c:pt idx="1337">
                  <c:v>0.396435</c:v>
                </c:pt>
                <c:pt idx="1338">
                  <c:v>0.368118</c:v>
                </c:pt>
                <c:pt idx="1339">
                  <c:v>0.339802000000001</c:v>
                </c:pt>
                <c:pt idx="1340">
                  <c:v>0.339802000000001</c:v>
                </c:pt>
                <c:pt idx="1341">
                  <c:v>0.311485</c:v>
                </c:pt>
                <c:pt idx="1342">
                  <c:v>0.311485</c:v>
                </c:pt>
                <c:pt idx="1343">
                  <c:v>0.311485</c:v>
                </c:pt>
                <c:pt idx="1344">
                  <c:v>0.283168</c:v>
                </c:pt>
                <c:pt idx="1345">
                  <c:v>0.283168</c:v>
                </c:pt>
                <c:pt idx="1346">
                  <c:v>0.271841</c:v>
                </c:pt>
                <c:pt idx="1347">
                  <c:v>0.260515</c:v>
                </c:pt>
                <c:pt idx="1348">
                  <c:v>0.25202</c:v>
                </c:pt>
                <c:pt idx="1349">
                  <c:v>0.243524</c:v>
                </c:pt>
                <c:pt idx="1350">
                  <c:v>0.368118</c:v>
                </c:pt>
                <c:pt idx="1351">
                  <c:v>2.548512</c:v>
                </c:pt>
                <c:pt idx="1352">
                  <c:v>3.567917000000004</c:v>
                </c:pt>
                <c:pt idx="1353">
                  <c:v>2.520195</c:v>
                </c:pt>
                <c:pt idx="1354">
                  <c:v>2.067126000000004</c:v>
                </c:pt>
                <c:pt idx="1355">
                  <c:v>1.699008</c:v>
                </c:pt>
                <c:pt idx="1356">
                  <c:v>1.387523</c:v>
                </c:pt>
                <c:pt idx="1357">
                  <c:v>1.189306</c:v>
                </c:pt>
                <c:pt idx="1358">
                  <c:v>1.047721999999998</c:v>
                </c:pt>
                <c:pt idx="1359">
                  <c:v>0.962771000000001</c:v>
                </c:pt>
                <c:pt idx="1360">
                  <c:v>0.906138</c:v>
                </c:pt>
                <c:pt idx="1361">
                  <c:v>0.849504</c:v>
                </c:pt>
                <c:pt idx="1362">
                  <c:v>0.79287</c:v>
                </c:pt>
                <c:pt idx="1363">
                  <c:v>0.736237</c:v>
                </c:pt>
                <c:pt idx="1364">
                  <c:v>0.764554</c:v>
                </c:pt>
                <c:pt idx="1365">
                  <c:v>0.821187</c:v>
                </c:pt>
                <c:pt idx="1366">
                  <c:v>1.50079</c:v>
                </c:pt>
                <c:pt idx="1367">
                  <c:v>1.897226</c:v>
                </c:pt>
                <c:pt idx="1368">
                  <c:v>1.699008</c:v>
                </c:pt>
                <c:pt idx="1369">
                  <c:v>1.642374</c:v>
                </c:pt>
                <c:pt idx="1370">
                  <c:v>2.293661</c:v>
                </c:pt>
                <c:pt idx="1371">
                  <c:v>2.180394000000004</c:v>
                </c:pt>
                <c:pt idx="1372">
                  <c:v>1.925542</c:v>
                </c:pt>
                <c:pt idx="1373">
                  <c:v>1.699008</c:v>
                </c:pt>
                <c:pt idx="1374">
                  <c:v>1.727324999999997</c:v>
                </c:pt>
                <c:pt idx="1375">
                  <c:v>1.670691</c:v>
                </c:pt>
                <c:pt idx="1376">
                  <c:v>1.557423999999998</c:v>
                </c:pt>
                <c:pt idx="1377">
                  <c:v>1.699008</c:v>
                </c:pt>
                <c:pt idx="1378">
                  <c:v>1.925542</c:v>
                </c:pt>
                <c:pt idx="1379">
                  <c:v>2.491877999999997</c:v>
                </c:pt>
                <c:pt idx="1380">
                  <c:v>4.643954999999988</c:v>
                </c:pt>
                <c:pt idx="1381">
                  <c:v>3.822767999999998</c:v>
                </c:pt>
                <c:pt idx="1382">
                  <c:v>3.851084999999997</c:v>
                </c:pt>
                <c:pt idx="1383">
                  <c:v>3.907718</c:v>
                </c:pt>
                <c:pt idx="1384">
                  <c:v>5.465142</c:v>
                </c:pt>
                <c:pt idx="1385">
                  <c:v>5.097023999999998</c:v>
                </c:pt>
                <c:pt idx="1386">
                  <c:v>3.454649999999996</c:v>
                </c:pt>
                <c:pt idx="1387">
                  <c:v>3.256432</c:v>
                </c:pt>
                <c:pt idx="1388">
                  <c:v>5.946528</c:v>
                </c:pt>
                <c:pt idx="1389">
                  <c:v>6.28633</c:v>
                </c:pt>
                <c:pt idx="1390">
                  <c:v>7.645535999999986</c:v>
                </c:pt>
                <c:pt idx="1391">
                  <c:v>6.031478</c:v>
                </c:pt>
                <c:pt idx="1392">
                  <c:v>4.757222</c:v>
                </c:pt>
                <c:pt idx="1393">
                  <c:v>3.426333</c:v>
                </c:pt>
                <c:pt idx="1394">
                  <c:v>2.718413</c:v>
                </c:pt>
                <c:pt idx="1395">
                  <c:v>2.74673</c:v>
                </c:pt>
                <c:pt idx="1396">
                  <c:v>2.718413</c:v>
                </c:pt>
                <c:pt idx="1397">
                  <c:v>2.463562</c:v>
                </c:pt>
                <c:pt idx="1398">
                  <c:v>1.982176000000001</c:v>
                </c:pt>
                <c:pt idx="1399">
                  <c:v>1.642374</c:v>
                </c:pt>
                <c:pt idx="1400">
                  <c:v>1.444157</c:v>
                </c:pt>
                <c:pt idx="1401">
                  <c:v>1.274256</c:v>
                </c:pt>
                <c:pt idx="1402">
                  <c:v>1.160989</c:v>
                </c:pt>
                <c:pt idx="1403">
                  <c:v>1.019404999999998</c:v>
                </c:pt>
                <c:pt idx="1404">
                  <c:v>0.906138</c:v>
                </c:pt>
                <c:pt idx="1405">
                  <c:v>0.821187</c:v>
                </c:pt>
                <c:pt idx="1406">
                  <c:v>0.736237</c:v>
                </c:pt>
                <c:pt idx="1407">
                  <c:v>0.70792</c:v>
                </c:pt>
                <c:pt idx="1408">
                  <c:v>0.679603000000001</c:v>
                </c:pt>
                <c:pt idx="1409">
                  <c:v>0.622970000000001</c:v>
                </c:pt>
                <c:pt idx="1410">
                  <c:v>0.622970000000001</c:v>
                </c:pt>
                <c:pt idx="1411">
                  <c:v>0.622970000000001</c:v>
                </c:pt>
                <c:pt idx="1412">
                  <c:v>0.622970000000001</c:v>
                </c:pt>
                <c:pt idx="1413">
                  <c:v>0.679603000000001</c:v>
                </c:pt>
                <c:pt idx="1414">
                  <c:v>0.651286</c:v>
                </c:pt>
                <c:pt idx="1415">
                  <c:v>0.622970000000001</c:v>
                </c:pt>
                <c:pt idx="1416">
                  <c:v>0.594652999999999</c:v>
                </c:pt>
                <c:pt idx="1417">
                  <c:v>0.538019</c:v>
                </c:pt>
                <c:pt idx="1418">
                  <c:v>0.509702</c:v>
                </c:pt>
                <c:pt idx="1419">
                  <c:v>0.509702</c:v>
                </c:pt>
                <c:pt idx="1420">
                  <c:v>0.566335999999999</c:v>
                </c:pt>
                <c:pt idx="1421">
                  <c:v>0.538019</c:v>
                </c:pt>
                <c:pt idx="1422">
                  <c:v>0.509702</c:v>
                </c:pt>
                <c:pt idx="1423">
                  <c:v>0.481386000000001</c:v>
                </c:pt>
                <c:pt idx="1424">
                  <c:v>0.453069</c:v>
                </c:pt>
                <c:pt idx="1425">
                  <c:v>0.424752</c:v>
                </c:pt>
                <c:pt idx="1426">
                  <c:v>0.396435</c:v>
                </c:pt>
                <c:pt idx="1427">
                  <c:v>0.396435</c:v>
                </c:pt>
                <c:pt idx="1428">
                  <c:v>0.368118</c:v>
                </c:pt>
                <c:pt idx="1429">
                  <c:v>0.368118</c:v>
                </c:pt>
                <c:pt idx="1430">
                  <c:v>0.339802000000001</c:v>
                </c:pt>
                <c:pt idx="1431">
                  <c:v>0.339802000000001</c:v>
                </c:pt>
                <c:pt idx="1432">
                  <c:v>0.311485</c:v>
                </c:pt>
                <c:pt idx="1433">
                  <c:v>0.311485</c:v>
                </c:pt>
                <c:pt idx="1434">
                  <c:v>0.311485</c:v>
                </c:pt>
                <c:pt idx="1435">
                  <c:v>0.283168</c:v>
                </c:pt>
                <c:pt idx="1436">
                  <c:v>0.277505</c:v>
                </c:pt>
                <c:pt idx="1437">
                  <c:v>0.26901</c:v>
                </c:pt>
                <c:pt idx="1438">
                  <c:v>0.260515</c:v>
                </c:pt>
                <c:pt idx="1439">
                  <c:v>0.254851</c:v>
                </c:pt>
                <c:pt idx="1440">
                  <c:v>0.283168</c:v>
                </c:pt>
                <c:pt idx="1441">
                  <c:v>0.274673</c:v>
                </c:pt>
                <c:pt idx="1442">
                  <c:v>0.271841</c:v>
                </c:pt>
                <c:pt idx="1443">
                  <c:v>0.257683</c:v>
                </c:pt>
                <c:pt idx="1444">
                  <c:v>0.237861</c:v>
                </c:pt>
                <c:pt idx="1445">
                  <c:v>0.229366</c:v>
                </c:pt>
                <c:pt idx="1446">
                  <c:v>0.220871</c:v>
                </c:pt>
                <c:pt idx="1447">
                  <c:v>0.212376</c:v>
                </c:pt>
                <c:pt idx="1448">
                  <c:v>0.206713</c:v>
                </c:pt>
                <c:pt idx="1449">
                  <c:v>0.201049</c:v>
                </c:pt>
                <c:pt idx="1450">
                  <c:v>0.215208</c:v>
                </c:pt>
                <c:pt idx="1451">
                  <c:v>0.209544</c:v>
                </c:pt>
                <c:pt idx="1452">
                  <c:v>0.232198</c:v>
                </c:pt>
                <c:pt idx="1453">
                  <c:v>0.226534</c:v>
                </c:pt>
                <c:pt idx="1454">
                  <c:v>0.218039</c:v>
                </c:pt>
                <c:pt idx="1455">
                  <c:v>0.206713</c:v>
                </c:pt>
                <c:pt idx="1456">
                  <c:v>0.26901</c:v>
                </c:pt>
                <c:pt idx="1457">
                  <c:v>0.283168</c:v>
                </c:pt>
                <c:pt idx="1458">
                  <c:v>0.274673</c:v>
                </c:pt>
                <c:pt idx="1459">
                  <c:v>0.274673</c:v>
                </c:pt>
                <c:pt idx="1460">
                  <c:v>0.277505</c:v>
                </c:pt>
                <c:pt idx="1461">
                  <c:v>0.311485</c:v>
                </c:pt>
                <c:pt idx="1462">
                  <c:v>0.339802000000001</c:v>
                </c:pt>
                <c:pt idx="1463">
                  <c:v>0.311485</c:v>
                </c:pt>
                <c:pt idx="1464">
                  <c:v>0.311485</c:v>
                </c:pt>
                <c:pt idx="1465">
                  <c:v>0.283168</c:v>
                </c:pt>
                <c:pt idx="1466">
                  <c:v>0.274673</c:v>
                </c:pt>
                <c:pt idx="1467">
                  <c:v>0.263346</c:v>
                </c:pt>
                <c:pt idx="1468">
                  <c:v>0.254851</c:v>
                </c:pt>
                <c:pt idx="1469">
                  <c:v>0.243524</c:v>
                </c:pt>
                <c:pt idx="1470">
                  <c:v>0.229366</c:v>
                </c:pt>
                <c:pt idx="1471">
                  <c:v>0.220871</c:v>
                </c:pt>
                <c:pt idx="1472">
                  <c:v>0.212376</c:v>
                </c:pt>
                <c:pt idx="1473">
                  <c:v>0.203881</c:v>
                </c:pt>
                <c:pt idx="1474">
                  <c:v>0.198218</c:v>
                </c:pt>
                <c:pt idx="1475">
                  <c:v>0.189723</c:v>
                </c:pt>
                <c:pt idx="1476">
                  <c:v>0.181228</c:v>
                </c:pt>
                <c:pt idx="1477">
                  <c:v>0.178396</c:v>
                </c:pt>
                <c:pt idx="1478">
                  <c:v>0.175564</c:v>
                </c:pt>
                <c:pt idx="1479">
                  <c:v>0.169901</c:v>
                </c:pt>
                <c:pt idx="1480">
                  <c:v>0.164237</c:v>
                </c:pt>
                <c:pt idx="1481">
                  <c:v>0.161406</c:v>
                </c:pt>
                <c:pt idx="1482">
                  <c:v>0.155742</c:v>
                </c:pt>
                <c:pt idx="1483">
                  <c:v>0.150079</c:v>
                </c:pt>
                <c:pt idx="1484">
                  <c:v>0.167069</c:v>
                </c:pt>
                <c:pt idx="1485">
                  <c:v>0.161406</c:v>
                </c:pt>
                <c:pt idx="1486">
                  <c:v>0.141584</c:v>
                </c:pt>
                <c:pt idx="1487">
                  <c:v>0.133089</c:v>
                </c:pt>
                <c:pt idx="1488">
                  <c:v>0.127426</c:v>
                </c:pt>
                <c:pt idx="1489">
                  <c:v>0.121762</c:v>
                </c:pt>
                <c:pt idx="1490">
                  <c:v>0.116099</c:v>
                </c:pt>
                <c:pt idx="1491">
                  <c:v>0.113267</c:v>
                </c:pt>
                <c:pt idx="1492">
                  <c:v>0.113267</c:v>
                </c:pt>
                <c:pt idx="1493">
                  <c:v>0.110436</c:v>
                </c:pt>
                <c:pt idx="1494">
                  <c:v>0.107604</c:v>
                </c:pt>
                <c:pt idx="1495">
                  <c:v>0.10194</c:v>
                </c:pt>
                <c:pt idx="1496">
                  <c:v>0.10194</c:v>
                </c:pt>
                <c:pt idx="1497">
                  <c:v>0.099109</c:v>
                </c:pt>
                <c:pt idx="1498">
                  <c:v>0.096277</c:v>
                </c:pt>
                <c:pt idx="1499">
                  <c:v>0.096277</c:v>
                </c:pt>
                <c:pt idx="1500">
                  <c:v>0.096277</c:v>
                </c:pt>
                <c:pt idx="1501">
                  <c:v>0.093445</c:v>
                </c:pt>
                <c:pt idx="1502">
                  <c:v>0.0906140000000002</c:v>
                </c:pt>
                <c:pt idx="1503">
                  <c:v>0.093445</c:v>
                </c:pt>
                <c:pt idx="1504">
                  <c:v>0.093445</c:v>
                </c:pt>
                <c:pt idx="1505">
                  <c:v>0.0906140000000002</c:v>
                </c:pt>
                <c:pt idx="1506">
                  <c:v>0.0849500000000001</c:v>
                </c:pt>
                <c:pt idx="1507">
                  <c:v>0.076455</c:v>
                </c:pt>
                <c:pt idx="1508">
                  <c:v>0.073624</c:v>
                </c:pt>
                <c:pt idx="1509">
                  <c:v>0.070792</c:v>
                </c:pt>
                <c:pt idx="1510">
                  <c:v>0.070792</c:v>
                </c:pt>
                <c:pt idx="1511">
                  <c:v>0.06796</c:v>
                </c:pt>
                <c:pt idx="1512">
                  <c:v>0.06796</c:v>
                </c:pt>
                <c:pt idx="1513">
                  <c:v>0.062297</c:v>
                </c:pt>
                <c:pt idx="1514">
                  <c:v>0.0594650000000001</c:v>
                </c:pt>
                <c:pt idx="1515">
                  <c:v>0.056634</c:v>
                </c:pt>
                <c:pt idx="1516">
                  <c:v>0.056634</c:v>
                </c:pt>
                <c:pt idx="1517">
                  <c:v>0.056634</c:v>
                </c:pt>
                <c:pt idx="1518">
                  <c:v>0.056634</c:v>
                </c:pt>
                <c:pt idx="1519">
                  <c:v>0.0538020000000001</c:v>
                </c:pt>
                <c:pt idx="1520">
                  <c:v>0.0538020000000001</c:v>
                </c:pt>
                <c:pt idx="1521">
                  <c:v>0.05097</c:v>
                </c:pt>
                <c:pt idx="1522">
                  <c:v>0.05097</c:v>
                </c:pt>
                <c:pt idx="1523">
                  <c:v>0.05097</c:v>
                </c:pt>
                <c:pt idx="1524">
                  <c:v>0.048139</c:v>
                </c:pt>
                <c:pt idx="1525">
                  <c:v>0.0453070000000001</c:v>
                </c:pt>
                <c:pt idx="1526">
                  <c:v>0.0453070000000001</c:v>
                </c:pt>
                <c:pt idx="1527">
                  <c:v>0.042475</c:v>
                </c:pt>
                <c:pt idx="1528">
                  <c:v>0.0453070000000001</c:v>
                </c:pt>
                <c:pt idx="1529">
                  <c:v>0.042475</c:v>
                </c:pt>
                <c:pt idx="1530">
                  <c:v>0.042475</c:v>
                </c:pt>
                <c:pt idx="1531">
                  <c:v>0.042475</c:v>
                </c:pt>
                <c:pt idx="1532">
                  <c:v>0.042475</c:v>
                </c:pt>
                <c:pt idx="1533">
                  <c:v>0.042475</c:v>
                </c:pt>
                <c:pt idx="1534">
                  <c:v>0.039644</c:v>
                </c:pt>
                <c:pt idx="1535">
                  <c:v>0.039644</c:v>
                </c:pt>
                <c:pt idx="1536">
                  <c:v>0.039644</c:v>
                </c:pt>
                <c:pt idx="1537">
                  <c:v>0.039644</c:v>
                </c:pt>
                <c:pt idx="1538">
                  <c:v>0.039644</c:v>
                </c:pt>
                <c:pt idx="1539">
                  <c:v>0.036812</c:v>
                </c:pt>
                <c:pt idx="1540">
                  <c:v>0.036812</c:v>
                </c:pt>
                <c:pt idx="1541">
                  <c:v>0.036812</c:v>
                </c:pt>
                <c:pt idx="1542">
                  <c:v>0.03398</c:v>
                </c:pt>
                <c:pt idx="1543">
                  <c:v>0.036812</c:v>
                </c:pt>
                <c:pt idx="1544">
                  <c:v>0.03398</c:v>
                </c:pt>
                <c:pt idx="1545">
                  <c:v>0.03398</c:v>
                </c:pt>
                <c:pt idx="1546">
                  <c:v>0.03398</c:v>
                </c:pt>
                <c:pt idx="1547">
                  <c:v>0.036812</c:v>
                </c:pt>
                <c:pt idx="1548">
                  <c:v>0.036812</c:v>
                </c:pt>
                <c:pt idx="1549">
                  <c:v>0.03398</c:v>
                </c:pt>
                <c:pt idx="1550">
                  <c:v>0.03398</c:v>
                </c:pt>
                <c:pt idx="1551">
                  <c:v>0.031148</c:v>
                </c:pt>
                <c:pt idx="1552">
                  <c:v>0.031148</c:v>
                </c:pt>
                <c:pt idx="1553">
                  <c:v>0.031148</c:v>
                </c:pt>
                <c:pt idx="1554">
                  <c:v>0.031148</c:v>
                </c:pt>
                <c:pt idx="1555">
                  <c:v>0.028317</c:v>
                </c:pt>
                <c:pt idx="1556">
                  <c:v>0.02775</c:v>
                </c:pt>
                <c:pt idx="1557">
                  <c:v>0.027184</c:v>
                </c:pt>
                <c:pt idx="1558">
                  <c:v>0.026051</c:v>
                </c:pt>
                <c:pt idx="1559">
                  <c:v>0.025768</c:v>
                </c:pt>
                <c:pt idx="1560">
                  <c:v>0.027467</c:v>
                </c:pt>
                <c:pt idx="1561">
                  <c:v>0.028034</c:v>
                </c:pt>
                <c:pt idx="1562">
                  <c:v>0.026618</c:v>
                </c:pt>
                <c:pt idx="1563">
                  <c:v>0.026335</c:v>
                </c:pt>
                <c:pt idx="1564">
                  <c:v>0.026335</c:v>
                </c:pt>
                <c:pt idx="1565">
                  <c:v>0.026051</c:v>
                </c:pt>
                <c:pt idx="1566">
                  <c:v>0.024919</c:v>
                </c:pt>
                <c:pt idx="1567">
                  <c:v>0.024352</c:v>
                </c:pt>
                <c:pt idx="1568">
                  <c:v>0.023786</c:v>
                </c:pt>
                <c:pt idx="1569">
                  <c:v>0.02237</c:v>
                </c:pt>
                <c:pt idx="1570">
                  <c:v>0.022087</c:v>
                </c:pt>
                <c:pt idx="1571">
                  <c:v>0.021521</c:v>
                </c:pt>
                <c:pt idx="1572">
                  <c:v>0.020954</c:v>
                </c:pt>
                <c:pt idx="1573">
                  <c:v>0.02775</c:v>
                </c:pt>
                <c:pt idx="1574">
                  <c:v>0.02775</c:v>
                </c:pt>
                <c:pt idx="1575">
                  <c:v>0.027467</c:v>
                </c:pt>
                <c:pt idx="1576">
                  <c:v>0.027184</c:v>
                </c:pt>
                <c:pt idx="1577">
                  <c:v>0.026335</c:v>
                </c:pt>
                <c:pt idx="1578">
                  <c:v>0.024636</c:v>
                </c:pt>
                <c:pt idx="1579">
                  <c:v>0.028034</c:v>
                </c:pt>
                <c:pt idx="1580">
                  <c:v>0.039644</c:v>
                </c:pt>
                <c:pt idx="1581">
                  <c:v>0.099109</c:v>
                </c:pt>
                <c:pt idx="1582">
                  <c:v>0.104772</c:v>
                </c:pt>
                <c:pt idx="1583">
                  <c:v>0.220871</c:v>
                </c:pt>
                <c:pt idx="1584">
                  <c:v>0.127426</c:v>
                </c:pt>
                <c:pt idx="1585">
                  <c:v>0.0906140000000002</c:v>
                </c:pt>
                <c:pt idx="1586">
                  <c:v>0.076455</c:v>
                </c:pt>
                <c:pt idx="1587">
                  <c:v>0.070792</c:v>
                </c:pt>
                <c:pt idx="1588">
                  <c:v>0.263346</c:v>
                </c:pt>
                <c:pt idx="1589">
                  <c:v>0.206713</c:v>
                </c:pt>
                <c:pt idx="1590">
                  <c:v>0.121762</c:v>
                </c:pt>
                <c:pt idx="1591">
                  <c:v>0.0906140000000002</c:v>
                </c:pt>
                <c:pt idx="1592">
                  <c:v>0.070792</c:v>
                </c:pt>
                <c:pt idx="1593">
                  <c:v>0.0594650000000001</c:v>
                </c:pt>
                <c:pt idx="1594">
                  <c:v>0.0538020000000001</c:v>
                </c:pt>
                <c:pt idx="1595">
                  <c:v>0.05097</c:v>
                </c:pt>
                <c:pt idx="1596">
                  <c:v>0.048139</c:v>
                </c:pt>
                <c:pt idx="1597">
                  <c:v>0.0453070000000001</c:v>
                </c:pt>
                <c:pt idx="1598">
                  <c:v>0.0453070000000001</c:v>
                </c:pt>
                <c:pt idx="1599">
                  <c:v>0.042475</c:v>
                </c:pt>
                <c:pt idx="1600">
                  <c:v>0.039644</c:v>
                </c:pt>
                <c:pt idx="1601">
                  <c:v>0.039644</c:v>
                </c:pt>
                <c:pt idx="1602">
                  <c:v>0.036812</c:v>
                </c:pt>
                <c:pt idx="1603">
                  <c:v>0.036812</c:v>
                </c:pt>
                <c:pt idx="1604">
                  <c:v>0.036812</c:v>
                </c:pt>
                <c:pt idx="1605">
                  <c:v>0.03398</c:v>
                </c:pt>
                <c:pt idx="1606">
                  <c:v>0.03398</c:v>
                </c:pt>
                <c:pt idx="1607">
                  <c:v>0.03398</c:v>
                </c:pt>
                <c:pt idx="1608">
                  <c:v>0.03398</c:v>
                </c:pt>
                <c:pt idx="1609">
                  <c:v>0.03398</c:v>
                </c:pt>
                <c:pt idx="1610">
                  <c:v>0.031148</c:v>
                </c:pt>
                <c:pt idx="1611">
                  <c:v>0.031148</c:v>
                </c:pt>
                <c:pt idx="1612">
                  <c:v>0.03398</c:v>
                </c:pt>
                <c:pt idx="1613">
                  <c:v>0.03398</c:v>
                </c:pt>
                <c:pt idx="1614">
                  <c:v>0.048139</c:v>
                </c:pt>
                <c:pt idx="1615">
                  <c:v>0.0538020000000001</c:v>
                </c:pt>
                <c:pt idx="1616">
                  <c:v>0.0453070000000001</c:v>
                </c:pt>
                <c:pt idx="1617">
                  <c:v>0.039644</c:v>
                </c:pt>
                <c:pt idx="1618">
                  <c:v>0.039644</c:v>
                </c:pt>
                <c:pt idx="1619">
                  <c:v>0.036812</c:v>
                </c:pt>
                <c:pt idx="1620">
                  <c:v>0.039644</c:v>
                </c:pt>
                <c:pt idx="1621">
                  <c:v>0.042475</c:v>
                </c:pt>
                <c:pt idx="1622">
                  <c:v>0.042475</c:v>
                </c:pt>
                <c:pt idx="1623">
                  <c:v>0.039644</c:v>
                </c:pt>
                <c:pt idx="1624">
                  <c:v>0.03398</c:v>
                </c:pt>
                <c:pt idx="1625">
                  <c:v>0.03398</c:v>
                </c:pt>
                <c:pt idx="1626">
                  <c:v>0.039644</c:v>
                </c:pt>
                <c:pt idx="1627">
                  <c:v>0.065129</c:v>
                </c:pt>
                <c:pt idx="1628">
                  <c:v>0.062297</c:v>
                </c:pt>
                <c:pt idx="1629">
                  <c:v>0.0849500000000001</c:v>
                </c:pt>
                <c:pt idx="1630">
                  <c:v>0.065129</c:v>
                </c:pt>
                <c:pt idx="1631">
                  <c:v>0.164237</c:v>
                </c:pt>
                <c:pt idx="1632">
                  <c:v>0.283168</c:v>
                </c:pt>
                <c:pt idx="1633">
                  <c:v>0.594652999999999</c:v>
                </c:pt>
                <c:pt idx="1634">
                  <c:v>0.283168</c:v>
                </c:pt>
                <c:pt idx="1635">
                  <c:v>0.209544</c:v>
                </c:pt>
                <c:pt idx="1636">
                  <c:v>0.169901</c:v>
                </c:pt>
                <c:pt idx="1637">
                  <c:v>0.141584</c:v>
                </c:pt>
                <c:pt idx="1638">
                  <c:v>0.121762</c:v>
                </c:pt>
                <c:pt idx="1639">
                  <c:v>0.107604</c:v>
                </c:pt>
                <c:pt idx="1640">
                  <c:v>0.096277</c:v>
                </c:pt>
                <c:pt idx="1641">
                  <c:v>0.087782</c:v>
                </c:pt>
                <c:pt idx="1642">
                  <c:v>0.079287</c:v>
                </c:pt>
                <c:pt idx="1643">
                  <c:v>0.073624</c:v>
                </c:pt>
                <c:pt idx="1644">
                  <c:v>0.06796</c:v>
                </c:pt>
                <c:pt idx="1645">
                  <c:v>0.062297</c:v>
                </c:pt>
                <c:pt idx="1646">
                  <c:v>0.0594650000000001</c:v>
                </c:pt>
                <c:pt idx="1647">
                  <c:v>0.056634</c:v>
                </c:pt>
                <c:pt idx="1648">
                  <c:v>0.0538020000000001</c:v>
                </c:pt>
                <c:pt idx="1649">
                  <c:v>0.05097</c:v>
                </c:pt>
                <c:pt idx="1650">
                  <c:v>0.05097</c:v>
                </c:pt>
                <c:pt idx="1651">
                  <c:v>0.048139</c:v>
                </c:pt>
                <c:pt idx="1652">
                  <c:v>0.0453070000000001</c:v>
                </c:pt>
                <c:pt idx="1653">
                  <c:v>0.0453070000000001</c:v>
                </c:pt>
                <c:pt idx="1654">
                  <c:v>0.056634</c:v>
                </c:pt>
                <c:pt idx="1655">
                  <c:v>0.048139</c:v>
                </c:pt>
                <c:pt idx="1656">
                  <c:v>0.042475</c:v>
                </c:pt>
                <c:pt idx="1657">
                  <c:v>0.039644</c:v>
                </c:pt>
                <c:pt idx="1658">
                  <c:v>0.039644</c:v>
                </c:pt>
                <c:pt idx="1659">
                  <c:v>0.036812</c:v>
                </c:pt>
                <c:pt idx="1660">
                  <c:v>0.036812</c:v>
                </c:pt>
                <c:pt idx="1661">
                  <c:v>0.03398</c:v>
                </c:pt>
                <c:pt idx="1662">
                  <c:v>0.03398</c:v>
                </c:pt>
                <c:pt idx="1663">
                  <c:v>0.03398</c:v>
                </c:pt>
                <c:pt idx="1664">
                  <c:v>0.03398</c:v>
                </c:pt>
                <c:pt idx="1665">
                  <c:v>0.031148</c:v>
                </c:pt>
                <c:pt idx="1666">
                  <c:v>0.031148</c:v>
                </c:pt>
                <c:pt idx="1667">
                  <c:v>0.031148</c:v>
                </c:pt>
                <c:pt idx="1668">
                  <c:v>0.03398</c:v>
                </c:pt>
                <c:pt idx="1669">
                  <c:v>0.10194</c:v>
                </c:pt>
                <c:pt idx="1670">
                  <c:v>0.10194</c:v>
                </c:pt>
                <c:pt idx="1671">
                  <c:v>0.076455</c:v>
                </c:pt>
                <c:pt idx="1672">
                  <c:v>0.070792</c:v>
                </c:pt>
                <c:pt idx="1673">
                  <c:v>0.065129</c:v>
                </c:pt>
                <c:pt idx="1674">
                  <c:v>0.0594650000000001</c:v>
                </c:pt>
                <c:pt idx="1675">
                  <c:v>0.0538020000000001</c:v>
                </c:pt>
                <c:pt idx="1676">
                  <c:v>0.05097</c:v>
                </c:pt>
                <c:pt idx="1677">
                  <c:v>0.048139</c:v>
                </c:pt>
                <c:pt idx="1678">
                  <c:v>0.0453070000000001</c:v>
                </c:pt>
                <c:pt idx="1679">
                  <c:v>0.042475</c:v>
                </c:pt>
                <c:pt idx="1680">
                  <c:v>0.042475</c:v>
                </c:pt>
                <c:pt idx="1681">
                  <c:v>0.039644</c:v>
                </c:pt>
                <c:pt idx="1682">
                  <c:v>0.039644</c:v>
                </c:pt>
                <c:pt idx="1683">
                  <c:v>0.036812</c:v>
                </c:pt>
                <c:pt idx="1684">
                  <c:v>0.036812</c:v>
                </c:pt>
                <c:pt idx="1685">
                  <c:v>0.036812</c:v>
                </c:pt>
                <c:pt idx="1686">
                  <c:v>0.03398</c:v>
                </c:pt>
                <c:pt idx="1687">
                  <c:v>0.03398</c:v>
                </c:pt>
                <c:pt idx="1688">
                  <c:v>0.042475</c:v>
                </c:pt>
                <c:pt idx="1689">
                  <c:v>1.047721999999998</c:v>
                </c:pt>
                <c:pt idx="1690">
                  <c:v>4.445738</c:v>
                </c:pt>
                <c:pt idx="1691">
                  <c:v>6.173062</c:v>
                </c:pt>
                <c:pt idx="1692">
                  <c:v>2.378610999999997</c:v>
                </c:pt>
                <c:pt idx="1693">
                  <c:v>2.690096</c:v>
                </c:pt>
                <c:pt idx="1694">
                  <c:v>1.868909</c:v>
                </c:pt>
                <c:pt idx="1695">
                  <c:v>1.387523</c:v>
                </c:pt>
                <c:pt idx="1696">
                  <c:v>1.160989</c:v>
                </c:pt>
                <c:pt idx="1697">
                  <c:v>0.962771000000001</c:v>
                </c:pt>
                <c:pt idx="1698">
                  <c:v>0.849504</c:v>
                </c:pt>
                <c:pt idx="1699">
                  <c:v>0.736237</c:v>
                </c:pt>
                <c:pt idx="1700">
                  <c:v>0.651286</c:v>
                </c:pt>
                <c:pt idx="1701">
                  <c:v>0.594652999999999</c:v>
                </c:pt>
                <c:pt idx="1702">
                  <c:v>0.622970000000001</c:v>
                </c:pt>
                <c:pt idx="1703">
                  <c:v>0.509702</c:v>
                </c:pt>
                <c:pt idx="1704">
                  <c:v>0.481386000000001</c:v>
                </c:pt>
                <c:pt idx="1705">
                  <c:v>0.453069</c:v>
                </c:pt>
                <c:pt idx="1706">
                  <c:v>0.424752</c:v>
                </c:pt>
                <c:pt idx="1707">
                  <c:v>0.396435</c:v>
                </c:pt>
                <c:pt idx="1708">
                  <c:v>0.424752</c:v>
                </c:pt>
                <c:pt idx="1709">
                  <c:v>0.396435</c:v>
                </c:pt>
                <c:pt idx="1710">
                  <c:v>0.368118</c:v>
                </c:pt>
                <c:pt idx="1711">
                  <c:v>0.396435</c:v>
                </c:pt>
                <c:pt idx="1712">
                  <c:v>0.424752</c:v>
                </c:pt>
                <c:pt idx="1713">
                  <c:v>0.396435</c:v>
                </c:pt>
                <c:pt idx="1714">
                  <c:v>0.622970000000001</c:v>
                </c:pt>
                <c:pt idx="1715">
                  <c:v>0.651286</c:v>
                </c:pt>
                <c:pt idx="1716">
                  <c:v>0.651286</c:v>
                </c:pt>
                <c:pt idx="1717">
                  <c:v>0.594652999999999</c:v>
                </c:pt>
                <c:pt idx="1718">
                  <c:v>0.538019</c:v>
                </c:pt>
                <c:pt idx="1719">
                  <c:v>0.509702</c:v>
                </c:pt>
                <c:pt idx="1720">
                  <c:v>0.453069</c:v>
                </c:pt>
                <c:pt idx="1721">
                  <c:v>0.453069</c:v>
                </c:pt>
                <c:pt idx="1722">
                  <c:v>0.396435</c:v>
                </c:pt>
                <c:pt idx="1723">
                  <c:v>0.396435</c:v>
                </c:pt>
                <c:pt idx="1724">
                  <c:v>0.368118</c:v>
                </c:pt>
                <c:pt idx="1725">
                  <c:v>0.339802000000001</c:v>
                </c:pt>
                <c:pt idx="1726">
                  <c:v>0.339802000000001</c:v>
                </c:pt>
                <c:pt idx="1727">
                  <c:v>0.311485</c:v>
                </c:pt>
                <c:pt idx="1728">
                  <c:v>0.311485</c:v>
                </c:pt>
                <c:pt idx="1729">
                  <c:v>0.339802000000001</c:v>
                </c:pt>
                <c:pt idx="1730">
                  <c:v>0.821187</c:v>
                </c:pt>
                <c:pt idx="1731">
                  <c:v>1.245938999999998</c:v>
                </c:pt>
                <c:pt idx="1732">
                  <c:v>1.245938999999998</c:v>
                </c:pt>
                <c:pt idx="1733">
                  <c:v>1.047721999999998</c:v>
                </c:pt>
                <c:pt idx="1734">
                  <c:v>0.934454</c:v>
                </c:pt>
                <c:pt idx="1735">
                  <c:v>0.849504</c:v>
                </c:pt>
                <c:pt idx="1736">
                  <c:v>0.764554</c:v>
                </c:pt>
                <c:pt idx="1737">
                  <c:v>0.651286</c:v>
                </c:pt>
                <c:pt idx="1738">
                  <c:v>0.594652999999999</c:v>
                </c:pt>
                <c:pt idx="1739">
                  <c:v>0.538019</c:v>
                </c:pt>
                <c:pt idx="1740">
                  <c:v>0.509702</c:v>
                </c:pt>
                <c:pt idx="1741">
                  <c:v>0.509702</c:v>
                </c:pt>
                <c:pt idx="1742">
                  <c:v>0.453069</c:v>
                </c:pt>
                <c:pt idx="1743">
                  <c:v>1.472474</c:v>
                </c:pt>
                <c:pt idx="1744">
                  <c:v>1.415839999999997</c:v>
                </c:pt>
                <c:pt idx="1745">
                  <c:v>1.472474</c:v>
                </c:pt>
                <c:pt idx="1746">
                  <c:v>3.567917000000004</c:v>
                </c:pt>
                <c:pt idx="1747">
                  <c:v>4.417421</c:v>
                </c:pt>
                <c:pt idx="1748">
                  <c:v>2.718413</c:v>
                </c:pt>
                <c:pt idx="1749">
                  <c:v>1.953859</c:v>
                </c:pt>
                <c:pt idx="1750">
                  <c:v>1.557423999999998</c:v>
                </c:pt>
                <c:pt idx="1751">
                  <c:v>1.387523</c:v>
                </c:pt>
                <c:pt idx="1752">
                  <c:v>1.585741</c:v>
                </c:pt>
                <c:pt idx="1753">
                  <c:v>1.359206</c:v>
                </c:pt>
                <c:pt idx="1754">
                  <c:v>1.33089</c:v>
                </c:pt>
                <c:pt idx="1755">
                  <c:v>1.274256</c:v>
                </c:pt>
                <c:pt idx="1756">
                  <c:v>1.217621999999997</c:v>
                </c:pt>
                <c:pt idx="1757">
                  <c:v>4.898805999999993</c:v>
                </c:pt>
                <c:pt idx="1758">
                  <c:v>8.834842</c:v>
                </c:pt>
                <c:pt idx="1759">
                  <c:v>5.380192</c:v>
                </c:pt>
                <c:pt idx="1760">
                  <c:v>8.721573999999998</c:v>
                </c:pt>
                <c:pt idx="1761">
                  <c:v>8.240189000000001</c:v>
                </c:pt>
                <c:pt idx="1762">
                  <c:v>7.079200000000008</c:v>
                </c:pt>
                <c:pt idx="1763">
                  <c:v>4.587322</c:v>
                </c:pt>
                <c:pt idx="1764">
                  <c:v>2.916629999999996</c:v>
                </c:pt>
                <c:pt idx="1765">
                  <c:v>2.180394000000004</c:v>
                </c:pt>
                <c:pt idx="1766">
                  <c:v>1.812275</c:v>
                </c:pt>
                <c:pt idx="1767">
                  <c:v>1.529107</c:v>
                </c:pt>
                <c:pt idx="1768">
                  <c:v>1.33089</c:v>
                </c:pt>
                <c:pt idx="1769">
                  <c:v>1.160989</c:v>
                </c:pt>
                <c:pt idx="1770">
                  <c:v>1.047721999999998</c:v>
                </c:pt>
                <c:pt idx="1771">
                  <c:v>1.047721999999998</c:v>
                </c:pt>
                <c:pt idx="1772">
                  <c:v>1.076038</c:v>
                </c:pt>
                <c:pt idx="1773">
                  <c:v>1.50079</c:v>
                </c:pt>
                <c:pt idx="1774">
                  <c:v>2.067126000000004</c:v>
                </c:pt>
                <c:pt idx="1775">
                  <c:v>2.067126000000004</c:v>
                </c:pt>
                <c:pt idx="1776">
                  <c:v>1.840592</c:v>
                </c:pt>
                <c:pt idx="1777">
                  <c:v>1.585741</c:v>
                </c:pt>
                <c:pt idx="1778">
                  <c:v>1.359206</c:v>
                </c:pt>
                <c:pt idx="1779">
                  <c:v>1.217621999999997</c:v>
                </c:pt>
                <c:pt idx="1780">
                  <c:v>1.104355000000002</c:v>
                </c:pt>
                <c:pt idx="1781">
                  <c:v>0.962771000000001</c:v>
                </c:pt>
                <c:pt idx="1782">
                  <c:v>0.877821000000001</c:v>
                </c:pt>
                <c:pt idx="1783">
                  <c:v>0.79287</c:v>
                </c:pt>
                <c:pt idx="1784">
                  <c:v>0.736237</c:v>
                </c:pt>
                <c:pt idx="1785">
                  <c:v>0.679603000000001</c:v>
                </c:pt>
                <c:pt idx="1786">
                  <c:v>0.651286</c:v>
                </c:pt>
                <c:pt idx="1787">
                  <c:v>0.736237</c:v>
                </c:pt>
                <c:pt idx="1788">
                  <c:v>0.622970000000001</c:v>
                </c:pt>
                <c:pt idx="1789">
                  <c:v>0.594652999999999</c:v>
                </c:pt>
                <c:pt idx="1790">
                  <c:v>0.566335999999999</c:v>
                </c:pt>
                <c:pt idx="1791">
                  <c:v>0.509702</c:v>
                </c:pt>
                <c:pt idx="1792">
                  <c:v>0.481386000000001</c:v>
                </c:pt>
                <c:pt idx="1793">
                  <c:v>0.481386000000001</c:v>
                </c:pt>
                <c:pt idx="1794">
                  <c:v>0.509702</c:v>
                </c:pt>
                <c:pt idx="1795">
                  <c:v>0.453069</c:v>
                </c:pt>
                <c:pt idx="1796">
                  <c:v>0.424752</c:v>
                </c:pt>
                <c:pt idx="1797">
                  <c:v>0.396435</c:v>
                </c:pt>
                <c:pt idx="1798">
                  <c:v>0.396435</c:v>
                </c:pt>
                <c:pt idx="1799">
                  <c:v>0.368118</c:v>
                </c:pt>
                <c:pt idx="1800">
                  <c:v>0.368118</c:v>
                </c:pt>
                <c:pt idx="1801">
                  <c:v>0.339802000000001</c:v>
                </c:pt>
                <c:pt idx="1802">
                  <c:v>0.339802000000001</c:v>
                </c:pt>
                <c:pt idx="1803">
                  <c:v>0.311485</c:v>
                </c:pt>
                <c:pt idx="1804">
                  <c:v>0.311485</c:v>
                </c:pt>
                <c:pt idx="1805">
                  <c:v>0.311485</c:v>
                </c:pt>
                <c:pt idx="1806">
                  <c:v>0.283168</c:v>
                </c:pt>
                <c:pt idx="1807">
                  <c:v>0.277505</c:v>
                </c:pt>
                <c:pt idx="1808">
                  <c:v>0.266178</c:v>
                </c:pt>
                <c:pt idx="1809">
                  <c:v>0.254851</c:v>
                </c:pt>
                <c:pt idx="1810">
                  <c:v>0.246356</c:v>
                </c:pt>
                <c:pt idx="1811">
                  <c:v>0.237861</c:v>
                </c:pt>
                <c:pt idx="1812">
                  <c:v>0.232198</c:v>
                </c:pt>
                <c:pt idx="1813">
                  <c:v>0.226534</c:v>
                </c:pt>
                <c:pt idx="1814">
                  <c:v>0.220871</c:v>
                </c:pt>
                <c:pt idx="1815">
                  <c:v>0.215208</c:v>
                </c:pt>
                <c:pt idx="1816">
                  <c:v>0.209544</c:v>
                </c:pt>
                <c:pt idx="1817">
                  <c:v>0.203881</c:v>
                </c:pt>
                <c:pt idx="1818">
                  <c:v>0.195386</c:v>
                </c:pt>
                <c:pt idx="1819">
                  <c:v>0.192554</c:v>
                </c:pt>
                <c:pt idx="1820">
                  <c:v>0.184059</c:v>
                </c:pt>
                <c:pt idx="1821">
                  <c:v>0.178396</c:v>
                </c:pt>
                <c:pt idx="1822">
                  <c:v>0.169901</c:v>
                </c:pt>
                <c:pt idx="1823">
                  <c:v>0.164237</c:v>
                </c:pt>
                <c:pt idx="1824">
                  <c:v>0.161406</c:v>
                </c:pt>
                <c:pt idx="1825">
                  <c:v>0.161406</c:v>
                </c:pt>
                <c:pt idx="1826">
                  <c:v>0.181228</c:v>
                </c:pt>
                <c:pt idx="1827">
                  <c:v>0.175564</c:v>
                </c:pt>
                <c:pt idx="1828">
                  <c:v>0.158574</c:v>
                </c:pt>
                <c:pt idx="1829">
                  <c:v>0.152911</c:v>
                </c:pt>
                <c:pt idx="1830">
                  <c:v>0.150079</c:v>
                </c:pt>
                <c:pt idx="1831">
                  <c:v>0.144416</c:v>
                </c:pt>
                <c:pt idx="1832">
                  <c:v>0.138752</c:v>
                </c:pt>
                <c:pt idx="1833">
                  <c:v>0.133089</c:v>
                </c:pt>
                <c:pt idx="1834">
                  <c:v>0.130257</c:v>
                </c:pt>
                <c:pt idx="1835">
                  <c:v>0.127426</c:v>
                </c:pt>
                <c:pt idx="1836">
                  <c:v>0.124594</c:v>
                </c:pt>
                <c:pt idx="1837">
                  <c:v>0.118931</c:v>
                </c:pt>
                <c:pt idx="1838">
                  <c:v>0.116099</c:v>
                </c:pt>
                <c:pt idx="1839">
                  <c:v>0.113267</c:v>
                </c:pt>
                <c:pt idx="1840">
                  <c:v>0.110436</c:v>
                </c:pt>
                <c:pt idx="1841">
                  <c:v>0.107604</c:v>
                </c:pt>
                <c:pt idx="1842">
                  <c:v>0.10194</c:v>
                </c:pt>
                <c:pt idx="1843">
                  <c:v>0.10194</c:v>
                </c:pt>
                <c:pt idx="1844">
                  <c:v>0.110436</c:v>
                </c:pt>
                <c:pt idx="1845">
                  <c:v>0.118931</c:v>
                </c:pt>
                <c:pt idx="1846">
                  <c:v>0.107604</c:v>
                </c:pt>
                <c:pt idx="1847">
                  <c:v>0.104772</c:v>
                </c:pt>
                <c:pt idx="1848">
                  <c:v>0.107604</c:v>
                </c:pt>
                <c:pt idx="1849">
                  <c:v>0.099109</c:v>
                </c:pt>
                <c:pt idx="1850">
                  <c:v>0.096277</c:v>
                </c:pt>
                <c:pt idx="1851">
                  <c:v>0.0906140000000002</c:v>
                </c:pt>
                <c:pt idx="1852">
                  <c:v>0.0906140000000002</c:v>
                </c:pt>
                <c:pt idx="1853">
                  <c:v>0.087782</c:v>
                </c:pt>
                <c:pt idx="1854">
                  <c:v>0.0849500000000001</c:v>
                </c:pt>
                <c:pt idx="1855">
                  <c:v>0.079287</c:v>
                </c:pt>
                <c:pt idx="1856">
                  <c:v>0.079287</c:v>
                </c:pt>
                <c:pt idx="1857">
                  <c:v>0.076455</c:v>
                </c:pt>
                <c:pt idx="1858">
                  <c:v>0.073624</c:v>
                </c:pt>
                <c:pt idx="1859">
                  <c:v>0.070792</c:v>
                </c:pt>
                <c:pt idx="1860">
                  <c:v>0.06796</c:v>
                </c:pt>
                <c:pt idx="1861">
                  <c:v>0.06796</c:v>
                </c:pt>
                <c:pt idx="1862">
                  <c:v>0.065129</c:v>
                </c:pt>
                <c:pt idx="1863">
                  <c:v>0.062297</c:v>
                </c:pt>
                <c:pt idx="1864">
                  <c:v>0.0594650000000001</c:v>
                </c:pt>
                <c:pt idx="1865">
                  <c:v>0.0594650000000001</c:v>
                </c:pt>
                <c:pt idx="1866">
                  <c:v>0.0594650000000001</c:v>
                </c:pt>
                <c:pt idx="1867">
                  <c:v>0.056634</c:v>
                </c:pt>
                <c:pt idx="1868">
                  <c:v>0.056634</c:v>
                </c:pt>
                <c:pt idx="1869">
                  <c:v>0.0594650000000001</c:v>
                </c:pt>
                <c:pt idx="1870">
                  <c:v>0.062297</c:v>
                </c:pt>
                <c:pt idx="1871">
                  <c:v>0.062297</c:v>
                </c:pt>
                <c:pt idx="1872">
                  <c:v>0.056634</c:v>
                </c:pt>
                <c:pt idx="1873">
                  <c:v>0.0538020000000001</c:v>
                </c:pt>
                <c:pt idx="1874">
                  <c:v>0.0538020000000001</c:v>
                </c:pt>
                <c:pt idx="1875">
                  <c:v>0.05097</c:v>
                </c:pt>
                <c:pt idx="1876">
                  <c:v>0.0453070000000001</c:v>
                </c:pt>
                <c:pt idx="1877">
                  <c:v>0.0453070000000001</c:v>
                </c:pt>
                <c:pt idx="1878">
                  <c:v>0.042475</c:v>
                </c:pt>
                <c:pt idx="1879">
                  <c:v>0.042475</c:v>
                </c:pt>
                <c:pt idx="1880">
                  <c:v>0.042475</c:v>
                </c:pt>
                <c:pt idx="1881">
                  <c:v>0.042475</c:v>
                </c:pt>
                <c:pt idx="1882">
                  <c:v>0.042475</c:v>
                </c:pt>
                <c:pt idx="1883">
                  <c:v>0.039644</c:v>
                </c:pt>
                <c:pt idx="1884">
                  <c:v>0.039644</c:v>
                </c:pt>
                <c:pt idx="1885">
                  <c:v>0.036812</c:v>
                </c:pt>
                <c:pt idx="1886">
                  <c:v>0.036812</c:v>
                </c:pt>
                <c:pt idx="1887">
                  <c:v>0.036812</c:v>
                </c:pt>
                <c:pt idx="1888">
                  <c:v>0.036812</c:v>
                </c:pt>
                <c:pt idx="1889">
                  <c:v>0.036812</c:v>
                </c:pt>
                <c:pt idx="1890">
                  <c:v>0.036812</c:v>
                </c:pt>
                <c:pt idx="1891">
                  <c:v>0.03398</c:v>
                </c:pt>
                <c:pt idx="1892">
                  <c:v>0.03398</c:v>
                </c:pt>
                <c:pt idx="1893">
                  <c:v>0.03398</c:v>
                </c:pt>
                <c:pt idx="1894">
                  <c:v>0.03398</c:v>
                </c:pt>
                <c:pt idx="1895">
                  <c:v>0.031148</c:v>
                </c:pt>
                <c:pt idx="1896">
                  <c:v>0.031148</c:v>
                </c:pt>
                <c:pt idx="1897">
                  <c:v>0.031148</c:v>
                </c:pt>
                <c:pt idx="1898">
                  <c:v>0.028317</c:v>
                </c:pt>
                <c:pt idx="1899">
                  <c:v>0.028317</c:v>
                </c:pt>
                <c:pt idx="1900">
                  <c:v>0.028317</c:v>
                </c:pt>
                <c:pt idx="1901">
                  <c:v>0.028317</c:v>
                </c:pt>
                <c:pt idx="1902">
                  <c:v>0.028317</c:v>
                </c:pt>
                <c:pt idx="1903">
                  <c:v>0.028317</c:v>
                </c:pt>
                <c:pt idx="1904">
                  <c:v>0.028317</c:v>
                </c:pt>
                <c:pt idx="1905">
                  <c:v>0.028317</c:v>
                </c:pt>
                <c:pt idx="1906">
                  <c:v>0.027467</c:v>
                </c:pt>
                <c:pt idx="1907">
                  <c:v>0.027184</c:v>
                </c:pt>
                <c:pt idx="1908">
                  <c:v>0.026335</c:v>
                </c:pt>
                <c:pt idx="1909">
                  <c:v>0.026335</c:v>
                </c:pt>
                <c:pt idx="1910">
                  <c:v>0.027467</c:v>
                </c:pt>
                <c:pt idx="1911">
                  <c:v>0.026335</c:v>
                </c:pt>
                <c:pt idx="1912">
                  <c:v>0.025768</c:v>
                </c:pt>
                <c:pt idx="1913">
                  <c:v>0.024069</c:v>
                </c:pt>
                <c:pt idx="1914">
                  <c:v>0.02322</c:v>
                </c:pt>
                <c:pt idx="1915">
                  <c:v>0.024069</c:v>
                </c:pt>
                <c:pt idx="1916">
                  <c:v>0.022937</c:v>
                </c:pt>
                <c:pt idx="1917">
                  <c:v>0.022653</c:v>
                </c:pt>
                <c:pt idx="1918">
                  <c:v>0.021804</c:v>
                </c:pt>
                <c:pt idx="1919">
                  <c:v>0.020954</c:v>
                </c:pt>
                <c:pt idx="1920">
                  <c:v>0.020105</c:v>
                </c:pt>
                <c:pt idx="1921">
                  <c:v>0.020388</c:v>
                </c:pt>
                <c:pt idx="1922">
                  <c:v>0.020671</c:v>
                </c:pt>
                <c:pt idx="1923">
                  <c:v>0.019255</c:v>
                </c:pt>
                <c:pt idx="1924">
                  <c:v>0.019539</c:v>
                </c:pt>
                <c:pt idx="1925">
                  <c:v>0.018972</c:v>
                </c:pt>
                <c:pt idx="1926">
                  <c:v>0.018123</c:v>
                </c:pt>
                <c:pt idx="1927">
                  <c:v>0.016424</c:v>
                </c:pt>
                <c:pt idx="1928">
                  <c:v>0.016424</c:v>
                </c:pt>
                <c:pt idx="1929">
                  <c:v>0.016141</c:v>
                </c:pt>
                <c:pt idx="1930">
                  <c:v>0.016141</c:v>
                </c:pt>
                <c:pt idx="1931">
                  <c:v>0.016424</c:v>
                </c:pt>
                <c:pt idx="1932">
                  <c:v>0.016424</c:v>
                </c:pt>
                <c:pt idx="1933">
                  <c:v>0.016707</c:v>
                </c:pt>
                <c:pt idx="1934">
                  <c:v>0.01784</c:v>
                </c:pt>
                <c:pt idx="1935">
                  <c:v>0.016707</c:v>
                </c:pt>
                <c:pt idx="1936">
                  <c:v>0.015008</c:v>
                </c:pt>
                <c:pt idx="1937">
                  <c:v>0.014442</c:v>
                </c:pt>
                <c:pt idx="1938">
                  <c:v>0.014158</c:v>
                </c:pt>
                <c:pt idx="1939">
                  <c:v>0.013592</c:v>
                </c:pt>
                <c:pt idx="1940">
                  <c:v>0.013026</c:v>
                </c:pt>
                <c:pt idx="1941">
                  <c:v>0.013026</c:v>
                </c:pt>
                <c:pt idx="1942">
                  <c:v>0.014442</c:v>
                </c:pt>
                <c:pt idx="1943">
                  <c:v>0.013875</c:v>
                </c:pt>
                <c:pt idx="1944">
                  <c:v>0.013309</c:v>
                </c:pt>
                <c:pt idx="1945">
                  <c:v>0.013592</c:v>
                </c:pt>
                <c:pt idx="1946">
                  <c:v>0.013026</c:v>
                </c:pt>
                <c:pt idx="1947">
                  <c:v>0.013026</c:v>
                </c:pt>
                <c:pt idx="1948">
                  <c:v>0.011893</c:v>
                </c:pt>
                <c:pt idx="1949">
                  <c:v>0.011893</c:v>
                </c:pt>
                <c:pt idx="1950">
                  <c:v>0.014158</c:v>
                </c:pt>
                <c:pt idx="1951">
                  <c:v>0.016141</c:v>
                </c:pt>
                <c:pt idx="1952">
                  <c:v>0.016424</c:v>
                </c:pt>
                <c:pt idx="1953">
                  <c:v>0.016424</c:v>
                </c:pt>
                <c:pt idx="1954">
                  <c:v>0.017273</c:v>
                </c:pt>
                <c:pt idx="1955">
                  <c:v>0.016424</c:v>
                </c:pt>
                <c:pt idx="1956">
                  <c:v>0.016424</c:v>
                </c:pt>
                <c:pt idx="1957">
                  <c:v>0.018123</c:v>
                </c:pt>
                <c:pt idx="1958">
                  <c:v>0.019822</c:v>
                </c:pt>
                <c:pt idx="1959">
                  <c:v>0.018972</c:v>
                </c:pt>
                <c:pt idx="1960">
                  <c:v>0.019255</c:v>
                </c:pt>
                <c:pt idx="1961">
                  <c:v>0.019539</c:v>
                </c:pt>
                <c:pt idx="1962">
                  <c:v>0.017273</c:v>
                </c:pt>
                <c:pt idx="1963">
                  <c:v>0.015291</c:v>
                </c:pt>
                <c:pt idx="1964">
                  <c:v>0.014725</c:v>
                </c:pt>
                <c:pt idx="1965">
                  <c:v>0.014442</c:v>
                </c:pt>
                <c:pt idx="1966">
                  <c:v>0.039644</c:v>
                </c:pt>
                <c:pt idx="1967">
                  <c:v>0.05097</c:v>
                </c:pt>
                <c:pt idx="1968">
                  <c:v>0.087782</c:v>
                </c:pt>
                <c:pt idx="1969">
                  <c:v>0.0538020000000001</c:v>
                </c:pt>
                <c:pt idx="1970">
                  <c:v>0.036812</c:v>
                </c:pt>
                <c:pt idx="1971">
                  <c:v>0.03398</c:v>
                </c:pt>
                <c:pt idx="1972">
                  <c:v>0.031148</c:v>
                </c:pt>
                <c:pt idx="1973">
                  <c:v>0.028317</c:v>
                </c:pt>
                <c:pt idx="1974">
                  <c:v>0.028317</c:v>
                </c:pt>
                <c:pt idx="1975">
                  <c:v>0.06796</c:v>
                </c:pt>
                <c:pt idx="1976">
                  <c:v>0.0849500000000001</c:v>
                </c:pt>
                <c:pt idx="1977">
                  <c:v>0.065129</c:v>
                </c:pt>
                <c:pt idx="1978">
                  <c:v>0.048139</c:v>
                </c:pt>
                <c:pt idx="1979">
                  <c:v>0.039644</c:v>
                </c:pt>
                <c:pt idx="1980">
                  <c:v>0.036812</c:v>
                </c:pt>
                <c:pt idx="1981">
                  <c:v>0.03398</c:v>
                </c:pt>
                <c:pt idx="1982">
                  <c:v>0.03398</c:v>
                </c:pt>
                <c:pt idx="1983">
                  <c:v>0.0453070000000001</c:v>
                </c:pt>
                <c:pt idx="1984">
                  <c:v>0.048139</c:v>
                </c:pt>
                <c:pt idx="1985">
                  <c:v>0.0453070000000001</c:v>
                </c:pt>
                <c:pt idx="1986">
                  <c:v>0.042475</c:v>
                </c:pt>
                <c:pt idx="1987">
                  <c:v>0.036812</c:v>
                </c:pt>
                <c:pt idx="1988">
                  <c:v>0.05097</c:v>
                </c:pt>
                <c:pt idx="1989">
                  <c:v>0.05097</c:v>
                </c:pt>
                <c:pt idx="1990">
                  <c:v>0.048139</c:v>
                </c:pt>
                <c:pt idx="1991">
                  <c:v>0.042475</c:v>
                </c:pt>
                <c:pt idx="1992">
                  <c:v>0.263346</c:v>
                </c:pt>
                <c:pt idx="1993">
                  <c:v>0.209544</c:v>
                </c:pt>
                <c:pt idx="1994">
                  <c:v>0.144416</c:v>
                </c:pt>
                <c:pt idx="1995">
                  <c:v>0.651286</c:v>
                </c:pt>
                <c:pt idx="1996">
                  <c:v>0.651286</c:v>
                </c:pt>
                <c:pt idx="1997">
                  <c:v>0.311485</c:v>
                </c:pt>
                <c:pt idx="1998">
                  <c:v>0.212376</c:v>
                </c:pt>
                <c:pt idx="1999">
                  <c:v>0.158574</c:v>
                </c:pt>
                <c:pt idx="2000">
                  <c:v>0.130257</c:v>
                </c:pt>
                <c:pt idx="2001">
                  <c:v>0.110436</c:v>
                </c:pt>
                <c:pt idx="2002">
                  <c:v>0.096277</c:v>
                </c:pt>
                <c:pt idx="2003">
                  <c:v>0.226534</c:v>
                </c:pt>
                <c:pt idx="2004">
                  <c:v>1.217621999999997</c:v>
                </c:pt>
                <c:pt idx="2005">
                  <c:v>3.652866999999996</c:v>
                </c:pt>
                <c:pt idx="2006">
                  <c:v>2.463562</c:v>
                </c:pt>
                <c:pt idx="2007">
                  <c:v>15.914042</c:v>
                </c:pt>
                <c:pt idx="2008">
                  <c:v>4.700588999999995</c:v>
                </c:pt>
                <c:pt idx="2009">
                  <c:v>3.086531</c:v>
                </c:pt>
                <c:pt idx="2010">
                  <c:v>4.842172999999994</c:v>
                </c:pt>
                <c:pt idx="2011">
                  <c:v>3.086531</c:v>
                </c:pt>
                <c:pt idx="2012">
                  <c:v>2.067126000000004</c:v>
                </c:pt>
                <c:pt idx="2013">
                  <c:v>1.557423999999998</c:v>
                </c:pt>
                <c:pt idx="2014">
                  <c:v>1.217621999999997</c:v>
                </c:pt>
                <c:pt idx="2015">
                  <c:v>0.991087999999999</c:v>
                </c:pt>
                <c:pt idx="2016">
                  <c:v>0.877821000000001</c:v>
                </c:pt>
                <c:pt idx="2017">
                  <c:v>0.764554</c:v>
                </c:pt>
                <c:pt idx="2018">
                  <c:v>0.679603000000001</c:v>
                </c:pt>
                <c:pt idx="2019">
                  <c:v>0.594652999999999</c:v>
                </c:pt>
                <c:pt idx="2020">
                  <c:v>0.566335999999999</c:v>
                </c:pt>
                <c:pt idx="2021">
                  <c:v>0.79287</c:v>
                </c:pt>
                <c:pt idx="2022">
                  <c:v>2.859996999999998</c:v>
                </c:pt>
                <c:pt idx="2023">
                  <c:v>2.010492999999997</c:v>
                </c:pt>
                <c:pt idx="2024">
                  <c:v>1.557423999999998</c:v>
                </c:pt>
                <c:pt idx="2025">
                  <c:v>1.982176000000001</c:v>
                </c:pt>
                <c:pt idx="2026">
                  <c:v>6.965932999999993</c:v>
                </c:pt>
                <c:pt idx="2027">
                  <c:v>6.003162</c:v>
                </c:pt>
                <c:pt idx="2028">
                  <c:v>9.457811000000001</c:v>
                </c:pt>
                <c:pt idx="2029">
                  <c:v>7.475635</c:v>
                </c:pt>
                <c:pt idx="2030">
                  <c:v>4.389104</c:v>
                </c:pt>
                <c:pt idx="2031">
                  <c:v>4.587322</c:v>
                </c:pt>
                <c:pt idx="2032">
                  <c:v>3.62455</c:v>
                </c:pt>
                <c:pt idx="2033">
                  <c:v>2.690096</c:v>
                </c:pt>
                <c:pt idx="2034">
                  <c:v>2.095442999999994</c:v>
                </c:pt>
                <c:pt idx="2035">
                  <c:v>1.699008</c:v>
                </c:pt>
                <c:pt idx="2036">
                  <c:v>1.415839999999997</c:v>
                </c:pt>
                <c:pt idx="2037">
                  <c:v>1.245938999999998</c:v>
                </c:pt>
                <c:pt idx="2038">
                  <c:v>1.076038</c:v>
                </c:pt>
                <c:pt idx="2039">
                  <c:v>0.962771000000001</c:v>
                </c:pt>
                <c:pt idx="2040">
                  <c:v>0.877821000000001</c:v>
                </c:pt>
                <c:pt idx="2041">
                  <c:v>0.821187</c:v>
                </c:pt>
                <c:pt idx="2042">
                  <c:v>0.736237</c:v>
                </c:pt>
                <c:pt idx="2043">
                  <c:v>0.679603000000001</c:v>
                </c:pt>
                <c:pt idx="2044">
                  <c:v>0.651286</c:v>
                </c:pt>
                <c:pt idx="2045">
                  <c:v>0.594652999999999</c:v>
                </c:pt>
                <c:pt idx="2046">
                  <c:v>0.566335999999999</c:v>
                </c:pt>
                <c:pt idx="2047">
                  <c:v>0.538019</c:v>
                </c:pt>
                <c:pt idx="2048">
                  <c:v>0.509702</c:v>
                </c:pt>
                <c:pt idx="2049">
                  <c:v>0.481386000000001</c:v>
                </c:pt>
                <c:pt idx="2050">
                  <c:v>0.453069</c:v>
                </c:pt>
                <c:pt idx="2051">
                  <c:v>0.424752</c:v>
                </c:pt>
                <c:pt idx="2052">
                  <c:v>0.424752</c:v>
                </c:pt>
                <c:pt idx="2053">
                  <c:v>0.396435</c:v>
                </c:pt>
                <c:pt idx="2054">
                  <c:v>0.368118</c:v>
                </c:pt>
                <c:pt idx="2055">
                  <c:v>0.368118</c:v>
                </c:pt>
                <c:pt idx="2056">
                  <c:v>0.339802000000001</c:v>
                </c:pt>
                <c:pt idx="2057">
                  <c:v>0.339802000000001</c:v>
                </c:pt>
                <c:pt idx="2058">
                  <c:v>0.311485</c:v>
                </c:pt>
                <c:pt idx="2059">
                  <c:v>0.339802000000001</c:v>
                </c:pt>
                <c:pt idx="2060">
                  <c:v>0.339802000000001</c:v>
                </c:pt>
                <c:pt idx="2061">
                  <c:v>0.311485</c:v>
                </c:pt>
                <c:pt idx="2062">
                  <c:v>0.311485</c:v>
                </c:pt>
                <c:pt idx="2063">
                  <c:v>0.283168</c:v>
                </c:pt>
                <c:pt idx="2064">
                  <c:v>0.277505</c:v>
                </c:pt>
                <c:pt idx="2065">
                  <c:v>0.26901</c:v>
                </c:pt>
                <c:pt idx="2066">
                  <c:v>0.254851</c:v>
                </c:pt>
                <c:pt idx="2067">
                  <c:v>0.243524</c:v>
                </c:pt>
                <c:pt idx="2068">
                  <c:v>0.237861</c:v>
                </c:pt>
                <c:pt idx="2069">
                  <c:v>0.226534</c:v>
                </c:pt>
                <c:pt idx="2070">
                  <c:v>0.215208</c:v>
                </c:pt>
                <c:pt idx="2071">
                  <c:v>0.209544</c:v>
                </c:pt>
                <c:pt idx="2072">
                  <c:v>0.203881</c:v>
                </c:pt>
                <c:pt idx="2073">
                  <c:v>0.195386</c:v>
                </c:pt>
                <c:pt idx="2074">
                  <c:v>0.232198</c:v>
                </c:pt>
                <c:pt idx="2075">
                  <c:v>0.206713</c:v>
                </c:pt>
                <c:pt idx="2076">
                  <c:v>0.198218</c:v>
                </c:pt>
                <c:pt idx="2077">
                  <c:v>0.189723</c:v>
                </c:pt>
                <c:pt idx="2078">
                  <c:v>0.184059</c:v>
                </c:pt>
                <c:pt idx="2079">
                  <c:v>0.175564</c:v>
                </c:pt>
                <c:pt idx="2080">
                  <c:v>0.172732</c:v>
                </c:pt>
                <c:pt idx="2081">
                  <c:v>0.167069</c:v>
                </c:pt>
                <c:pt idx="2082">
                  <c:v>0.161406</c:v>
                </c:pt>
                <c:pt idx="2083">
                  <c:v>0.158574</c:v>
                </c:pt>
                <c:pt idx="2084">
                  <c:v>0.152911</c:v>
                </c:pt>
                <c:pt idx="2085">
                  <c:v>0.150079</c:v>
                </c:pt>
                <c:pt idx="2086">
                  <c:v>0.175564</c:v>
                </c:pt>
                <c:pt idx="2087">
                  <c:v>0.158574</c:v>
                </c:pt>
                <c:pt idx="2088">
                  <c:v>0.152911</c:v>
                </c:pt>
                <c:pt idx="2089">
                  <c:v>0.147247</c:v>
                </c:pt>
                <c:pt idx="2090">
                  <c:v>0.147247</c:v>
                </c:pt>
                <c:pt idx="2091">
                  <c:v>0.141584</c:v>
                </c:pt>
                <c:pt idx="2092">
                  <c:v>0.135921</c:v>
                </c:pt>
                <c:pt idx="2093">
                  <c:v>0.135921</c:v>
                </c:pt>
                <c:pt idx="2094">
                  <c:v>0.130257</c:v>
                </c:pt>
                <c:pt idx="2095">
                  <c:v>0.130257</c:v>
                </c:pt>
                <c:pt idx="2096">
                  <c:v>0.124594</c:v>
                </c:pt>
                <c:pt idx="2097">
                  <c:v>0.124594</c:v>
                </c:pt>
                <c:pt idx="2098">
                  <c:v>0.121762</c:v>
                </c:pt>
                <c:pt idx="2099">
                  <c:v>0.118931</c:v>
                </c:pt>
                <c:pt idx="2100">
                  <c:v>0.195386</c:v>
                </c:pt>
                <c:pt idx="2101">
                  <c:v>0.877821000000001</c:v>
                </c:pt>
                <c:pt idx="2102">
                  <c:v>0.70792</c:v>
                </c:pt>
                <c:pt idx="2103">
                  <c:v>0.566335999999999</c:v>
                </c:pt>
                <c:pt idx="2104">
                  <c:v>0.481386000000001</c:v>
                </c:pt>
                <c:pt idx="2105">
                  <c:v>0.424752</c:v>
                </c:pt>
                <c:pt idx="2106">
                  <c:v>0.396435</c:v>
                </c:pt>
                <c:pt idx="2107">
                  <c:v>0.368118</c:v>
                </c:pt>
                <c:pt idx="2108">
                  <c:v>0.339802000000001</c:v>
                </c:pt>
                <c:pt idx="2109">
                  <c:v>0.311485</c:v>
                </c:pt>
                <c:pt idx="2110">
                  <c:v>0.283168</c:v>
                </c:pt>
                <c:pt idx="2111">
                  <c:v>0.274673</c:v>
                </c:pt>
                <c:pt idx="2112">
                  <c:v>0.25202</c:v>
                </c:pt>
                <c:pt idx="2113">
                  <c:v>0.240693</c:v>
                </c:pt>
                <c:pt idx="2114">
                  <c:v>0.235029</c:v>
                </c:pt>
                <c:pt idx="2115">
                  <c:v>0.594652999999999</c:v>
                </c:pt>
                <c:pt idx="2116">
                  <c:v>0.538019</c:v>
                </c:pt>
                <c:pt idx="2117">
                  <c:v>0.481386000000001</c:v>
                </c:pt>
                <c:pt idx="2118">
                  <c:v>0.453069</c:v>
                </c:pt>
                <c:pt idx="2119">
                  <c:v>0.396435</c:v>
                </c:pt>
                <c:pt idx="2120">
                  <c:v>0.368118</c:v>
                </c:pt>
                <c:pt idx="2121">
                  <c:v>0.368118</c:v>
                </c:pt>
                <c:pt idx="2122">
                  <c:v>0.339802000000001</c:v>
                </c:pt>
                <c:pt idx="2123">
                  <c:v>0.339802000000001</c:v>
                </c:pt>
                <c:pt idx="2124">
                  <c:v>0.311485</c:v>
                </c:pt>
                <c:pt idx="2125">
                  <c:v>0.283168</c:v>
                </c:pt>
                <c:pt idx="2126">
                  <c:v>0.283168</c:v>
                </c:pt>
                <c:pt idx="2127">
                  <c:v>0.277505</c:v>
                </c:pt>
                <c:pt idx="2128">
                  <c:v>0.263346</c:v>
                </c:pt>
                <c:pt idx="2129">
                  <c:v>0.25202</c:v>
                </c:pt>
                <c:pt idx="2130">
                  <c:v>0.481386000000001</c:v>
                </c:pt>
                <c:pt idx="2131">
                  <c:v>0.651286</c:v>
                </c:pt>
                <c:pt idx="2132">
                  <c:v>0.679603000000001</c:v>
                </c:pt>
                <c:pt idx="2133">
                  <c:v>0.736237</c:v>
                </c:pt>
                <c:pt idx="2134">
                  <c:v>0.991087999999999</c:v>
                </c:pt>
                <c:pt idx="2135">
                  <c:v>0.906138</c:v>
                </c:pt>
                <c:pt idx="2136">
                  <c:v>0.821187</c:v>
                </c:pt>
                <c:pt idx="2137">
                  <c:v>0.736237</c:v>
                </c:pt>
                <c:pt idx="2138">
                  <c:v>0.651286</c:v>
                </c:pt>
                <c:pt idx="2139">
                  <c:v>0.566335999999999</c:v>
                </c:pt>
                <c:pt idx="2140">
                  <c:v>0.509702</c:v>
                </c:pt>
                <c:pt idx="2141">
                  <c:v>0.481386000000001</c:v>
                </c:pt>
                <c:pt idx="2142">
                  <c:v>0.453069</c:v>
                </c:pt>
                <c:pt idx="2143">
                  <c:v>0.424752</c:v>
                </c:pt>
                <c:pt idx="2144">
                  <c:v>0.396435</c:v>
                </c:pt>
                <c:pt idx="2145">
                  <c:v>0.339802000000001</c:v>
                </c:pt>
                <c:pt idx="2146">
                  <c:v>0.339802000000001</c:v>
                </c:pt>
                <c:pt idx="2147">
                  <c:v>0.311485</c:v>
                </c:pt>
                <c:pt idx="2148">
                  <c:v>0.311485</c:v>
                </c:pt>
                <c:pt idx="2149">
                  <c:v>0.283168</c:v>
                </c:pt>
                <c:pt idx="2150">
                  <c:v>0.274673</c:v>
                </c:pt>
                <c:pt idx="2151">
                  <c:v>0.263346</c:v>
                </c:pt>
                <c:pt idx="2152">
                  <c:v>0.25202</c:v>
                </c:pt>
                <c:pt idx="2153">
                  <c:v>0.235029</c:v>
                </c:pt>
                <c:pt idx="2154">
                  <c:v>0.223703</c:v>
                </c:pt>
                <c:pt idx="2155">
                  <c:v>0.215208</c:v>
                </c:pt>
                <c:pt idx="2156">
                  <c:v>0.206713</c:v>
                </c:pt>
                <c:pt idx="2157">
                  <c:v>0.198218</c:v>
                </c:pt>
                <c:pt idx="2158">
                  <c:v>0.186891</c:v>
                </c:pt>
                <c:pt idx="2159">
                  <c:v>0.184059</c:v>
                </c:pt>
                <c:pt idx="2160">
                  <c:v>0.184059</c:v>
                </c:pt>
                <c:pt idx="2161">
                  <c:v>0.178396</c:v>
                </c:pt>
                <c:pt idx="2162">
                  <c:v>0.181228</c:v>
                </c:pt>
                <c:pt idx="2163">
                  <c:v>0.175564</c:v>
                </c:pt>
                <c:pt idx="2164">
                  <c:v>0.167069</c:v>
                </c:pt>
                <c:pt idx="2165">
                  <c:v>0.152911</c:v>
                </c:pt>
                <c:pt idx="2166">
                  <c:v>0.155742</c:v>
                </c:pt>
                <c:pt idx="2167">
                  <c:v>0.147247</c:v>
                </c:pt>
                <c:pt idx="2168">
                  <c:v>0.141584</c:v>
                </c:pt>
                <c:pt idx="2169">
                  <c:v>0.138752</c:v>
                </c:pt>
                <c:pt idx="2170">
                  <c:v>0.133089</c:v>
                </c:pt>
                <c:pt idx="2171">
                  <c:v>0.130257</c:v>
                </c:pt>
                <c:pt idx="2172">
                  <c:v>0.130257</c:v>
                </c:pt>
                <c:pt idx="2173">
                  <c:v>0.130257</c:v>
                </c:pt>
                <c:pt idx="2174">
                  <c:v>0.127426</c:v>
                </c:pt>
                <c:pt idx="2175">
                  <c:v>0.124594</c:v>
                </c:pt>
                <c:pt idx="2176">
                  <c:v>0.118931</c:v>
                </c:pt>
                <c:pt idx="2177">
                  <c:v>0.116099</c:v>
                </c:pt>
                <c:pt idx="2178">
                  <c:v>0.116099</c:v>
                </c:pt>
                <c:pt idx="2179">
                  <c:v>0.116099</c:v>
                </c:pt>
                <c:pt idx="2180">
                  <c:v>0.113267</c:v>
                </c:pt>
                <c:pt idx="2181">
                  <c:v>0.107604</c:v>
                </c:pt>
                <c:pt idx="2182">
                  <c:v>0.104772</c:v>
                </c:pt>
                <c:pt idx="2183">
                  <c:v>0.124594</c:v>
                </c:pt>
                <c:pt idx="2184">
                  <c:v>0.124594</c:v>
                </c:pt>
                <c:pt idx="2185">
                  <c:v>0.113267</c:v>
                </c:pt>
                <c:pt idx="2186">
                  <c:v>0.107604</c:v>
                </c:pt>
                <c:pt idx="2187">
                  <c:v>0.10194</c:v>
                </c:pt>
                <c:pt idx="2188">
                  <c:v>0.096277</c:v>
                </c:pt>
                <c:pt idx="2189">
                  <c:v>0.093445</c:v>
                </c:pt>
                <c:pt idx="2190">
                  <c:v>0.0906140000000002</c:v>
                </c:pt>
                <c:pt idx="2191">
                  <c:v>0.087782</c:v>
                </c:pt>
                <c:pt idx="2192">
                  <c:v>0.0849500000000001</c:v>
                </c:pt>
                <c:pt idx="2193">
                  <c:v>0.082119</c:v>
                </c:pt>
                <c:pt idx="2194">
                  <c:v>0.079287</c:v>
                </c:pt>
                <c:pt idx="2195">
                  <c:v>0.073624</c:v>
                </c:pt>
                <c:pt idx="2196">
                  <c:v>0.073624</c:v>
                </c:pt>
                <c:pt idx="2197">
                  <c:v>0.073624</c:v>
                </c:pt>
                <c:pt idx="2198">
                  <c:v>0.073624</c:v>
                </c:pt>
                <c:pt idx="2199">
                  <c:v>0.070792</c:v>
                </c:pt>
                <c:pt idx="2200">
                  <c:v>0.070792</c:v>
                </c:pt>
                <c:pt idx="2201">
                  <c:v>0.06796</c:v>
                </c:pt>
                <c:pt idx="2202">
                  <c:v>0.065129</c:v>
                </c:pt>
                <c:pt idx="2203">
                  <c:v>0.065129</c:v>
                </c:pt>
                <c:pt idx="2204">
                  <c:v>0.062297</c:v>
                </c:pt>
                <c:pt idx="2205">
                  <c:v>0.062297</c:v>
                </c:pt>
                <c:pt idx="2206">
                  <c:v>0.062297</c:v>
                </c:pt>
                <c:pt idx="2207">
                  <c:v>0.062297</c:v>
                </c:pt>
                <c:pt idx="2208">
                  <c:v>0.062297</c:v>
                </c:pt>
                <c:pt idx="2209">
                  <c:v>0.056634</c:v>
                </c:pt>
                <c:pt idx="2210">
                  <c:v>0.0594650000000001</c:v>
                </c:pt>
                <c:pt idx="2211">
                  <c:v>0.062297</c:v>
                </c:pt>
                <c:pt idx="2212">
                  <c:v>0.130257</c:v>
                </c:pt>
                <c:pt idx="2213">
                  <c:v>0.184059</c:v>
                </c:pt>
                <c:pt idx="2214">
                  <c:v>0.116099</c:v>
                </c:pt>
                <c:pt idx="2215">
                  <c:v>0.0849500000000001</c:v>
                </c:pt>
                <c:pt idx="2216">
                  <c:v>0.073624</c:v>
                </c:pt>
                <c:pt idx="2217">
                  <c:v>0.065129</c:v>
                </c:pt>
                <c:pt idx="2218">
                  <c:v>0.062297</c:v>
                </c:pt>
                <c:pt idx="2219">
                  <c:v>0.0594650000000001</c:v>
                </c:pt>
                <c:pt idx="2220">
                  <c:v>0.056634</c:v>
                </c:pt>
                <c:pt idx="2221">
                  <c:v>0.056634</c:v>
                </c:pt>
                <c:pt idx="2222">
                  <c:v>0.0538020000000001</c:v>
                </c:pt>
                <c:pt idx="2223">
                  <c:v>0.0538020000000001</c:v>
                </c:pt>
                <c:pt idx="2224">
                  <c:v>0.05097</c:v>
                </c:pt>
                <c:pt idx="2225">
                  <c:v>0.048139</c:v>
                </c:pt>
                <c:pt idx="2226">
                  <c:v>0.0453070000000001</c:v>
                </c:pt>
                <c:pt idx="2227">
                  <c:v>0.042475</c:v>
                </c:pt>
                <c:pt idx="2228">
                  <c:v>0.042475</c:v>
                </c:pt>
                <c:pt idx="2229">
                  <c:v>0.042475</c:v>
                </c:pt>
                <c:pt idx="2230">
                  <c:v>0.039644</c:v>
                </c:pt>
                <c:pt idx="2231">
                  <c:v>0.039644</c:v>
                </c:pt>
                <c:pt idx="2232">
                  <c:v>0.036812</c:v>
                </c:pt>
                <c:pt idx="2233">
                  <c:v>0.036812</c:v>
                </c:pt>
                <c:pt idx="2234">
                  <c:v>0.036812</c:v>
                </c:pt>
                <c:pt idx="2235">
                  <c:v>0.036812</c:v>
                </c:pt>
                <c:pt idx="2236">
                  <c:v>0.03398</c:v>
                </c:pt>
                <c:pt idx="2237">
                  <c:v>0.031148</c:v>
                </c:pt>
                <c:pt idx="2238">
                  <c:v>0.031148</c:v>
                </c:pt>
                <c:pt idx="2239">
                  <c:v>0.031148</c:v>
                </c:pt>
                <c:pt idx="2240">
                  <c:v>0.028317</c:v>
                </c:pt>
                <c:pt idx="2241">
                  <c:v>0.028317</c:v>
                </c:pt>
                <c:pt idx="2242">
                  <c:v>0.027467</c:v>
                </c:pt>
                <c:pt idx="2243">
                  <c:v>0.024919</c:v>
                </c:pt>
                <c:pt idx="2244">
                  <c:v>0.02322</c:v>
                </c:pt>
                <c:pt idx="2245">
                  <c:v>0.021804</c:v>
                </c:pt>
                <c:pt idx="2246">
                  <c:v>0.021238</c:v>
                </c:pt>
                <c:pt idx="2247">
                  <c:v>0.021238</c:v>
                </c:pt>
                <c:pt idx="2248">
                  <c:v>0.02322</c:v>
                </c:pt>
                <c:pt idx="2249">
                  <c:v>0.023503</c:v>
                </c:pt>
                <c:pt idx="2250">
                  <c:v>0.023786</c:v>
                </c:pt>
                <c:pt idx="2251">
                  <c:v>0.022937</c:v>
                </c:pt>
                <c:pt idx="2252">
                  <c:v>0.021804</c:v>
                </c:pt>
                <c:pt idx="2253">
                  <c:v>0.021238</c:v>
                </c:pt>
                <c:pt idx="2254">
                  <c:v>0.021521</c:v>
                </c:pt>
                <c:pt idx="2255">
                  <c:v>0.022087</c:v>
                </c:pt>
                <c:pt idx="2256">
                  <c:v>0.024352</c:v>
                </c:pt>
                <c:pt idx="2257">
                  <c:v>0.026051</c:v>
                </c:pt>
                <c:pt idx="2258">
                  <c:v>0.024919</c:v>
                </c:pt>
                <c:pt idx="2259">
                  <c:v>0.02322</c:v>
                </c:pt>
                <c:pt idx="2260">
                  <c:v>0.021804</c:v>
                </c:pt>
                <c:pt idx="2261">
                  <c:v>0.019822</c:v>
                </c:pt>
                <c:pt idx="2262">
                  <c:v>0.018123</c:v>
                </c:pt>
                <c:pt idx="2263">
                  <c:v>0.018123</c:v>
                </c:pt>
                <c:pt idx="2264">
                  <c:v>0.018123</c:v>
                </c:pt>
                <c:pt idx="2265">
                  <c:v>0.017556</c:v>
                </c:pt>
                <c:pt idx="2266">
                  <c:v>0.018406</c:v>
                </c:pt>
                <c:pt idx="2267">
                  <c:v>0.017556</c:v>
                </c:pt>
                <c:pt idx="2268">
                  <c:v>0.016424</c:v>
                </c:pt>
                <c:pt idx="2269">
                  <c:v>0.016424</c:v>
                </c:pt>
                <c:pt idx="2270">
                  <c:v>0.016424</c:v>
                </c:pt>
                <c:pt idx="2271">
                  <c:v>0.016424</c:v>
                </c:pt>
                <c:pt idx="2272">
                  <c:v>0.015857</c:v>
                </c:pt>
                <c:pt idx="2273">
                  <c:v>0.016424</c:v>
                </c:pt>
                <c:pt idx="2274">
                  <c:v>0.017556</c:v>
                </c:pt>
                <c:pt idx="2275">
                  <c:v>0.017556</c:v>
                </c:pt>
                <c:pt idx="2276">
                  <c:v>0.016707</c:v>
                </c:pt>
                <c:pt idx="2277">
                  <c:v>0.01699</c:v>
                </c:pt>
                <c:pt idx="2278">
                  <c:v>0.017556</c:v>
                </c:pt>
                <c:pt idx="2279">
                  <c:v>0.016707</c:v>
                </c:pt>
                <c:pt idx="2280">
                  <c:v>0.016141</c:v>
                </c:pt>
                <c:pt idx="2281">
                  <c:v>0.016424</c:v>
                </c:pt>
                <c:pt idx="2282">
                  <c:v>0.016141</c:v>
                </c:pt>
                <c:pt idx="2283">
                  <c:v>0.016424</c:v>
                </c:pt>
                <c:pt idx="2284">
                  <c:v>0.016424</c:v>
                </c:pt>
                <c:pt idx="2285">
                  <c:v>0.016141</c:v>
                </c:pt>
                <c:pt idx="2286">
                  <c:v>0.015008</c:v>
                </c:pt>
                <c:pt idx="2287">
                  <c:v>0.014442</c:v>
                </c:pt>
                <c:pt idx="2288">
                  <c:v>0.014725</c:v>
                </c:pt>
                <c:pt idx="2289">
                  <c:v>0.013875</c:v>
                </c:pt>
                <c:pt idx="2290">
                  <c:v>0.014158</c:v>
                </c:pt>
                <c:pt idx="2291">
                  <c:v>0.015291</c:v>
                </c:pt>
                <c:pt idx="2292">
                  <c:v>0.015008</c:v>
                </c:pt>
                <c:pt idx="2293">
                  <c:v>0.013875</c:v>
                </c:pt>
                <c:pt idx="2294">
                  <c:v>0.014442</c:v>
                </c:pt>
                <c:pt idx="2295">
                  <c:v>0.014442</c:v>
                </c:pt>
                <c:pt idx="2296">
                  <c:v>0.014725</c:v>
                </c:pt>
                <c:pt idx="2297">
                  <c:v>0.015008</c:v>
                </c:pt>
                <c:pt idx="2298">
                  <c:v>0.014725</c:v>
                </c:pt>
                <c:pt idx="2299">
                  <c:v>0.018406</c:v>
                </c:pt>
                <c:pt idx="2300">
                  <c:v>0.048139</c:v>
                </c:pt>
                <c:pt idx="2301">
                  <c:v>0.03398</c:v>
                </c:pt>
                <c:pt idx="2302">
                  <c:v>0.031148</c:v>
                </c:pt>
                <c:pt idx="2303">
                  <c:v>0.027467</c:v>
                </c:pt>
                <c:pt idx="2304">
                  <c:v>0.026335</c:v>
                </c:pt>
                <c:pt idx="2305">
                  <c:v>0.025202</c:v>
                </c:pt>
                <c:pt idx="2306">
                  <c:v>0.024636</c:v>
                </c:pt>
                <c:pt idx="2307">
                  <c:v>0.02322</c:v>
                </c:pt>
                <c:pt idx="2308">
                  <c:v>0.113267</c:v>
                </c:pt>
                <c:pt idx="2309">
                  <c:v>0.311485</c:v>
                </c:pt>
                <c:pt idx="2310">
                  <c:v>0.124594</c:v>
                </c:pt>
                <c:pt idx="2311">
                  <c:v>0.073624</c:v>
                </c:pt>
                <c:pt idx="2312">
                  <c:v>0.0538020000000001</c:v>
                </c:pt>
                <c:pt idx="2313">
                  <c:v>0.0453070000000001</c:v>
                </c:pt>
                <c:pt idx="2314">
                  <c:v>0.039644</c:v>
                </c:pt>
                <c:pt idx="2315">
                  <c:v>0.03398</c:v>
                </c:pt>
                <c:pt idx="2316">
                  <c:v>0.031148</c:v>
                </c:pt>
                <c:pt idx="2317">
                  <c:v>0.031148</c:v>
                </c:pt>
                <c:pt idx="2318">
                  <c:v>0.031148</c:v>
                </c:pt>
                <c:pt idx="2319">
                  <c:v>0.028034</c:v>
                </c:pt>
                <c:pt idx="2320">
                  <c:v>0.025768</c:v>
                </c:pt>
                <c:pt idx="2321">
                  <c:v>0.025485</c:v>
                </c:pt>
                <c:pt idx="2322">
                  <c:v>0.026901</c:v>
                </c:pt>
                <c:pt idx="2323">
                  <c:v>0.025768</c:v>
                </c:pt>
                <c:pt idx="2324">
                  <c:v>0.024919</c:v>
                </c:pt>
                <c:pt idx="2325">
                  <c:v>0.024069</c:v>
                </c:pt>
                <c:pt idx="2326">
                  <c:v>0.022937</c:v>
                </c:pt>
                <c:pt idx="2327">
                  <c:v>0.021804</c:v>
                </c:pt>
                <c:pt idx="2328">
                  <c:v>0.020954</c:v>
                </c:pt>
                <c:pt idx="2329">
                  <c:v>0.020954</c:v>
                </c:pt>
                <c:pt idx="2330">
                  <c:v>0.021238</c:v>
                </c:pt>
                <c:pt idx="2331">
                  <c:v>0.019822</c:v>
                </c:pt>
                <c:pt idx="2332">
                  <c:v>0.019539</c:v>
                </c:pt>
                <c:pt idx="2333">
                  <c:v>0.019539</c:v>
                </c:pt>
                <c:pt idx="2334">
                  <c:v>0.019539</c:v>
                </c:pt>
                <c:pt idx="2335">
                  <c:v>0.018972</c:v>
                </c:pt>
                <c:pt idx="2336">
                  <c:v>0.021804</c:v>
                </c:pt>
                <c:pt idx="2337">
                  <c:v>0.024352</c:v>
                </c:pt>
                <c:pt idx="2338">
                  <c:v>0.023503</c:v>
                </c:pt>
                <c:pt idx="2339">
                  <c:v>0.025202</c:v>
                </c:pt>
                <c:pt idx="2340">
                  <c:v>0.025485</c:v>
                </c:pt>
                <c:pt idx="2341">
                  <c:v>0.025202</c:v>
                </c:pt>
                <c:pt idx="2342">
                  <c:v>0.026901</c:v>
                </c:pt>
                <c:pt idx="2343">
                  <c:v>0.025202</c:v>
                </c:pt>
                <c:pt idx="2344">
                  <c:v>0.025202</c:v>
                </c:pt>
                <c:pt idx="2345">
                  <c:v>0.025202</c:v>
                </c:pt>
                <c:pt idx="2346">
                  <c:v>0.025202</c:v>
                </c:pt>
                <c:pt idx="2347">
                  <c:v>0.025202</c:v>
                </c:pt>
                <c:pt idx="2348">
                  <c:v>0.026618</c:v>
                </c:pt>
                <c:pt idx="2349">
                  <c:v>0.02775</c:v>
                </c:pt>
                <c:pt idx="2350">
                  <c:v>0.027467</c:v>
                </c:pt>
                <c:pt idx="2351">
                  <c:v>0.025202</c:v>
                </c:pt>
                <c:pt idx="2352">
                  <c:v>0.025202</c:v>
                </c:pt>
                <c:pt idx="2353">
                  <c:v>0.025202</c:v>
                </c:pt>
                <c:pt idx="2354">
                  <c:v>0.025202</c:v>
                </c:pt>
                <c:pt idx="2355">
                  <c:v>0.026051</c:v>
                </c:pt>
                <c:pt idx="2356">
                  <c:v>0.026901</c:v>
                </c:pt>
                <c:pt idx="2357">
                  <c:v>0.02775</c:v>
                </c:pt>
                <c:pt idx="2358">
                  <c:v>0.028034</c:v>
                </c:pt>
                <c:pt idx="2359">
                  <c:v>0.107604</c:v>
                </c:pt>
                <c:pt idx="2360">
                  <c:v>0.178396</c:v>
                </c:pt>
                <c:pt idx="2361">
                  <c:v>0.0849500000000001</c:v>
                </c:pt>
                <c:pt idx="2362">
                  <c:v>0.0594650000000001</c:v>
                </c:pt>
                <c:pt idx="2363">
                  <c:v>0.048139</c:v>
                </c:pt>
                <c:pt idx="2364">
                  <c:v>0.042475</c:v>
                </c:pt>
                <c:pt idx="2365">
                  <c:v>0.036812</c:v>
                </c:pt>
                <c:pt idx="2366">
                  <c:v>0.03398</c:v>
                </c:pt>
                <c:pt idx="2367">
                  <c:v>0.03398</c:v>
                </c:pt>
                <c:pt idx="2368">
                  <c:v>0.03398</c:v>
                </c:pt>
                <c:pt idx="2369">
                  <c:v>0.031148</c:v>
                </c:pt>
                <c:pt idx="2370">
                  <c:v>0.031148</c:v>
                </c:pt>
                <c:pt idx="2371">
                  <c:v>0.031148</c:v>
                </c:pt>
                <c:pt idx="2372">
                  <c:v>0.02775</c:v>
                </c:pt>
                <c:pt idx="2373">
                  <c:v>0.027467</c:v>
                </c:pt>
                <c:pt idx="2374">
                  <c:v>0.026901</c:v>
                </c:pt>
                <c:pt idx="2375">
                  <c:v>0.025485</c:v>
                </c:pt>
                <c:pt idx="2376">
                  <c:v>0.03398</c:v>
                </c:pt>
                <c:pt idx="2377">
                  <c:v>0.042475</c:v>
                </c:pt>
                <c:pt idx="2378">
                  <c:v>0.03398</c:v>
                </c:pt>
                <c:pt idx="2379">
                  <c:v>0.031148</c:v>
                </c:pt>
                <c:pt idx="2380">
                  <c:v>0.028317</c:v>
                </c:pt>
                <c:pt idx="2381">
                  <c:v>0.02775</c:v>
                </c:pt>
                <c:pt idx="2382">
                  <c:v>0.02775</c:v>
                </c:pt>
                <c:pt idx="2383">
                  <c:v>0.02775</c:v>
                </c:pt>
                <c:pt idx="2384">
                  <c:v>0.027467</c:v>
                </c:pt>
                <c:pt idx="2385">
                  <c:v>0.026051</c:v>
                </c:pt>
                <c:pt idx="2386">
                  <c:v>0.025202</c:v>
                </c:pt>
                <c:pt idx="2387">
                  <c:v>0.025202</c:v>
                </c:pt>
                <c:pt idx="2388">
                  <c:v>0.025202</c:v>
                </c:pt>
                <c:pt idx="2389">
                  <c:v>0.02322</c:v>
                </c:pt>
                <c:pt idx="2390">
                  <c:v>0.022937</c:v>
                </c:pt>
                <c:pt idx="2391">
                  <c:v>0.023503</c:v>
                </c:pt>
                <c:pt idx="2392">
                  <c:v>0.025202</c:v>
                </c:pt>
                <c:pt idx="2393">
                  <c:v>0.025202</c:v>
                </c:pt>
                <c:pt idx="2394">
                  <c:v>0.025202</c:v>
                </c:pt>
                <c:pt idx="2395">
                  <c:v>0.024919</c:v>
                </c:pt>
                <c:pt idx="2396">
                  <c:v>0.021804</c:v>
                </c:pt>
                <c:pt idx="2397">
                  <c:v>0.020954</c:v>
                </c:pt>
                <c:pt idx="2398">
                  <c:v>0.020954</c:v>
                </c:pt>
                <c:pt idx="2399">
                  <c:v>0.020954</c:v>
                </c:pt>
                <c:pt idx="2400">
                  <c:v>0.020954</c:v>
                </c:pt>
                <c:pt idx="2401">
                  <c:v>0.020954</c:v>
                </c:pt>
                <c:pt idx="2402">
                  <c:v>0.020671</c:v>
                </c:pt>
                <c:pt idx="2403">
                  <c:v>0.020954</c:v>
                </c:pt>
                <c:pt idx="2404">
                  <c:v>0.020671</c:v>
                </c:pt>
                <c:pt idx="2405">
                  <c:v>0.020105</c:v>
                </c:pt>
                <c:pt idx="2406">
                  <c:v>0.018972</c:v>
                </c:pt>
                <c:pt idx="2407">
                  <c:v>0.018972</c:v>
                </c:pt>
                <c:pt idx="2408">
                  <c:v>0.018972</c:v>
                </c:pt>
                <c:pt idx="2409">
                  <c:v>0.018972</c:v>
                </c:pt>
                <c:pt idx="2410">
                  <c:v>0.020954</c:v>
                </c:pt>
                <c:pt idx="2411">
                  <c:v>0.020954</c:v>
                </c:pt>
                <c:pt idx="2412">
                  <c:v>0.042475</c:v>
                </c:pt>
                <c:pt idx="2413">
                  <c:v>0.039644</c:v>
                </c:pt>
                <c:pt idx="2414">
                  <c:v>0.03398</c:v>
                </c:pt>
                <c:pt idx="2415">
                  <c:v>0.028317</c:v>
                </c:pt>
                <c:pt idx="2416">
                  <c:v>0.027467</c:v>
                </c:pt>
                <c:pt idx="2417">
                  <c:v>0.025202</c:v>
                </c:pt>
                <c:pt idx="2418">
                  <c:v>0.025202</c:v>
                </c:pt>
                <c:pt idx="2419">
                  <c:v>0.02237</c:v>
                </c:pt>
                <c:pt idx="2420">
                  <c:v>0.020954</c:v>
                </c:pt>
                <c:pt idx="2421">
                  <c:v>0.020954</c:v>
                </c:pt>
                <c:pt idx="2422">
                  <c:v>0.020671</c:v>
                </c:pt>
                <c:pt idx="2423">
                  <c:v>0.020105</c:v>
                </c:pt>
                <c:pt idx="2424">
                  <c:v>0.019539</c:v>
                </c:pt>
                <c:pt idx="2425">
                  <c:v>0.019255</c:v>
                </c:pt>
                <c:pt idx="2426">
                  <c:v>0.018972</c:v>
                </c:pt>
                <c:pt idx="2427">
                  <c:v>0.018972</c:v>
                </c:pt>
                <c:pt idx="2428">
                  <c:v>0.018972</c:v>
                </c:pt>
                <c:pt idx="2429">
                  <c:v>0.022937</c:v>
                </c:pt>
                <c:pt idx="2430">
                  <c:v>0.0538020000000001</c:v>
                </c:pt>
                <c:pt idx="2431">
                  <c:v>0.0453070000000001</c:v>
                </c:pt>
                <c:pt idx="2432">
                  <c:v>0.036812</c:v>
                </c:pt>
                <c:pt idx="2433">
                  <c:v>0.028317</c:v>
                </c:pt>
                <c:pt idx="2434">
                  <c:v>0.028317</c:v>
                </c:pt>
                <c:pt idx="2435">
                  <c:v>0.025485</c:v>
                </c:pt>
                <c:pt idx="2436">
                  <c:v>0.024352</c:v>
                </c:pt>
                <c:pt idx="2437">
                  <c:v>0.026618</c:v>
                </c:pt>
                <c:pt idx="2438">
                  <c:v>0.0453070000000001</c:v>
                </c:pt>
                <c:pt idx="2439">
                  <c:v>0.266178</c:v>
                </c:pt>
                <c:pt idx="2440">
                  <c:v>1.274256</c:v>
                </c:pt>
                <c:pt idx="2441">
                  <c:v>1.472474</c:v>
                </c:pt>
                <c:pt idx="2442">
                  <c:v>1.472474</c:v>
                </c:pt>
                <c:pt idx="2443">
                  <c:v>0.651286</c:v>
                </c:pt>
                <c:pt idx="2444">
                  <c:v>0.424752</c:v>
                </c:pt>
                <c:pt idx="2445">
                  <c:v>0.396435</c:v>
                </c:pt>
                <c:pt idx="2446">
                  <c:v>0.453069</c:v>
                </c:pt>
                <c:pt idx="2447">
                  <c:v>0.962771000000001</c:v>
                </c:pt>
                <c:pt idx="2448">
                  <c:v>1.557423999999998</c:v>
                </c:pt>
                <c:pt idx="2449">
                  <c:v>0.962771000000001</c:v>
                </c:pt>
                <c:pt idx="2450">
                  <c:v>0.679603000000001</c:v>
                </c:pt>
                <c:pt idx="2451">
                  <c:v>0.594652999999999</c:v>
                </c:pt>
                <c:pt idx="2452">
                  <c:v>0.453069</c:v>
                </c:pt>
                <c:pt idx="2453">
                  <c:v>0.396435</c:v>
                </c:pt>
                <c:pt idx="2454">
                  <c:v>0.339802000000001</c:v>
                </c:pt>
                <c:pt idx="2455">
                  <c:v>0.311485</c:v>
                </c:pt>
                <c:pt idx="2456">
                  <c:v>0.271841</c:v>
                </c:pt>
                <c:pt idx="2457">
                  <c:v>0.249188</c:v>
                </c:pt>
                <c:pt idx="2458">
                  <c:v>0.246356</c:v>
                </c:pt>
                <c:pt idx="2459">
                  <c:v>0.906138</c:v>
                </c:pt>
                <c:pt idx="2460">
                  <c:v>1.019404999999998</c:v>
                </c:pt>
                <c:pt idx="2461">
                  <c:v>0.849504</c:v>
                </c:pt>
                <c:pt idx="2462">
                  <c:v>0.764554</c:v>
                </c:pt>
                <c:pt idx="2463">
                  <c:v>3.313065999999996</c:v>
                </c:pt>
                <c:pt idx="2464">
                  <c:v>4.813855999999993</c:v>
                </c:pt>
                <c:pt idx="2465">
                  <c:v>3.114847999999997</c:v>
                </c:pt>
                <c:pt idx="2466">
                  <c:v>3.652866999999996</c:v>
                </c:pt>
                <c:pt idx="2467">
                  <c:v>2.435244999999996</c:v>
                </c:pt>
                <c:pt idx="2468">
                  <c:v>1.755641999999998</c:v>
                </c:pt>
                <c:pt idx="2469">
                  <c:v>1.444157</c:v>
                </c:pt>
                <c:pt idx="2470">
                  <c:v>1.33089</c:v>
                </c:pt>
                <c:pt idx="2471">
                  <c:v>1.274256</c:v>
                </c:pt>
                <c:pt idx="2472">
                  <c:v>1.132672</c:v>
                </c:pt>
                <c:pt idx="2473">
                  <c:v>0.991087999999999</c:v>
                </c:pt>
                <c:pt idx="2474">
                  <c:v>0.877821000000001</c:v>
                </c:pt>
                <c:pt idx="2475">
                  <c:v>0.764554</c:v>
                </c:pt>
                <c:pt idx="2476">
                  <c:v>0.679603000000001</c:v>
                </c:pt>
                <c:pt idx="2477">
                  <c:v>0.594652999999999</c:v>
                </c:pt>
                <c:pt idx="2478">
                  <c:v>0.538019</c:v>
                </c:pt>
                <c:pt idx="2479">
                  <c:v>0.481386000000001</c:v>
                </c:pt>
                <c:pt idx="2480">
                  <c:v>0.453069</c:v>
                </c:pt>
                <c:pt idx="2481">
                  <c:v>0.396435</c:v>
                </c:pt>
                <c:pt idx="2482">
                  <c:v>0.368118</c:v>
                </c:pt>
                <c:pt idx="2483">
                  <c:v>0.339802000000001</c:v>
                </c:pt>
                <c:pt idx="2484">
                  <c:v>0.311485</c:v>
                </c:pt>
                <c:pt idx="2485">
                  <c:v>0.368118</c:v>
                </c:pt>
                <c:pt idx="2486">
                  <c:v>0.509702</c:v>
                </c:pt>
                <c:pt idx="2487">
                  <c:v>0.538019</c:v>
                </c:pt>
                <c:pt idx="2488">
                  <c:v>1.557423999999998</c:v>
                </c:pt>
                <c:pt idx="2489">
                  <c:v>6.144745999999992</c:v>
                </c:pt>
                <c:pt idx="2490">
                  <c:v>3.256432</c:v>
                </c:pt>
                <c:pt idx="2491">
                  <c:v>2.350293999999998</c:v>
                </c:pt>
                <c:pt idx="2492">
                  <c:v>2.406928</c:v>
                </c:pt>
                <c:pt idx="2493">
                  <c:v>2.378610999999997</c:v>
                </c:pt>
                <c:pt idx="2494">
                  <c:v>2.038809999999997</c:v>
                </c:pt>
                <c:pt idx="2495">
                  <c:v>1.699008</c:v>
                </c:pt>
                <c:pt idx="2496">
                  <c:v>1.444157</c:v>
                </c:pt>
                <c:pt idx="2497">
                  <c:v>1.217621999999997</c:v>
                </c:pt>
                <c:pt idx="2498">
                  <c:v>1.076038</c:v>
                </c:pt>
                <c:pt idx="2499">
                  <c:v>0.934454</c:v>
                </c:pt>
                <c:pt idx="2500">
                  <c:v>0.821187</c:v>
                </c:pt>
                <c:pt idx="2501">
                  <c:v>0.736237</c:v>
                </c:pt>
                <c:pt idx="2502">
                  <c:v>0.679603000000001</c:v>
                </c:pt>
                <c:pt idx="2503">
                  <c:v>0.594652999999999</c:v>
                </c:pt>
                <c:pt idx="2504">
                  <c:v>0.538019</c:v>
                </c:pt>
                <c:pt idx="2505">
                  <c:v>0.509702</c:v>
                </c:pt>
                <c:pt idx="2506">
                  <c:v>0.453069</c:v>
                </c:pt>
                <c:pt idx="2507">
                  <c:v>0.424752</c:v>
                </c:pt>
                <c:pt idx="2508">
                  <c:v>0.368118</c:v>
                </c:pt>
                <c:pt idx="2509">
                  <c:v>0.368118</c:v>
                </c:pt>
                <c:pt idx="2510">
                  <c:v>0.339802000000001</c:v>
                </c:pt>
                <c:pt idx="2511">
                  <c:v>0.311485</c:v>
                </c:pt>
                <c:pt idx="2512">
                  <c:v>0.283168</c:v>
                </c:pt>
                <c:pt idx="2513">
                  <c:v>0.283168</c:v>
                </c:pt>
                <c:pt idx="2514">
                  <c:v>0.263346</c:v>
                </c:pt>
                <c:pt idx="2515">
                  <c:v>0.277505</c:v>
                </c:pt>
                <c:pt idx="2516">
                  <c:v>0.280336</c:v>
                </c:pt>
                <c:pt idx="2517">
                  <c:v>0.25202</c:v>
                </c:pt>
                <c:pt idx="2518">
                  <c:v>0.243524</c:v>
                </c:pt>
                <c:pt idx="2519">
                  <c:v>0.232198</c:v>
                </c:pt>
                <c:pt idx="2520">
                  <c:v>0.218039</c:v>
                </c:pt>
                <c:pt idx="2521">
                  <c:v>0.206713</c:v>
                </c:pt>
                <c:pt idx="2522">
                  <c:v>0.198218</c:v>
                </c:pt>
                <c:pt idx="2523">
                  <c:v>0.192554</c:v>
                </c:pt>
                <c:pt idx="2524">
                  <c:v>0.192554</c:v>
                </c:pt>
                <c:pt idx="2525">
                  <c:v>0.192554</c:v>
                </c:pt>
                <c:pt idx="2526">
                  <c:v>0.184059</c:v>
                </c:pt>
                <c:pt idx="2527">
                  <c:v>0.178396</c:v>
                </c:pt>
                <c:pt idx="2528">
                  <c:v>0.169901</c:v>
                </c:pt>
                <c:pt idx="2529">
                  <c:v>0.169901</c:v>
                </c:pt>
                <c:pt idx="2530">
                  <c:v>0.175564</c:v>
                </c:pt>
                <c:pt idx="2531">
                  <c:v>0.161406</c:v>
                </c:pt>
                <c:pt idx="2532">
                  <c:v>0.152911</c:v>
                </c:pt>
                <c:pt idx="2533">
                  <c:v>0.150079</c:v>
                </c:pt>
                <c:pt idx="2534">
                  <c:v>0.147247</c:v>
                </c:pt>
                <c:pt idx="2535">
                  <c:v>0.138752</c:v>
                </c:pt>
                <c:pt idx="2536">
                  <c:v>0.130257</c:v>
                </c:pt>
                <c:pt idx="2537">
                  <c:v>0.124594</c:v>
                </c:pt>
                <c:pt idx="2538">
                  <c:v>0.121762</c:v>
                </c:pt>
                <c:pt idx="2539">
                  <c:v>0.118931</c:v>
                </c:pt>
                <c:pt idx="2540">
                  <c:v>0.118931</c:v>
                </c:pt>
                <c:pt idx="2541">
                  <c:v>0.116099</c:v>
                </c:pt>
                <c:pt idx="2542">
                  <c:v>0.113267</c:v>
                </c:pt>
                <c:pt idx="2543">
                  <c:v>0.107604</c:v>
                </c:pt>
                <c:pt idx="2544">
                  <c:v>0.10194</c:v>
                </c:pt>
                <c:pt idx="2545">
                  <c:v>0.099109</c:v>
                </c:pt>
                <c:pt idx="2546">
                  <c:v>0.096277</c:v>
                </c:pt>
                <c:pt idx="2547">
                  <c:v>0.093445</c:v>
                </c:pt>
                <c:pt idx="2548">
                  <c:v>0.093445</c:v>
                </c:pt>
                <c:pt idx="2549">
                  <c:v>0.087782</c:v>
                </c:pt>
                <c:pt idx="2550">
                  <c:v>0.087782</c:v>
                </c:pt>
                <c:pt idx="2551">
                  <c:v>0.0849500000000001</c:v>
                </c:pt>
                <c:pt idx="2552">
                  <c:v>0.082119</c:v>
                </c:pt>
                <c:pt idx="2553">
                  <c:v>0.079287</c:v>
                </c:pt>
                <c:pt idx="2554">
                  <c:v>0.079287</c:v>
                </c:pt>
                <c:pt idx="2555">
                  <c:v>0.079287</c:v>
                </c:pt>
                <c:pt idx="2556">
                  <c:v>0.076455</c:v>
                </c:pt>
                <c:pt idx="2557">
                  <c:v>0.073624</c:v>
                </c:pt>
                <c:pt idx="2558">
                  <c:v>0.070792</c:v>
                </c:pt>
                <c:pt idx="2559">
                  <c:v>0.06796</c:v>
                </c:pt>
                <c:pt idx="2560">
                  <c:v>0.065129</c:v>
                </c:pt>
                <c:pt idx="2561">
                  <c:v>0.062297</c:v>
                </c:pt>
                <c:pt idx="2562">
                  <c:v>0.0594650000000001</c:v>
                </c:pt>
                <c:pt idx="2563">
                  <c:v>0.0594650000000001</c:v>
                </c:pt>
                <c:pt idx="2564">
                  <c:v>0.0594650000000001</c:v>
                </c:pt>
                <c:pt idx="2565">
                  <c:v>0.062297</c:v>
                </c:pt>
                <c:pt idx="2566">
                  <c:v>0.0594650000000001</c:v>
                </c:pt>
                <c:pt idx="2567">
                  <c:v>0.056634</c:v>
                </c:pt>
                <c:pt idx="2568">
                  <c:v>0.056634</c:v>
                </c:pt>
                <c:pt idx="2569">
                  <c:v>0.056634</c:v>
                </c:pt>
                <c:pt idx="2570">
                  <c:v>0.0538020000000001</c:v>
                </c:pt>
                <c:pt idx="2571">
                  <c:v>0.05097</c:v>
                </c:pt>
                <c:pt idx="2572">
                  <c:v>0.05097</c:v>
                </c:pt>
                <c:pt idx="2573">
                  <c:v>0.048139</c:v>
                </c:pt>
                <c:pt idx="2574">
                  <c:v>0.048139</c:v>
                </c:pt>
                <c:pt idx="2575">
                  <c:v>0.0453070000000001</c:v>
                </c:pt>
                <c:pt idx="2576">
                  <c:v>0.048139</c:v>
                </c:pt>
                <c:pt idx="2577">
                  <c:v>0.0453070000000001</c:v>
                </c:pt>
                <c:pt idx="2578">
                  <c:v>0.05097</c:v>
                </c:pt>
                <c:pt idx="2579">
                  <c:v>0.05097</c:v>
                </c:pt>
                <c:pt idx="2580">
                  <c:v>0.05097</c:v>
                </c:pt>
                <c:pt idx="2581">
                  <c:v>0.048139</c:v>
                </c:pt>
                <c:pt idx="2582">
                  <c:v>0.042475</c:v>
                </c:pt>
                <c:pt idx="2583">
                  <c:v>0.039644</c:v>
                </c:pt>
                <c:pt idx="2584">
                  <c:v>0.036812</c:v>
                </c:pt>
                <c:pt idx="2585">
                  <c:v>0.036812</c:v>
                </c:pt>
                <c:pt idx="2586">
                  <c:v>0.03398</c:v>
                </c:pt>
                <c:pt idx="2587">
                  <c:v>0.03398</c:v>
                </c:pt>
                <c:pt idx="2588">
                  <c:v>0.031148</c:v>
                </c:pt>
                <c:pt idx="2589">
                  <c:v>0.031148</c:v>
                </c:pt>
                <c:pt idx="2590">
                  <c:v>0.031148</c:v>
                </c:pt>
                <c:pt idx="2591">
                  <c:v>0.028317</c:v>
                </c:pt>
                <c:pt idx="2592">
                  <c:v>0.028317</c:v>
                </c:pt>
                <c:pt idx="2593">
                  <c:v>0.031148</c:v>
                </c:pt>
                <c:pt idx="2594">
                  <c:v>0.031148</c:v>
                </c:pt>
                <c:pt idx="2595">
                  <c:v>0.031148</c:v>
                </c:pt>
                <c:pt idx="2596">
                  <c:v>0.02775</c:v>
                </c:pt>
                <c:pt idx="2597">
                  <c:v>0.027184</c:v>
                </c:pt>
                <c:pt idx="2598">
                  <c:v>0.028317</c:v>
                </c:pt>
                <c:pt idx="2599">
                  <c:v>0.028317</c:v>
                </c:pt>
                <c:pt idx="2600">
                  <c:v>0.028317</c:v>
                </c:pt>
                <c:pt idx="2601">
                  <c:v>0.028034</c:v>
                </c:pt>
                <c:pt idx="2602">
                  <c:v>0.026618</c:v>
                </c:pt>
                <c:pt idx="2603">
                  <c:v>0.027184</c:v>
                </c:pt>
                <c:pt idx="2604">
                  <c:v>0.028317</c:v>
                </c:pt>
                <c:pt idx="2605">
                  <c:v>0.031148</c:v>
                </c:pt>
                <c:pt idx="2606">
                  <c:v>0.02775</c:v>
                </c:pt>
                <c:pt idx="2607">
                  <c:v>0.025768</c:v>
                </c:pt>
                <c:pt idx="2608">
                  <c:v>0.023503</c:v>
                </c:pt>
                <c:pt idx="2609">
                  <c:v>0.021521</c:v>
                </c:pt>
                <c:pt idx="2610">
                  <c:v>0.020105</c:v>
                </c:pt>
                <c:pt idx="2611">
                  <c:v>0.019255</c:v>
                </c:pt>
                <c:pt idx="2612">
                  <c:v>0.018689</c:v>
                </c:pt>
                <c:pt idx="2613">
                  <c:v>0.01784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simulated stream flow</c:v>
                </c:pt>
              </c:strCache>
            </c:strRef>
          </c:tx>
          <c:spPr>
            <a:ln w="10160"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Sheet1!$A$2:$A$2622</c:f>
              <c:numCache>
                <c:formatCode>yyyy/m/d</c:formatCode>
                <c:ptCount val="2621"/>
                <c:pt idx="0">
                  <c:v>39234.0</c:v>
                </c:pt>
                <c:pt idx="1">
                  <c:v>39235.0</c:v>
                </c:pt>
                <c:pt idx="2">
                  <c:v>39236.0</c:v>
                </c:pt>
                <c:pt idx="3">
                  <c:v>39237.0</c:v>
                </c:pt>
                <c:pt idx="4">
                  <c:v>39238.0</c:v>
                </c:pt>
                <c:pt idx="5">
                  <c:v>39239.0</c:v>
                </c:pt>
                <c:pt idx="6">
                  <c:v>39240.0</c:v>
                </c:pt>
                <c:pt idx="7">
                  <c:v>39241.0</c:v>
                </c:pt>
                <c:pt idx="8">
                  <c:v>39242.0</c:v>
                </c:pt>
                <c:pt idx="9">
                  <c:v>39243.0</c:v>
                </c:pt>
                <c:pt idx="10">
                  <c:v>39244.0</c:v>
                </c:pt>
                <c:pt idx="11">
                  <c:v>39245.0</c:v>
                </c:pt>
                <c:pt idx="12">
                  <c:v>39246.0</c:v>
                </c:pt>
                <c:pt idx="13">
                  <c:v>39247.0</c:v>
                </c:pt>
                <c:pt idx="14">
                  <c:v>39248.0</c:v>
                </c:pt>
                <c:pt idx="15">
                  <c:v>39249.0</c:v>
                </c:pt>
                <c:pt idx="16">
                  <c:v>39250.0</c:v>
                </c:pt>
                <c:pt idx="17">
                  <c:v>39251.0</c:v>
                </c:pt>
                <c:pt idx="18">
                  <c:v>39252.0</c:v>
                </c:pt>
                <c:pt idx="19">
                  <c:v>39253.0</c:v>
                </c:pt>
                <c:pt idx="20">
                  <c:v>39254.0</c:v>
                </c:pt>
                <c:pt idx="21">
                  <c:v>39255.0</c:v>
                </c:pt>
                <c:pt idx="22">
                  <c:v>39256.0</c:v>
                </c:pt>
                <c:pt idx="23">
                  <c:v>39257.0</c:v>
                </c:pt>
                <c:pt idx="24">
                  <c:v>39258.0</c:v>
                </c:pt>
                <c:pt idx="25">
                  <c:v>39259.0</c:v>
                </c:pt>
                <c:pt idx="26">
                  <c:v>39260.0</c:v>
                </c:pt>
                <c:pt idx="27">
                  <c:v>39261.0</c:v>
                </c:pt>
                <c:pt idx="28">
                  <c:v>39262.0</c:v>
                </c:pt>
                <c:pt idx="29">
                  <c:v>39263.0</c:v>
                </c:pt>
                <c:pt idx="30">
                  <c:v>39264.0</c:v>
                </c:pt>
                <c:pt idx="31">
                  <c:v>39265.0</c:v>
                </c:pt>
                <c:pt idx="32">
                  <c:v>39266.0</c:v>
                </c:pt>
                <c:pt idx="33">
                  <c:v>39267.0</c:v>
                </c:pt>
                <c:pt idx="34">
                  <c:v>39268.0</c:v>
                </c:pt>
                <c:pt idx="35">
                  <c:v>39269.0</c:v>
                </c:pt>
                <c:pt idx="36">
                  <c:v>39270.0</c:v>
                </c:pt>
                <c:pt idx="37">
                  <c:v>39271.0</c:v>
                </c:pt>
                <c:pt idx="38">
                  <c:v>39272.0</c:v>
                </c:pt>
                <c:pt idx="39">
                  <c:v>39273.0</c:v>
                </c:pt>
                <c:pt idx="40">
                  <c:v>39274.0</c:v>
                </c:pt>
                <c:pt idx="41">
                  <c:v>39275.0</c:v>
                </c:pt>
                <c:pt idx="42">
                  <c:v>39276.0</c:v>
                </c:pt>
                <c:pt idx="43">
                  <c:v>39277.0</c:v>
                </c:pt>
                <c:pt idx="44">
                  <c:v>39278.0</c:v>
                </c:pt>
                <c:pt idx="45">
                  <c:v>39279.0</c:v>
                </c:pt>
                <c:pt idx="46">
                  <c:v>39280.0</c:v>
                </c:pt>
                <c:pt idx="47">
                  <c:v>39281.0</c:v>
                </c:pt>
                <c:pt idx="48">
                  <c:v>39282.0</c:v>
                </c:pt>
                <c:pt idx="49">
                  <c:v>39283.0</c:v>
                </c:pt>
                <c:pt idx="50">
                  <c:v>39284.0</c:v>
                </c:pt>
                <c:pt idx="51">
                  <c:v>39285.0</c:v>
                </c:pt>
                <c:pt idx="52">
                  <c:v>39286.0</c:v>
                </c:pt>
                <c:pt idx="53">
                  <c:v>39287.0</c:v>
                </c:pt>
                <c:pt idx="54">
                  <c:v>39288.0</c:v>
                </c:pt>
                <c:pt idx="55">
                  <c:v>39289.0</c:v>
                </c:pt>
                <c:pt idx="56">
                  <c:v>39290.0</c:v>
                </c:pt>
                <c:pt idx="57">
                  <c:v>39291.0</c:v>
                </c:pt>
                <c:pt idx="58">
                  <c:v>39292.0</c:v>
                </c:pt>
                <c:pt idx="59">
                  <c:v>39293.0</c:v>
                </c:pt>
                <c:pt idx="60">
                  <c:v>39294.0</c:v>
                </c:pt>
                <c:pt idx="61">
                  <c:v>39295.0</c:v>
                </c:pt>
                <c:pt idx="62">
                  <c:v>39296.0</c:v>
                </c:pt>
                <c:pt idx="63">
                  <c:v>39297.0</c:v>
                </c:pt>
                <c:pt idx="64">
                  <c:v>39298.0</c:v>
                </c:pt>
                <c:pt idx="65">
                  <c:v>39299.0</c:v>
                </c:pt>
                <c:pt idx="66">
                  <c:v>39300.0</c:v>
                </c:pt>
                <c:pt idx="67">
                  <c:v>39301.0</c:v>
                </c:pt>
                <c:pt idx="68">
                  <c:v>39302.0</c:v>
                </c:pt>
                <c:pt idx="69">
                  <c:v>39303.0</c:v>
                </c:pt>
                <c:pt idx="70">
                  <c:v>39304.0</c:v>
                </c:pt>
                <c:pt idx="71">
                  <c:v>39305.0</c:v>
                </c:pt>
                <c:pt idx="72">
                  <c:v>39306.0</c:v>
                </c:pt>
                <c:pt idx="73">
                  <c:v>39307.0</c:v>
                </c:pt>
                <c:pt idx="74">
                  <c:v>39308.0</c:v>
                </c:pt>
                <c:pt idx="75">
                  <c:v>39309.0</c:v>
                </c:pt>
                <c:pt idx="76">
                  <c:v>39310.0</c:v>
                </c:pt>
                <c:pt idx="77">
                  <c:v>39311.0</c:v>
                </c:pt>
                <c:pt idx="78">
                  <c:v>39312.0</c:v>
                </c:pt>
                <c:pt idx="79">
                  <c:v>39313.0</c:v>
                </c:pt>
                <c:pt idx="80">
                  <c:v>39314.0</c:v>
                </c:pt>
                <c:pt idx="81">
                  <c:v>39315.0</c:v>
                </c:pt>
                <c:pt idx="82">
                  <c:v>39316.0</c:v>
                </c:pt>
                <c:pt idx="83">
                  <c:v>39317.0</c:v>
                </c:pt>
                <c:pt idx="84">
                  <c:v>39318.0</c:v>
                </c:pt>
                <c:pt idx="85">
                  <c:v>39319.0</c:v>
                </c:pt>
                <c:pt idx="86">
                  <c:v>39320.0</c:v>
                </c:pt>
                <c:pt idx="87">
                  <c:v>39321.0</c:v>
                </c:pt>
                <c:pt idx="88">
                  <c:v>39322.0</c:v>
                </c:pt>
                <c:pt idx="89">
                  <c:v>39323.0</c:v>
                </c:pt>
                <c:pt idx="90">
                  <c:v>39324.0</c:v>
                </c:pt>
                <c:pt idx="91">
                  <c:v>39325.0</c:v>
                </c:pt>
                <c:pt idx="92">
                  <c:v>39326.0</c:v>
                </c:pt>
                <c:pt idx="93">
                  <c:v>39327.0</c:v>
                </c:pt>
                <c:pt idx="94">
                  <c:v>39328.0</c:v>
                </c:pt>
                <c:pt idx="95">
                  <c:v>39329.0</c:v>
                </c:pt>
                <c:pt idx="96">
                  <c:v>39330.0</c:v>
                </c:pt>
                <c:pt idx="97">
                  <c:v>39331.0</c:v>
                </c:pt>
                <c:pt idx="98">
                  <c:v>39332.0</c:v>
                </c:pt>
                <c:pt idx="99">
                  <c:v>39333.0</c:v>
                </c:pt>
                <c:pt idx="100">
                  <c:v>39334.0</c:v>
                </c:pt>
                <c:pt idx="101">
                  <c:v>39335.0</c:v>
                </c:pt>
                <c:pt idx="102">
                  <c:v>39336.0</c:v>
                </c:pt>
                <c:pt idx="103">
                  <c:v>39337.0</c:v>
                </c:pt>
                <c:pt idx="104">
                  <c:v>39338.0</c:v>
                </c:pt>
                <c:pt idx="105">
                  <c:v>39339.0</c:v>
                </c:pt>
                <c:pt idx="106">
                  <c:v>39340.0</c:v>
                </c:pt>
                <c:pt idx="107">
                  <c:v>39341.0</c:v>
                </c:pt>
                <c:pt idx="108">
                  <c:v>39342.0</c:v>
                </c:pt>
                <c:pt idx="109">
                  <c:v>39343.0</c:v>
                </c:pt>
                <c:pt idx="110">
                  <c:v>39344.0</c:v>
                </c:pt>
                <c:pt idx="111">
                  <c:v>39345.0</c:v>
                </c:pt>
                <c:pt idx="112">
                  <c:v>39346.0</c:v>
                </c:pt>
                <c:pt idx="113">
                  <c:v>39347.0</c:v>
                </c:pt>
                <c:pt idx="114">
                  <c:v>39348.0</c:v>
                </c:pt>
                <c:pt idx="115">
                  <c:v>39349.0</c:v>
                </c:pt>
                <c:pt idx="116">
                  <c:v>39350.0</c:v>
                </c:pt>
                <c:pt idx="117">
                  <c:v>39351.0</c:v>
                </c:pt>
                <c:pt idx="118">
                  <c:v>39352.0</c:v>
                </c:pt>
                <c:pt idx="119">
                  <c:v>39353.0</c:v>
                </c:pt>
                <c:pt idx="120">
                  <c:v>39354.0</c:v>
                </c:pt>
                <c:pt idx="121">
                  <c:v>39355.0</c:v>
                </c:pt>
                <c:pt idx="122">
                  <c:v>39356.0</c:v>
                </c:pt>
                <c:pt idx="123">
                  <c:v>39357.0</c:v>
                </c:pt>
                <c:pt idx="124">
                  <c:v>39358.0</c:v>
                </c:pt>
                <c:pt idx="125">
                  <c:v>39359.0</c:v>
                </c:pt>
                <c:pt idx="126">
                  <c:v>39360.0</c:v>
                </c:pt>
                <c:pt idx="127">
                  <c:v>39361.0</c:v>
                </c:pt>
                <c:pt idx="128">
                  <c:v>39362.0</c:v>
                </c:pt>
                <c:pt idx="129">
                  <c:v>39363.0</c:v>
                </c:pt>
                <c:pt idx="130">
                  <c:v>39364.0</c:v>
                </c:pt>
                <c:pt idx="131">
                  <c:v>39365.0</c:v>
                </c:pt>
                <c:pt idx="132">
                  <c:v>39366.0</c:v>
                </c:pt>
                <c:pt idx="133">
                  <c:v>39367.0</c:v>
                </c:pt>
                <c:pt idx="134">
                  <c:v>39368.0</c:v>
                </c:pt>
                <c:pt idx="135">
                  <c:v>39369.0</c:v>
                </c:pt>
                <c:pt idx="136">
                  <c:v>39370.0</c:v>
                </c:pt>
                <c:pt idx="137">
                  <c:v>39371.0</c:v>
                </c:pt>
                <c:pt idx="138">
                  <c:v>39372.0</c:v>
                </c:pt>
                <c:pt idx="139">
                  <c:v>39373.0</c:v>
                </c:pt>
                <c:pt idx="140">
                  <c:v>39374.0</c:v>
                </c:pt>
                <c:pt idx="141">
                  <c:v>39375.0</c:v>
                </c:pt>
                <c:pt idx="142">
                  <c:v>39376.0</c:v>
                </c:pt>
                <c:pt idx="143">
                  <c:v>39377.0</c:v>
                </c:pt>
                <c:pt idx="144">
                  <c:v>39378.0</c:v>
                </c:pt>
                <c:pt idx="145">
                  <c:v>39379.0</c:v>
                </c:pt>
                <c:pt idx="146">
                  <c:v>39380.0</c:v>
                </c:pt>
                <c:pt idx="147">
                  <c:v>39381.0</c:v>
                </c:pt>
                <c:pt idx="148">
                  <c:v>39382.0</c:v>
                </c:pt>
                <c:pt idx="149">
                  <c:v>39383.0</c:v>
                </c:pt>
                <c:pt idx="150">
                  <c:v>39384.0</c:v>
                </c:pt>
                <c:pt idx="151">
                  <c:v>39385.0</c:v>
                </c:pt>
                <c:pt idx="152">
                  <c:v>39386.0</c:v>
                </c:pt>
                <c:pt idx="153">
                  <c:v>39387.0</c:v>
                </c:pt>
                <c:pt idx="154">
                  <c:v>39388.0</c:v>
                </c:pt>
                <c:pt idx="155">
                  <c:v>39389.0</c:v>
                </c:pt>
                <c:pt idx="156">
                  <c:v>39390.0</c:v>
                </c:pt>
                <c:pt idx="157">
                  <c:v>39391.0</c:v>
                </c:pt>
                <c:pt idx="158">
                  <c:v>39392.0</c:v>
                </c:pt>
                <c:pt idx="159">
                  <c:v>39393.0</c:v>
                </c:pt>
                <c:pt idx="160">
                  <c:v>39394.0</c:v>
                </c:pt>
                <c:pt idx="161">
                  <c:v>39395.0</c:v>
                </c:pt>
                <c:pt idx="162">
                  <c:v>39396.0</c:v>
                </c:pt>
                <c:pt idx="163">
                  <c:v>39397.0</c:v>
                </c:pt>
                <c:pt idx="164">
                  <c:v>39398.0</c:v>
                </c:pt>
                <c:pt idx="165">
                  <c:v>39399.0</c:v>
                </c:pt>
                <c:pt idx="166">
                  <c:v>39400.0</c:v>
                </c:pt>
                <c:pt idx="167">
                  <c:v>39401.0</c:v>
                </c:pt>
                <c:pt idx="168">
                  <c:v>39402.0</c:v>
                </c:pt>
                <c:pt idx="169">
                  <c:v>39403.0</c:v>
                </c:pt>
                <c:pt idx="170">
                  <c:v>39404.0</c:v>
                </c:pt>
                <c:pt idx="171">
                  <c:v>39405.0</c:v>
                </c:pt>
                <c:pt idx="172">
                  <c:v>39406.0</c:v>
                </c:pt>
                <c:pt idx="173">
                  <c:v>39407.0</c:v>
                </c:pt>
                <c:pt idx="174">
                  <c:v>39408.0</c:v>
                </c:pt>
                <c:pt idx="175">
                  <c:v>39409.0</c:v>
                </c:pt>
                <c:pt idx="176">
                  <c:v>39410.0</c:v>
                </c:pt>
                <c:pt idx="177">
                  <c:v>39411.0</c:v>
                </c:pt>
                <c:pt idx="178">
                  <c:v>39412.0</c:v>
                </c:pt>
                <c:pt idx="179">
                  <c:v>39413.0</c:v>
                </c:pt>
                <c:pt idx="180">
                  <c:v>39414.0</c:v>
                </c:pt>
                <c:pt idx="181">
                  <c:v>39415.0</c:v>
                </c:pt>
                <c:pt idx="182">
                  <c:v>39416.0</c:v>
                </c:pt>
                <c:pt idx="183">
                  <c:v>39417.0</c:v>
                </c:pt>
                <c:pt idx="184">
                  <c:v>39418.0</c:v>
                </c:pt>
                <c:pt idx="185">
                  <c:v>39419.0</c:v>
                </c:pt>
                <c:pt idx="186">
                  <c:v>39420.0</c:v>
                </c:pt>
                <c:pt idx="187">
                  <c:v>39421.0</c:v>
                </c:pt>
                <c:pt idx="188">
                  <c:v>39422.0</c:v>
                </c:pt>
                <c:pt idx="189">
                  <c:v>39423.0</c:v>
                </c:pt>
                <c:pt idx="190">
                  <c:v>39424.0</c:v>
                </c:pt>
                <c:pt idx="191">
                  <c:v>39425.0</c:v>
                </c:pt>
                <c:pt idx="192">
                  <c:v>39426.0</c:v>
                </c:pt>
                <c:pt idx="193">
                  <c:v>39427.0</c:v>
                </c:pt>
                <c:pt idx="194">
                  <c:v>39428.0</c:v>
                </c:pt>
                <c:pt idx="195">
                  <c:v>39429.0</c:v>
                </c:pt>
                <c:pt idx="196">
                  <c:v>39430.0</c:v>
                </c:pt>
                <c:pt idx="197">
                  <c:v>39431.0</c:v>
                </c:pt>
                <c:pt idx="198">
                  <c:v>39432.0</c:v>
                </c:pt>
                <c:pt idx="199">
                  <c:v>39433.0</c:v>
                </c:pt>
                <c:pt idx="200">
                  <c:v>39434.0</c:v>
                </c:pt>
                <c:pt idx="201">
                  <c:v>39435.0</c:v>
                </c:pt>
                <c:pt idx="202">
                  <c:v>39436.0</c:v>
                </c:pt>
                <c:pt idx="203">
                  <c:v>39437.0</c:v>
                </c:pt>
                <c:pt idx="204">
                  <c:v>39438.0</c:v>
                </c:pt>
                <c:pt idx="205">
                  <c:v>39439.0</c:v>
                </c:pt>
                <c:pt idx="206">
                  <c:v>39440.0</c:v>
                </c:pt>
                <c:pt idx="207">
                  <c:v>39441.0</c:v>
                </c:pt>
                <c:pt idx="208">
                  <c:v>39442.0</c:v>
                </c:pt>
                <c:pt idx="209">
                  <c:v>39443.0</c:v>
                </c:pt>
                <c:pt idx="210">
                  <c:v>39444.0</c:v>
                </c:pt>
                <c:pt idx="211">
                  <c:v>39445.0</c:v>
                </c:pt>
                <c:pt idx="212">
                  <c:v>39446.0</c:v>
                </c:pt>
                <c:pt idx="213">
                  <c:v>39447.0</c:v>
                </c:pt>
                <c:pt idx="214">
                  <c:v>39448.0</c:v>
                </c:pt>
                <c:pt idx="215">
                  <c:v>39449.0</c:v>
                </c:pt>
                <c:pt idx="216">
                  <c:v>39450.0</c:v>
                </c:pt>
                <c:pt idx="217">
                  <c:v>39451.0</c:v>
                </c:pt>
                <c:pt idx="218">
                  <c:v>39452.0</c:v>
                </c:pt>
                <c:pt idx="219">
                  <c:v>39453.0</c:v>
                </c:pt>
                <c:pt idx="220">
                  <c:v>39454.0</c:v>
                </c:pt>
                <c:pt idx="221">
                  <c:v>39455.0</c:v>
                </c:pt>
                <c:pt idx="222">
                  <c:v>39456.0</c:v>
                </c:pt>
                <c:pt idx="223">
                  <c:v>39458.0</c:v>
                </c:pt>
                <c:pt idx="224">
                  <c:v>39459.0</c:v>
                </c:pt>
                <c:pt idx="225">
                  <c:v>39460.0</c:v>
                </c:pt>
                <c:pt idx="226">
                  <c:v>39461.0</c:v>
                </c:pt>
                <c:pt idx="227">
                  <c:v>39462.0</c:v>
                </c:pt>
                <c:pt idx="228">
                  <c:v>39463.0</c:v>
                </c:pt>
                <c:pt idx="229">
                  <c:v>39464.0</c:v>
                </c:pt>
                <c:pt idx="230">
                  <c:v>39465.0</c:v>
                </c:pt>
                <c:pt idx="231">
                  <c:v>39466.0</c:v>
                </c:pt>
                <c:pt idx="232">
                  <c:v>39467.0</c:v>
                </c:pt>
                <c:pt idx="233">
                  <c:v>39468.0</c:v>
                </c:pt>
                <c:pt idx="234">
                  <c:v>39469.0</c:v>
                </c:pt>
                <c:pt idx="235">
                  <c:v>39470.0</c:v>
                </c:pt>
                <c:pt idx="236">
                  <c:v>39471.0</c:v>
                </c:pt>
                <c:pt idx="237">
                  <c:v>39472.0</c:v>
                </c:pt>
                <c:pt idx="238">
                  <c:v>39473.0</c:v>
                </c:pt>
                <c:pt idx="239">
                  <c:v>39474.0</c:v>
                </c:pt>
                <c:pt idx="240">
                  <c:v>39475.0</c:v>
                </c:pt>
                <c:pt idx="241">
                  <c:v>39476.0</c:v>
                </c:pt>
                <c:pt idx="242">
                  <c:v>39477.0</c:v>
                </c:pt>
                <c:pt idx="243">
                  <c:v>39478.0</c:v>
                </c:pt>
                <c:pt idx="244">
                  <c:v>39479.0</c:v>
                </c:pt>
                <c:pt idx="245">
                  <c:v>39480.0</c:v>
                </c:pt>
                <c:pt idx="246">
                  <c:v>39481.0</c:v>
                </c:pt>
                <c:pt idx="247">
                  <c:v>39482.0</c:v>
                </c:pt>
                <c:pt idx="248">
                  <c:v>39483.0</c:v>
                </c:pt>
                <c:pt idx="249">
                  <c:v>39484.0</c:v>
                </c:pt>
                <c:pt idx="250">
                  <c:v>39485.0</c:v>
                </c:pt>
                <c:pt idx="251">
                  <c:v>39486.0</c:v>
                </c:pt>
                <c:pt idx="252">
                  <c:v>39487.0</c:v>
                </c:pt>
                <c:pt idx="253">
                  <c:v>39488.0</c:v>
                </c:pt>
                <c:pt idx="254">
                  <c:v>39489.0</c:v>
                </c:pt>
                <c:pt idx="255">
                  <c:v>39490.0</c:v>
                </c:pt>
                <c:pt idx="256">
                  <c:v>39491.0</c:v>
                </c:pt>
                <c:pt idx="257">
                  <c:v>39492.0</c:v>
                </c:pt>
                <c:pt idx="258">
                  <c:v>39493.0</c:v>
                </c:pt>
                <c:pt idx="259">
                  <c:v>39494.0</c:v>
                </c:pt>
                <c:pt idx="260">
                  <c:v>39495.0</c:v>
                </c:pt>
                <c:pt idx="261">
                  <c:v>39496.0</c:v>
                </c:pt>
                <c:pt idx="262">
                  <c:v>39497.0</c:v>
                </c:pt>
                <c:pt idx="263">
                  <c:v>39498.0</c:v>
                </c:pt>
                <c:pt idx="264">
                  <c:v>39499.0</c:v>
                </c:pt>
                <c:pt idx="265">
                  <c:v>39500.0</c:v>
                </c:pt>
                <c:pt idx="266">
                  <c:v>39501.0</c:v>
                </c:pt>
                <c:pt idx="267">
                  <c:v>39502.0</c:v>
                </c:pt>
                <c:pt idx="268">
                  <c:v>39503.0</c:v>
                </c:pt>
                <c:pt idx="269">
                  <c:v>39504.0</c:v>
                </c:pt>
                <c:pt idx="270">
                  <c:v>39505.0</c:v>
                </c:pt>
                <c:pt idx="271">
                  <c:v>39506.0</c:v>
                </c:pt>
                <c:pt idx="272">
                  <c:v>39507.0</c:v>
                </c:pt>
                <c:pt idx="273">
                  <c:v>39508.0</c:v>
                </c:pt>
                <c:pt idx="274">
                  <c:v>39509.0</c:v>
                </c:pt>
                <c:pt idx="275">
                  <c:v>39510.0</c:v>
                </c:pt>
                <c:pt idx="276">
                  <c:v>39511.0</c:v>
                </c:pt>
                <c:pt idx="277">
                  <c:v>39512.0</c:v>
                </c:pt>
                <c:pt idx="278">
                  <c:v>39513.0</c:v>
                </c:pt>
                <c:pt idx="279">
                  <c:v>39514.0</c:v>
                </c:pt>
                <c:pt idx="280">
                  <c:v>39515.0</c:v>
                </c:pt>
                <c:pt idx="281">
                  <c:v>39516.0</c:v>
                </c:pt>
                <c:pt idx="282">
                  <c:v>39517.0</c:v>
                </c:pt>
                <c:pt idx="283">
                  <c:v>39518.0</c:v>
                </c:pt>
                <c:pt idx="284">
                  <c:v>39519.0</c:v>
                </c:pt>
                <c:pt idx="285">
                  <c:v>39520.0</c:v>
                </c:pt>
                <c:pt idx="286">
                  <c:v>39521.0</c:v>
                </c:pt>
                <c:pt idx="287">
                  <c:v>39522.0</c:v>
                </c:pt>
                <c:pt idx="288">
                  <c:v>39523.0</c:v>
                </c:pt>
                <c:pt idx="289">
                  <c:v>39524.0</c:v>
                </c:pt>
                <c:pt idx="290">
                  <c:v>39525.0</c:v>
                </c:pt>
                <c:pt idx="291">
                  <c:v>39526.0</c:v>
                </c:pt>
                <c:pt idx="292">
                  <c:v>39527.0</c:v>
                </c:pt>
                <c:pt idx="293">
                  <c:v>39528.0</c:v>
                </c:pt>
                <c:pt idx="294">
                  <c:v>39529.0</c:v>
                </c:pt>
                <c:pt idx="295">
                  <c:v>39530.0</c:v>
                </c:pt>
                <c:pt idx="296">
                  <c:v>39531.0</c:v>
                </c:pt>
                <c:pt idx="297">
                  <c:v>39532.0</c:v>
                </c:pt>
                <c:pt idx="298">
                  <c:v>39533.0</c:v>
                </c:pt>
                <c:pt idx="299">
                  <c:v>39534.0</c:v>
                </c:pt>
                <c:pt idx="300">
                  <c:v>39535.0</c:v>
                </c:pt>
                <c:pt idx="301">
                  <c:v>39536.0</c:v>
                </c:pt>
                <c:pt idx="302">
                  <c:v>39537.0</c:v>
                </c:pt>
                <c:pt idx="303">
                  <c:v>39538.0</c:v>
                </c:pt>
                <c:pt idx="304">
                  <c:v>39539.0</c:v>
                </c:pt>
                <c:pt idx="305">
                  <c:v>39540.0</c:v>
                </c:pt>
                <c:pt idx="306">
                  <c:v>39541.0</c:v>
                </c:pt>
                <c:pt idx="307">
                  <c:v>39542.0</c:v>
                </c:pt>
                <c:pt idx="308">
                  <c:v>39543.0</c:v>
                </c:pt>
                <c:pt idx="309">
                  <c:v>39544.0</c:v>
                </c:pt>
                <c:pt idx="310">
                  <c:v>39545.0</c:v>
                </c:pt>
                <c:pt idx="311">
                  <c:v>39546.0</c:v>
                </c:pt>
                <c:pt idx="312">
                  <c:v>39547.0</c:v>
                </c:pt>
                <c:pt idx="313">
                  <c:v>39548.0</c:v>
                </c:pt>
                <c:pt idx="314">
                  <c:v>39549.0</c:v>
                </c:pt>
                <c:pt idx="315">
                  <c:v>39550.0</c:v>
                </c:pt>
                <c:pt idx="316">
                  <c:v>39551.0</c:v>
                </c:pt>
                <c:pt idx="317">
                  <c:v>39552.0</c:v>
                </c:pt>
                <c:pt idx="318">
                  <c:v>39553.0</c:v>
                </c:pt>
                <c:pt idx="319">
                  <c:v>39554.0</c:v>
                </c:pt>
                <c:pt idx="320">
                  <c:v>39555.0</c:v>
                </c:pt>
                <c:pt idx="321">
                  <c:v>39556.0</c:v>
                </c:pt>
                <c:pt idx="322">
                  <c:v>39557.0</c:v>
                </c:pt>
                <c:pt idx="323">
                  <c:v>39558.0</c:v>
                </c:pt>
                <c:pt idx="324">
                  <c:v>39559.0</c:v>
                </c:pt>
                <c:pt idx="325">
                  <c:v>39560.0</c:v>
                </c:pt>
                <c:pt idx="326">
                  <c:v>39561.0</c:v>
                </c:pt>
                <c:pt idx="327">
                  <c:v>39562.0</c:v>
                </c:pt>
                <c:pt idx="328">
                  <c:v>39563.0</c:v>
                </c:pt>
                <c:pt idx="329">
                  <c:v>39564.0</c:v>
                </c:pt>
                <c:pt idx="330">
                  <c:v>39565.0</c:v>
                </c:pt>
                <c:pt idx="331">
                  <c:v>39566.0</c:v>
                </c:pt>
                <c:pt idx="332">
                  <c:v>39567.0</c:v>
                </c:pt>
                <c:pt idx="333">
                  <c:v>39568.0</c:v>
                </c:pt>
                <c:pt idx="334">
                  <c:v>39569.0</c:v>
                </c:pt>
                <c:pt idx="335">
                  <c:v>39570.0</c:v>
                </c:pt>
                <c:pt idx="336">
                  <c:v>39571.0</c:v>
                </c:pt>
                <c:pt idx="337">
                  <c:v>39572.0</c:v>
                </c:pt>
                <c:pt idx="338">
                  <c:v>39573.0</c:v>
                </c:pt>
                <c:pt idx="339">
                  <c:v>39574.0</c:v>
                </c:pt>
                <c:pt idx="340">
                  <c:v>39575.0</c:v>
                </c:pt>
                <c:pt idx="341">
                  <c:v>39576.0</c:v>
                </c:pt>
                <c:pt idx="342">
                  <c:v>39577.0</c:v>
                </c:pt>
                <c:pt idx="343">
                  <c:v>39578.0</c:v>
                </c:pt>
                <c:pt idx="344">
                  <c:v>39579.0</c:v>
                </c:pt>
                <c:pt idx="345">
                  <c:v>39580.0</c:v>
                </c:pt>
                <c:pt idx="346">
                  <c:v>39581.0</c:v>
                </c:pt>
                <c:pt idx="347">
                  <c:v>39582.0</c:v>
                </c:pt>
                <c:pt idx="348">
                  <c:v>39583.0</c:v>
                </c:pt>
                <c:pt idx="349">
                  <c:v>39584.0</c:v>
                </c:pt>
                <c:pt idx="350">
                  <c:v>39585.0</c:v>
                </c:pt>
                <c:pt idx="351">
                  <c:v>39586.0</c:v>
                </c:pt>
                <c:pt idx="352">
                  <c:v>39587.0</c:v>
                </c:pt>
                <c:pt idx="353">
                  <c:v>39588.0</c:v>
                </c:pt>
                <c:pt idx="354">
                  <c:v>39589.0</c:v>
                </c:pt>
                <c:pt idx="355">
                  <c:v>39590.0</c:v>
                </c:pt>
                <c:pt idx="356">
                  <c:v>39591.0</c:v>
                </c:pt>
                <c:pt idx="357">
                  <c:v>39592.0</c:v>
                </c:pt>
                <c:pt idx="358">
                  <c:v>39593.0</c:v>
                </c:pt>
                <c:pt idx="359">
                  <c:v>39594.0</c:v>
                </c:pt>
                <c:pt idx="360">
                  <c:v>39595.0</c:v>
                </c:pt>
                <c:pt idx="361">
                  <c:v>39596.0</c:v>
                </c:pt>
                <c:pt idx="362">
                  <c:v>39598.0</c:v>
                </c:pt>
                <c:pt idx="363">
                  <c:v>39599.0</c:v>
                </c:pt>
                <c:pt idx="364">
                  <c:v>39600.0</c:v>
                </c:pt>
                <c:pt idx="365">
                  <c:v>39601.0</c:v>
                </c:pt>
                <c:pt idx="366">
                  <c:v>39602.0</c:v>
                </c:pt>
                <c:pt idx="367">
                  <c:v>39603.0</c:v>
                </c:pt>
                <c:pt idx="368">
                  <c:v>39604.0</c:v>
                </c:pt>
                <c:pt idx="369">
                  <c:v>39605.0</c:v>
                </c:pt>
                <c:pt idx="370">
                  <c:v>39606.0</c:v>
                </c:pt>
                <c:pt idx="371">
                  <c:v>39607.0</c:v>
                </c:pt>
                <c:pt idx="372">
                  <c:v>39608.0</c:v>
                </c:pt>
                <c:pt idx="373">
                  <c:v>39609.0</c:v>
                </c:pt>
                <c:pt idx="374">
                  <c:v>39610.0</c:v>
                </c:pt>
                <c:pt idx="375">
                  <c:v>39611.0</c:v>
                </c:pt>
                <c:pt idx="376">
                  <c:v>39612.0</c:v>
                </c:pt>
                <c:pt idx="377">
                  <c:v>39613.0</c:v>
                </c:pt>
                <c:pt idx="378">
                  <c:v>39614.0</c:v>
                </c:pt>
                <c:pt idx="379">
                  <c:v>39615.0</c:v>
                </c:pt>
                <c:pt idx="380">
                  <c:v>39616.0</c:v>
                </c:pt>
                <c:pt idx="381">
                  <c:v>39617.0</c:v>
                </c:pt>
                <c:pt idx="382">
                  <c:v>39618.0</c:v>
                </c:pt>
                <c:pt idx="383">
                  <c:v>39619.0</c:v>
                </c:pt>
                <c:pt idx="384">
                  <c:v>39620.0</c:v>
                </c:pt>
                <c:pt idx="385">
                  <c:v>39621.0</c:v>
                </c:pt>
                <c:pt idx="386">
                  <c:v>39622.0</c:v>
                </c:pt>
                <c:pt idx="387">
                  <c:v>39623.0</c:v>
                </c:pt>
                <c:pt idx="388">
                  <c:v>39624.0</c:v>
                </c:pt>
                <c:pt idx="389">
                  <c:v>39625.0</c:v>
                </c:pt>
                <c:pt idx="390">
                  <c:v>39626.0</c:v>
                </c:pt>
                <c:pt idx="391">
                  <c:v>39627.0</c:v>
                </c:pt>
                <c:pt idx="392">
                  <c:v>39628.0</c:v>
                </c:pt>
                <c:pt idx="393">
                  <c:v>39629.0</c:v>
                </c:pt>
                <c:pt idx="394">
                  <c:v>39630.0</c:v>
                </c:pt>
                <c:pt idx="395">
                  <c:v>39631.0</c:v>
                </c:pt>
                <c:pt idx="396">
                  <c:v>39632.0</c:v>
                </c:pt>
                <c:pt idx="397">
                  <c:v>39633.0</c:v>
                </c:pt>
                <c:pt idx="398">
                  <c:v>39634.0</c:v>
                </c:pt>
                <c:pt idx="399">
                  <c:v>39635.0</c:v>
                </c:pt>
                <c:pt idx="400">
                  <c:v>39636.0</c:v>
                </c:pt>
                <c:pt idx="401">
                  <c:v>39637.0</c:v>
                </c:pt>
                <c:pt idx="402">
                  <c:v>39638.0</c:v>
                </c:pt>
                <c:pt idx="403">
                  <c:v>39639.0</c:v>
                </c:pt>
                <c:pt idx="404">
                  <c:v>39640.0</c:v>
                </c:pt>
                <c:pt idx="405">
                  <c:v>39641.0</c:v>
                </c:pt>
                <c:pt idx="406">
                  <c:v>39642.0</c:v>
                </c:pt>
                <c:pt idx="407">
                  <c:v>39643.0</c:v>
                </c:pt>
                <c:pt idx="408">
                  <c:v>39644.0</c:v>
                </c:pt>
                <c:pt idx="409">
                  <c:v>39645.0</c:v>
                </c:pt>
                <c:pt idx="410">
                  <c:v>39646.0</c:v>
                </c:pt>
                <c:pt idx="411">
                  <c:v>39647.0</c:v>
                </c:pt>
                <c:pt idx="412">
                  <c:v>39648.0</c:v>
                </c:pt>
                <c:pt idx="413">
                  <c:v>39649.0</c:v>
                </c:pt>
                <c:pt idx="414">
                  <c:v>39650.0</c:v>
                </c:pt>
                <c:pt idx="415">
                  <c:v>39651.0</c:v>
                </c:pt>
                <c:pt idx="416">
                  <c:v>39652.0</c:v>
                </c:pt>
                <c:pt idx="417">
                  <c:v>39653.0</c:v>
                </c:pt>
                <c:pt idx="418">
                  <c:v>39654.0</c:v>
                </c:pt>
                <c:pt idx="419">
                  <c:v>39655.0</c:v>
                </c:pt>
                <c:pt idx="420">
                  <c:v>39656.0</c:v>
                </c:pt>
                <c:pt idx="421">
                  <c:v>39657.0</c:v>
                </c:pt>
                <c:pt idx="422">
                  <c:v>39658.0</c:v>
                </c:pt>
                <c:pt idx="423">
                  <c:v>39659.0</c:v>
                </c:pt>
                <c:pt idx="424">
                  <c:v>39660.0</c:v>
                </c:pt>
                <c:pt idx="425">
                  <c:v>39661.0</c:v>
                </c:pt>
                <c:pt idx="426">
                  <c:v>39662.0</c:v>
                </c:pt>
                <c:pt idx="427">
                  <c:v>39663.0</c:v>
                </c:pt>
                <c:pt idx="428">
                  <c:v>39664.0</c:v>
                </c:pt>
                <c:pt idx="429">
                  <c:v>39665.0</c:v>
                </c:pt>
                <c:pt idx="430">
                  <c:v>39666.0</c:v>
                </c:pt>
                <c:pt idx="431">
                  <c:v>39667.0</c:v>
                </c:pt>
                <c:pt idx="432">
                  <c:v>39668.0</c:v>
                </c:pt>
                <c:pt idx="433">
                  <c:v>39669.0</c:v>
                </c:pt>
                <c:pt idx="434">
                  <c:v>39670.0</c:v>
                </c:pt>
                <c:pt idx="435">
                  <c:v>39671.0</c:v>
                </c:pt>
                <c:pt idx="436">
                  <c:v>39672.0</c:v>
                </c:pt>
                <c:pt idx="437">
                  <c:v>39673.0</c:v>
                </c:pt>
                <c:pt idx="438">
                  <c:v>39674.0</c:v>
                </c:pt>
                <c:pt idx="439">
                  <c:v>39675.0</c:v>
                </c:pt>
                <c:pt idx="440">
                  <c:v>39676.0</c:v>
                </c:pt>
                <c:pt idx="441">
                  <c:v>39677.0</c:v>
                </c:pt>
                <c:pt idx="442">
                  <c:v>39678.0</c:v>
                </c:pt>
                <c:pt idx="443">
                  <c:v>39679.0</c:v>
                </c:pt>
                <c:pt idx="444">
                  <c:v>39680.0</c:v>
                </c:pt>
                <c:pt idx="445">
                  <c:v>39681.0</c:v>
                </c:pt>
                <c:pt idx="446">
                  <c:v>39682.0</c:v>
                </c:pt>
                <c:pt idx="447">
                  <c:v>39683.0</c:v>
                </c:pt>
                <c:pt idx="448">
                  <c:v>39684.0</c:v>
                </c:pt>
                <c:pt idx="449">
                  <c:v>39685.0</c:v>
                </c:pt>
                <c:pt idx="450">
                  <c:v>39686.0</c:v>
                </c:pt>
                <c:pt idx="451">
                  <c:v>39687.0</c:v>
                </c:pt>
                <c:pt idx="452">
                  <c:v>39688.0</c:v>
                </c:pt>
                <c:pt idx="453">
                  <c:v>39689.0</c:v>
                </c:pt>
                <c:pt idx="454">
                  <c:v>39690.0</c:v>
                </c:pt>
                <c:pt idx="455">
                  <c:v>39691.0</c:v>
                </c:pt>
                <c:pt idx="456">
                  <c:v>39692.0</c:v>
                </c:pt>
                <c:pt idx="457">
                  <c:v>39693.0</c:v>
                </c:pt>
                <c:pt idx="458">
                  <c:v>39694.0</c:v>
                </c:pt>
                <c:pt idx="459">
                  <c:v>39695.0</c:v>
                </c:pt>
                <c:pt idx="460">
                  <c:v>39696.0</c:v>
                </c:pt>
                <c:pt idx="461">
                  <c:v>39697.0</c:v>
                </c:pt>
                <c:pt idx="462">
                  <c:v>39698.0</c:v>
                </c:pt>
                <c:pt idx="463">
                  <c:v>39699.0</c:v>
                </c:pt>
                <c:pt idx="464">
                  <c:v>39700.0</c:v>
                </c:pt>
                <c:pt idx="465">
                  <c:v>39701.0</c:v>
                </c:pt>
                <c:pt idx="466">
                  <c:v>39702.0</c:v>
                </c:pt>
                <c:pt idx="467">
                  <c:v>39703.0</c:v>
                </c:pt>
                <c:pt idx="468">
                  <c:v>39704.0</c:v>
                </c:pt>
                <c:pt idx="469">
                  <c:v>39705.0</c:v>
                </c:pt>
                <c:pt idx="470">
                  <c:v>39706.0</c:v>
                </c:pt>
                <c:pt idx="471">
                  <c:v>39707.0</c:v>
                </c:pt>
                <c:pt idx="472">
                  <c:v>39708.0</c:v>
                </c:pt>
                <c:pt idx="473">
                  <c:v>39709.0</c:v>
                </c:pt>
                <c:pt idx="474">
                  <c:v>39710.0</c:v>
                </c:pt>
                <c:pt idx="475">
                  <c:v>39711.0</c:v>
                </c:pt>
                <c:pt idx="476">
                  <c:v>39712.0</c:v>
                </c:pt>
                <c:pt idx="477">
                  <c:v>39713.0</c:v>
                </c:pt>
                <c:pt idx="478">
                  <c:v>39714.0</c:v>
                </c:pt>
                <c:pt idx="479">
                  <c:v>39715.0</c:v>
                </c:pt>
                <c:pt idx="480">
                  <c:v>39716.0</c:v>
                </c:pt>
                <c:pt idx="481">
                  <c:v>39717.0</c:v>
                </c:pt>
                <c:pt idx="482">
                  <c:v>39718.0</c:v>
                </c:pt>
                <c:pt idx="483">
                  <c:v>39719.0</c:v>
                </c:pt>
                <c:pt idx="484">
                  <c:v>39720.0</c:v>
                </c:pt>
                <c:pt idx="485">
                  <c:v>39721.0</c:v>
                </c:pt>
                <c:pt idx="486">
                  <c:v>39722.0</c:v>
                </c:pt>
                <c:pt idx="487">
                  <c:v>39723.0</c:v>
                </c:pt>
                <c:pt idx="488">
                  <c:v>39724.0</c:v>
                </c:pt>
                <c:pt idx="489">
                  <c:v>39725.0</c:v>
                </c:pt>
                <c:pt idx="490">
                  <c:v>39726.0</c:v>
                </c:pt>
                <c:pt idx="491">
                  <c:v>39727.0</c:v>
                </c:pt>
                <c:pt idx="492">
                  <c:v>39728.0</c:v>
                </c:pt>
                <c:pt idx="493">
                  <c:v>39729.0</c:v>
                </c:pt>
                <c:pt idx="494">
                  <c:v>39730.0</c:v>
                </c:pt>
                <c:pt idx="495">
                  <c:v>39731.0</c:v>
                </c:pt>
                <c:pt idx="496">
                  <c:v>39732.0</c:v>
                </c:pt>
                <c:pt idx="497">
                  <c:v>39733.0</c:v>
                </c:pt>
                <c:pt idx="498">
                  <c:v>39734.0</c:v>
                </c:pt>
                <c:pt idx="499">
                  <c:v>39735.0</c:v>
                </c:pt>
                <c:pt idx="500">
                  <c:v>39736.0</c:v>
                </c:pt>
                <c:pt idx="501">
                  <c:v>39737.0</c:v>
                </c:pt>
                <c:pt idx="502">
                  <c:v>39738.0</c:v>
                </c:pt>
                <c:pt idx="503">
                  <c:v>39739.0</c:v>
                </c:pt>
                <c:pt idx="504">
                  <c:v>39740.0</c:v>
                </c:pt>
                <c:pt idx="505">
                  <c:v>39741.0</c:v>
                </c:pt>
                <c:pt idx="506">
                  <c:v>39742.0</c:v>
                </c:pt>
                <c:pt idx="507">
                  <c:v>39743.0</c:v>
                </c:pt>
                <c:pt idx="508">
                  <c:v>39744.0</c:v>
                </c:pt>
                <c:pt idx="509">
                  <c:v>39745.0</c:v>
                </c:pt>
                <c:pt idx="510">
                  <c:v>39746.0</c:v>
                </c:pt>
                <c:pt idx="511">
                  <c:v>39747.0</c:v>
                </c:pt>
                <c:pt idx="512">
                  <c:v>39748.0</c:v>
                </c:pt>
                <c:pt idx="513">
                  <c:v>39749.0</c:v>
                </c:pt>
                <c:pt idx="514">
                  <c:v>39750.0</c:v>
                </c:pt>
                <c:pt idx="515">
                  <c:v>39751.0</c:v>
                </c:pt>
                <c:pt idx="516">
                  <c:v>39752.0</c:v>
                </c:pt>
                <c:pt idx="517">
                  <c:v>39753.0</c:v>
                </c:pt>
                <c:pt idx="518">
                  <c:v>39754.0</c:v>
                </c:pt>
                <c:pt idx="519">
                  <c:v>39755.0</c:v>
                </c:pt>
                <c:pt idx="520">
                  <c:v>39756.0</c:v>
                </c:pt>
                <c:pt idx="521">
                  <c:v>39757.0</c:v>
                </c:pt>
                <c:pt idx="522">
                  <c:v>39758.0</c:v>
                </c:pt>
                <c:pt idx="523">
                  <c:v>39759.0</c:v>
                </c:pt>
                <c:pt idx="524">
                  <c:v>39760.0</c:v>
                </c:pt>
                <c:pt idx="525">
                  <c:v>39761.0</c:v>
                </c:pt>
                <c:pt idx="526">
                  <c:v>39762.0</c:v>
                </c:pt>
                <c:pt idx="527">
                  <c:v>39763.0</c:v>
                </c:pt>
                <c:pt idx="528">
                  <c:v>39764.0</c:v>
                </c:pt>
                <c:pt idx="529">
                  <c:v>39765.0</c:v>
                </c:pt>
                <c:pt idx="530">
                  <c:v>39766.0</c:v>
                </c:pt>
                <c:pt idx="531">
                  <c:v>39767.0</c:v>
                </c:pt>
                <c:pt idx="532">
                  <c:v>39768.0</c:v>
                </c:pt>
                <c:pt idx="533">
                  <c:v>39769.0</c:v>
                </c:pt>
                <c:pt idx="534">
                  <c:v>39770.0</c:v>
                </c:pt>
                <c:pt idx="535">
                  <c:v>39771.0</c:v>
                </c:pt>
                <c:pt idx="536">
                  <c:v>39772.0</c:v>
                </c:pt>
                <c:pt idx="537">
                  <c:v>39773.0</c:v>
                </c:pt>
                <c:pt idx="538">
                  <c:v>39774.0</c:v>
                </c:pt>
                <c:pt idx="539">
                  <c:v>39775.0</c:v>
                </c:pt>
                <c:pt idx="540">
                  <c:v>39776.0</c:v>
                </c:pt>
                <c:pt idx="541">
                  <c:v>39777.0</c:v>
                </c:pt>
                <c:pt idx="542">
                  <c:v>39778.0</c:v>
                </c:pt>
                <c:pt idx="543">
                  <c:v>39779.0</c:v>
                </c:pt>
                <c:pt idx="544">
                  <c:v>39780.0</c:v>
                </c:pt>
                <c:pt idx="545">
                  <c:v>39781.0</c:v>
                </c:pt>
                <c:pt idx="546">
                  <c:v>39782.0</c:v>
                </c:pt>
                <c:pt idx="547">
                  <c:v>39783.0</c:v>
                </c:pt>
                <c:pt idx="548">
                  <c:v>39784.0</c:v>
                </c:pt>
                <c:pt idx="549">
                  <c:v>39785.0</c:v>
                </c:pt>
                <c:pt idx="550">
                  <c:v>39786.0</c:v>
                </c:pt>
                <c:pt idx="551">
                  <c:v>39787.0</c:v>
                </c:pt>
                <c:pt idx="552">
                  <c:v>39788.0</c:v>
                </c:pt>
                <c:pt idx="553">
                  <c:v>39789.0</c:v>
                </c:pt>
                <c:pt idx="554">
                  <c:v>39790.0</c:v>
                </c:pt>
                <c:pt idx="555">
                  <c:v>39791.0</c:v>
                </c:pt>
                <c:pt idx="556">
                  <c:v>39792.0</c:v>
                </c:pt>
                <c:pt idx="557">
                  <c:v>39793.0</c:v>
                </c:pt>
                <c:pt idx="558">
                  <c:v>39794.0</c:v>
                </c:pt>
                <c:pt idx="559">
                  <c:v>39795.0</c:v>
                </c:pt>
                <c:pt idx="560">
                  <c:v>39796.0</c:v>
                </c:pt>
                <c:pt idx="561">
                  <c:v>39797.0</c:v>
                </c:pt>
                <c:pt idx="562">
                  <c:v>39798.0</c:v>
                </c:pt>
                <c:pt idx="563">
                  <c:v>39799.0</c:v>
                </c:pt>
                <c:pt idx="564">
                  <c:v>39800.0</c:v>
                </c:pt>
                <c:pt idx="565">
                  <c:v>39801.0</c:v>
                </c:pt>
                <c:pt idx="566">
                  <c:v>39802.0</c:v>
                </c:pt>
                <c:pt idx="567">
                  <c:v>39803.0</c:v>
                </c:pt>
                <c:pt idx="568">
                  <c:v>39804.0</c:v>
                </c:pt>
                <c:pt idx="569">
                  <c:v>39805.0</c:v>
                </c:pt>
                <c:pt idx="570">
                  <c:v>39806.0</c:v>
                </c:pt>
                <c:pt idx="571">
                  <c:v>39807.0</c:v>
                </c:pt>
                <c:pt idx="572">
                  <c:v>39808.0</c:v>
                </c:pt>
                <c:pt idx="573">
                  <c:v>39809.0</c:v>
                </c:pt>
                <c:pt idx="574">
                  <c:v>39810.0</c:v>
                </c:pt>
                <c:pt idx="575">
                  <c:v>39811.0</c:v>
                </c:pt>
                <c:pt idx="576">
                  <c:v>39812.0</c:v>
                </c:pt>
                <c:pt idx="577">
                  <c:v>39814.0</c:v>
                </c:pt>
                <c:pt idx="578">
                  <c:v>39815.0</c:v>
                </c:pt>
                <c:pt idx="579">
                  <c:v>39816.0</c:v>
                </c:pt>
                <c:pt idx="580">
                  <c:v>39817.0</c:v>
                </c:pt>
                <c:pt idx="581">
                  <c:v>39818.0</c:v>
                </c:pt>
                <c:pt idx="582">
                  <c:v>39819.0</c:v>
                </c:pt>
                <c:pt idx="583">
                  <c:v>39820.0</c:v>
                </c:pt>
                <c:pt idx="584">
                  <c:v>39821.0</c:v>
                </c:pt>
                <c:pt idx="585">
                  <c:v>39822.0</c:v>
                </c:pt>
                <c:pt idx="586">
                  <c:v>39823.0</c:v>
                </c:pt>
                <c:pt idx="587">
                  <c:v>39824.0</c:v>
                </c:pt>
                <c:pt idx="588">
                  <c:v>39825.0</c:v>
                </c:pt>
                <c:pt idx="589">
                  <c:v>39826.0</c:v>
                </c:pt>
                <c:pt idx="590">
                  <c:v>39827.0</c:v>
                </c:pt>
                <c:pt idx="591">
                  <c:v>39828.0</c:v>
                </c:pt>
                <c:pt idx="592">
                  <c:v>39829.0</c:v>
                </c:pt>
                <c:pt idx="593">
                  <c:v>39830.0</c:v>
                </c:pt>
                <c:pt idx="594">
                  <c:v>39831.0</c:v>
                </c:pt>
                <c:pt idx="595">
                  <c:v>39832.0</c:v>
                </c:pt>
                <c:pt idx="596">
                  <c:v>39833.0</c:v>
                </c:pt>
                <c:pt idx="597">
                  <c:v>39834.0</c:v>
                </c:pt>
                <c:pt idx="598">
                  <c:v>39835.0</c:v>
                </c:pt>
                <c:pt idx="599">
                  <c:v>39836.0</c:v>
                </c:pt>
                <c:pt idx="600">
                  <c:v>39837.0</c:v>
                </c:pt>
                <c:pt idx="601">
                  <c:v>39838.0</c:v>
                </c:pt>
                <c:pt idx="602">
                  <c:v>39839.0</c:v>
                </c:pt>
                <c:pt idx="603">
                  <c:v>39840.0</c:v>
                </c:pt>
                <c:pt idx="604">
                  <c:v>39841.0</c:v>
                </c:pt>
                <c:pt idx="605">
                  <c:v>39842.0</c:v>
                </c:pt>
                <c:pt idx="606">
                  <c:v>39843.0</c:v>
                </c:pt>
                <c:pt idx="607">
                  <c:v>39844.0</c:v>
                </c:pt>
                <c:pt idx="608">
                  <c:v>39845.0</c:v>
                </c:pt>
                <c:pt idx="609">
                  <c:v>39846.0</c:v>
                </c:pt>
                <c:pt idx="610">
                  <c:v>39847.0</c:v>
                </c:pt>
                <c:pt idx="611">
                  <c:v>39848.0</c:v>
                </c:pt>
                <c:pt idx="612">
                  <c:v>39849.0</c:v>
                </c:pt>
                <c:pt idx="613">
                  <c:v>39850.0</c:v>
                </c:pt>
                <c:pt idx="614">
                  <c:v>39851.0</c:v>
                </c:pt>
                <c:pt idx="615">
                  <c:v>39852.0</c:v>
                </c:pt>
                <c:pt idx="616">
                  <c:v>39853.0</c:v>
                </c:pt>
                <c:pt idx="617">
                  <c:v>39854.0</c:v>
                </c:pt>
                <c:pt idx="618">
                  <c:v>39855.0</c:v>
                </c:pt>
                <c:pt idx="619">
                  <c:v>39856.0</c:v>
                </c:pt>
                <c:pt idx="620">
                  <c:v>39857.0</c:v>
                </c:pt>
                <c:pt idx="621">
                  <c:v>39858.0</c:v>
                </c:pt>
                <c:pt idx="622">
                  <c:v>39859.0</c:v>
                </c:pt>
                <c:pt idx="623">
                  <c:v>39860.0</c:v>
                </c:pt>
                <c:pt idx="624">
                  <c:v>39861.0</c:v>
                </c:pt>
                <c:pt idx="625">
                  <c:v>39862.0</c:v>
                </c:pt>
                <c:pt idx="626">
                  <c:v>39863.0</c:v>
                </c:pt>
                <c:pt idx="627">
                  <c:v>39864.0</c:v>
                </c:pt>
                <c:pt idx="628">
                  <c:v>39865.0</c:v>
                </c:pt>
                <c:pt idx="629">
                  <c:v>39866.0</c:v>
                </c:pt>
                <c:pt idx="630">
                  <c:v>39867.0</c:v>
                </c:pt>
                <c:pt idx="631">
                  <c:v>39868.0</c:v>
                </c:pt>
                <c:pt idx="632">
                  <c:v>39869.0</c:v>
                </c:pt>
                <c:pt idx="633">
                  <c:v>39870.0</c:v>
                </c:pt>
                <c:pt idx="634">
                  <c:v>39871.0</c:v>
                </c:pt>
                <c:pt idx="635">
                  <c:v>39872.0</c:v>
                </c:pt>
                <c:pt idx="636">
                  <c:v>39873.0</c:v>
                </c:pt>
                <c:pt idx="637">
                  <c:v>39874.0</c:v>
                </c:pt>
                <c:pt idx="638">
                  <c:v>39875.0</c:v>
                </c:pt>
                <c:pt idx="639">
                  <c:v>39876.0</c:v>
                </c:pt>
                <c:pt idx="640">
                  <c:v>39877.0</c:v>
                </c:pt>
                <c:pt idx="641">
                  <c:v>39878.0</c:v>
                </c:pt>
                <c:pt idx="642">
                  <c:v>39879.0</c:v>
                </c:pt>
                <c:pt idx="643">
                  <c:v>39880.0</c:v>
                </c:pt>
                <c:pt idx="644">
                  <c:v>39881.0</c:v>
                </c:pt>
                <c:pt idx="645">
                  <c:v>39882.0</c:v>
                </c:pt>
                <c:pt idx="646">
                  <c:v>39883.0</c:v>
                </c:pt>
                <c:pt idx="647">
                  <c:v>39884.0</c:v>
                </c:pt>
                <c:pt idx="648">
                  <c:v>39885.0</c:v>
                </c:pt>
                <c:pt idx="649">
                  <c:v>39886.0</c:v>
                </c:pt>
                <c:pt idx="650">
                  <c:v>39887.0</c:v>
                </c:pt>
                <c:pt idx="651">
                  <c:v>39888.0</c:v>
                </c:pt>
                <c:pt idx="652">
                  <c:v>39889.0</c:v>
                </c:pt>
                <c:pt idx="653">
                  <c:v>39890.0</c:v>
                </c:pt>
                <c:pt idx="654">
                  <c:v>39891.0</c:v>
                </c:pt>
                <c:pt idx="655">
                  <c:v>39892.0</c:v>
                </c:pt>
                <c:pt idx="656">
                  <c:v>39893.0</c:v>
                </c:pt>
                <c:pt idx="657">
                  <c:v>39894.0</c:v>
                </c:pt>
                <c:pt idx="658">
                  <c:v>39895.0</c:v>
                </c:pt>
                <c:pt idx="659">
                  <c:v>39896.0</c:v>
                </c:pt>
                <c:pt idx="660">
                  <c:v>39897.0</c:v>
                </c:pt>
                <c:pt idx="661">
                  <c:v>39898.0</c:v>
                </c:pt>
                <c:pt idx="662">
                  <c:v>39899.0</c:v>
                </c:pt>
                <c:pt idx="663">
                  <c:v>39900.0</c:v>
                </c:pt>
                <c:pt idx="664">
                  <c:v>39901.0</c:v>
                </c:pt>
                <c:pt idx="665">
                  <c:v>39902.0</c:v>
                </c:pt>
                <c:pt idx="666">
                  <c:v>39903.0</c:v>
                </c:pt>
                <c:pt idx="667">
                  <c:v>39904.0</c:v>
                </c:pt>
                <c:pt idx="668">
                  <c:v>39905.0</c:v>
                </c:pt>
                <c:pt idx="669">
                  <c:v>39906.0</c:v>
                </c:pt>
                <c:pt idx="670">
                  <c:v>39907.0</c:v>
                </c:pt>
                <c:pt idx="671">
                  <c:v>39908.0</c:v>
                </c:pt>
                <c:pt idx="672">
                  <c:v>39909.0</c:v>
                </c:pt>
                <c:pt idx="673">
                  <c:v>39910.0</c:v>
                </c:pt>
                <c:pt idx="674">
                  <c:v>39911.0</c:v>
                </c:pt>
                <c:pt idx="675">
                  <c:v>39912.0</c:v>
                </c:pt>
                <c:pt idx="676">
                  <c:v>39913.0</c:v>
                </c:pt>
                <c:pt idx="677">
                  <c:v>39914.0</c:v>
                </c:pt>
                <c:pt idx="678">
                  <c:v>39915.0</c:v>
                </c:pt>
                <c:pt idx="679">
                  <c:v>39916.0</c:v>
                </c:pt>
                <c:pt idx="680">
                  <c:v>39917.0</c:v>
                </c:pt>
                <c:pt idx="681">
                  <c:v>39918.0</c:v>
                </c:pt>
                <c:pt idx="682">
                  <c:v>39919.0</c:v>
                </c:pt>
                <c:pt idx="683">
                  <c:v>39920.0</c:v>
                </c:pt>
                <c:pt idx="684">
                  <c:v>39921.0</c:v>
                </c:pt>
                <c:pt idx="685">
                  <c:v>39922.0</c:v>
                </c:pt>
                <c:pt idx="686">
                  <c:v>39923.0</c:v>
                </c:pt>
                <c:pt idx="687">
                  <c:v>39924.0</c:v>
                </c:pt>
                <c:pt idx="688">
                  <c:v>39925.0</c:v>
                </c:pt>
                <c:pt idx="689">
                  <c:v>39926.0</c:v>
                </c:pt>
                <c:pt idx="690">
                  <c:v>39927.0</c:v>
                </c:pt>
                <c:pt idx="691">
                  <c:v>39928.0</c:v>
                </c:pt>
                <c:pt idx="692">
                  <c:v>39929.0</c:v>
                </c:pt>
                <c:pt idx="693">
                  <c:v>39930.0</c:v>
                </c:pt>
                <c:pt idx="694">
                  <c:v>39931.0</c:v>
                </c:pt>
                <c:pt idx="695">
                  <c:v>39932.0</c:v>
                </c:pt>
                <c:pt idx="696">
                  <c:v>39933.0</c:v>
                </c:pt>
                <c:pt idx="697">
                  <c:v>39934.0</c:v>
                </c:pt>
                <c:pt idx="698">
                  <c:v>39935.0</c:v>
                </c:pt>
                <c:pt idx="699">
                  <c:v>39936.0</c:v>
                </c:pt>
                <c:pt idx="700">
                  <c:v>39937.0</c:v>
                </c:pt>
                <c:pt idx="701">
                  <c:v>39938.0</c:v>
                </c:pt>
                <c:pt idx="702">
                  <c:v>39939.0</c:v>
                </c:pt>
                <c:pt idx="703">
                  <c:v>39940.0</c:v>
                </c:pt>
                <c:pt idx="704">
                  <c:v>39941.0</c:v>
                </c:pt>
                <c:pt idx="705">
                  <c:v>39942.0</c:v>
                </c:pt>
                <c:pt idx="706">
                  <c:v>39943.0</c:v>
                </c:pt>
                <c:pt idx="707">
                  <c:v>39944.0</c:v>
                </c:pt>
                <c:pt idx="708">
                  <c:v>39945.0</c:v>
                </c:pt>
                <c:pt idx="709">
                  <c:v>39946.0</c:v>
                </c:pt>
                <c:pt idx="710">
                  <c:v>39947.0</c:v>
                </c:pt>
                <c:pt idx="711">
                  <c:v>39948.0</c:v>
                </c:pt>
                <c:pt idx="712">
                  <c:v>39949.0</c:v>
                </c:pt>
                <c:pt idx="713">
                  <c:v>39950.0</c:v>
                </c:pt>
                <c:pt idx="714">
                  <c:v>39951.0</c:v>
                </c:pt>
                <c:pt idx="715">
                  <c:v>39952.0</c:v>
                </c:pt>
                <c:pt idx="716">
                  <c:v>39953.0</c:v>
                </c:pt>
                <c:pt idx="717">
                  <c:v>39954.0</c:v>
                </c:pt>
                <c:pt idx="718">
                  <c:v>39955.0</c:v>
                </c:pt>
                <c:pt idx="719">
                  <c:v>39956.0</c:v>
                </c:pt>
                <c:pt idx="720">
                  <c:v>39957.0</c:v>
                </c:pt>
                <c:pt idx="721">
                  <c:v>39958.0</c:v>
                </c:pt>
                <c:pt idx="722">
                  <c:v>39959.0</c:v>
                </c:pt>
                <c:pt idx="723">
                  <c:v>39960.0</c:v>
                </c:pt>
                <c:pt idx="724">
                  <c:v>39961.0</c:v>
                </c:pt>
                <c:pt idx="725">
                  <c:v>39962.0</c:v>
                </c:pt>
                <c:pt idx="726">
                  <c:v>39963.0</c:v>
                </c:pt>
                <c:pt idx="727">
                  <c:v>39964.0</c:v>
                </c:pt>
                <c:pt idx="728">
                  <c:v>39965.0</c:v>
                </c:pt>
                <c:pt idx="729">
                  <c:v>39966.0</c:v>
                </c:pt>
                <c:pt idx="730">
                  <c:v>39967.0</c:v>
                </c:pt>
                <c:pt idx="731">
                  <c:v>39968.0</c:v>
                </c:pt>
                <c:pt idx="732">
                  <c:v>39969.0</c:v>
                </c:pt>
                <c:pt idx="733">
                  <c:v>39970.0</c:v>
                </c:pt>
                <c:pt idx="734">
                  <c:v>39971.0</c:v>
                </c:pt>
                <c:pt idx="735">
                  <c:v>39972.0</c:v>
                </c:pt>
                <c:pt idx="736">
                  <c:v>39973.0</c:v>
                </c:pt>
                <c:pt idx="737">
                  <c:v>39974.0</c:v>
                </c:pt>
                <c:pt idx="738">
                  <c:v>39975.0</c:v>
                </c:pt>
                <c:pt idx="739">
                  <c:v>39976.0</c:v>
                </c:pt>
                <c:pt idx="740">
                  <c:v>39977.0</c:v>
                </c:pt>
                <c:pt idx="741">
                  <c:v>39978.0</c:v>
                </c:pt>
                <c:pt idx="742">
                  <c:v>39979.0</c:v>
                </c:pt>
                <c:pt idx="743">
                  <c:v>39980.0</c:v>
                </c:pt>
                <c:pt idx="744">
                  <c:v>39981.0</c:v>
                </c:pt>
                <c:pt idx="745">
                  <c:v>39982.0</c:v>
                </c:pt>
                <c:pt idx="746">
                  <c:v>39983.0</c:v>
                </c:pt>
                <c:pt idx="747">
                  <c:v>39984.0</c:v>
                </c:pt>
                <c:pt idx="748">
                  <c:v>39985.0</c:v>
                </c:pt>
                <c:pt idx="749">
                  <c:v>39986.0</c:v>
                </c:pt>
                <c:pt idx="750">
                  <c:v>39987.0</c:v>
                </c:pt>
                <c:pt idx="751">
                  <c:v>39988.0</c:v>
                </c:pt>
                <c:pt idx="752">
                  <c:v>39989.0</c:v>
                </c:pt>
                <c:pt idx="753">
                  <c:v>39990.0</c:v>
                </c:pt>
                <c:pt idx="754">
                  <c:v>39991.0</c:v>
                </c:pt>
                <c:pt idx="755">
                  <c:v>39992.0</c:v>
                </c:pt>
                <c:pt idx="756">
                  <c:v>39993.0</c:v>
                </c:pt>
                <c:pt idx="757">
                  <c:v>39994.0</c:v>
                </c:pt>
                <c:pt idx="758">
                  <c:v>39995.0</c:v>
                </c:pt>
                <c:pt idx="759">
                  <c:v>39996.0</c:v>
                </c:pt>
                <c:pt idx="760">
                  <c:v>39997.0</c:v>
                </c:pt>
                <c:pt idx="761">
                  <c:v>39998.0</c:v>
                </c:pt>
                <c:pt idx="762">
                  <c:v>39999.0</c:v>
                </c:pt>
                <c:pt idx="763">
                  <c:v>40000.0</c:v>
                </c:pt>
                <c:pt idx="764">
                  <c:v>40001.0</c:v>
                </c:pt>
                <c:pt idx="765">
                  <c:v>40002.0</c:v>
                </c:pt>
                <c:pt idx="766">
                  <c:v>40003.0</c:v>
                </c:pt>
                <c:pt idx="767">
                  <c:v>40004.0</c:v>
                </c:pt>
                <c:pt idx="768">
                  <c:v>40005.0</c:v>
                </c:pt>
                <c:pt idx="769">
                  <c:v>40006.0</c:v>
                </c:pt>
                <c:pt idx="770">
                  <c:v>40007.0</c:v>
                </c:pt>
                <c:pt idx="771">
                  <c:v>40008.0</c:v>
                </c:pt>
                <c:pt idx="772">
                  <c:v>40009.0</c:v>
                </c:pt>
                <c:pt idx="773">
                  <c:v>40010.0</c:v>
                </c:pt>
                <c:pt idx="774">
                  <c:v>40011.0</c:v>
                </c:pt>
                <c:pt idx="775">
                  <c:v>40012.0</c:v>
                </c:pt>
                <c:pt idx="776">
                  <c:v>40013.0</c:v>
                </c:pt>
                <c:pt idx="777">
                  <c:v>40014.0</c:v>
                </c:pt>
                <c:pt idx="778">
                  <c:v>40015.0</c:v>
                </c:pt>
                <c:pt idx="779">
                  <c:v>40016.0</c:v>
                </c:pt>
                <c:pt idx="780">
                  <c:v>40017.0</c:v>
                </c:pt>
                <c:pt idx="781">
                  <c:v>40018.0</c:v>
                </c:pt>
                <c:pt idx="782">
                  <c:v>40019.0</c:v>
                </c:pt>
                <c:pt idx="783">
                  <c:v>40020.0</c:v>
                </c:pt>
                <c:pt idx="784">
                  <c:v>40021.0</c:v>
                </c:pt>
                <c:pt idx="785">
                  <c:v>40022.0</c:v>
                </c:pt>
                <c:pt idx="786">
                  <c:v>40023.0</c:v>
                </c:pt>
                <c:pt idx="787">
                  <c:v>40024.0</c:v>
                </c:pt>
                <c:pt idx="788">
                  <c:v>40025.0</c:v>
                </c:pt>
                <c:pt idx="789">
                  <c:v>40026.0</c:v>
                </c:pt>
                <c:pt idx="790">
                  <c:v>40027.0</c:v>
                </c:pt>
                <c:pt idx="791">
                  <c:v>40028.0</c:v>
                </c:pt>
                <c:pt idx="792">
                  <c:v>40029.0</c:v>
                </c:pt>
                <c:pt idx="793">
                  <c:v>40030.0</c:v>
                </c:pt>
                <c:pt idx="794">
                  <c:v>40031.0</c:v>
                </c:pt>
                <c:pt idx="795">
                  <c:v>40032.0</c:v>
                </c:pt>
                <c:pt idx="796">
                  <c:v>40033.0</c:v>
                </c:pt>
                <c:pt idx="797">
                  <c:v>40034.0</c:v>
                </c:pt>
                <c:pt idx="798">
                  <c:v>40035.0</c:v>
                </c:pt>
                <c:pt idx="799">
                  <c:v>40036.0</c:v>
                </c:pt>
                <c:pt idx="800">
                  <c:v>40037.0</c:v>
                </c:pt>
                <c:pt idx="801">
                  <c:v>40038.0</c:v>
                </c:pt>
                <c:pt idx="802">
                  <c:v>40039.0</c:v>
                </c:pt>
                <c:pt idx="803">
                  <c:v>40040.0</c:v>
                </c:pt>
                <c:pt idx="804">
                  <c:v>40041.0</c:v>
                </c:pt>
                <c:pt idx="805">
                  <c:v>40042.0</c:v>
                </c:pt>
                <c:pt idx="806">
                  <c:v>40043.0</c:v>
                </c:pt>
                <c:pt idx="807">
                  <c:v>40044.0</c:v>
                </c:pt>
                <c:pt idx="808">
                  <c:v>40045.0</c:v>
                </c:pt>
                <c:pt idx="809">
                  <c:v>40046.0</c:v>
                </c:pt>
                <c:pt idx="810">
                  <c:v>40047.0</c:v>
                </c:pt>
                <c:pt idx="811">
                  <c:v>40048.0</c:v>
                </c:pt>
                <c:pt idx="812">
                  <c:v>40049.0</c:v>
                </c:pt>
                <c:pt idx="813">
                  <c:v>40050.0</c:v>
                </c:pt>
                <c:pt idx="814">
                  <c:v>40051.0</c:v>
                </c:pt>
                <c:pt idx="815">
                  <c:v>40052.0</c:v>
                </c:pt>
                <c:pt idx="816">
                  <c:v>40053.0</c:v>
                </c:pt>
                <c:pt idx="817">
                  <c:v>40054.0</c:v>
                </c:pt>
                <c:pt idx="818">
                  <c:v>40055.0</c:v>
                </c:pt>
                <c:pt idx="819">
                  <c:v>40056.0</c:v>
                </c:pt>
                <c:pt idx="820">
                  <c:v>40057.0</c:v>
                </c:pt>
                <c:pt idx="821">
                  <c:v>40058.0</c:v>
                </c:pt>
                <c:pt idx="822">
                  <c:v>40059.0</c:v>
                </c:pt>
                <c:pt idx="823">
                  <c:v>40060.0</c:v>
                </c:pt>
                <c:pt idx="824">
                  <c:v>40061.0</c:v>
                </c:pt>
                <c:pt idx="825">
                  <c:v>40062.0</c:v>
                </c:pt>
                <c:pt idx="826">
                  <c:v>40063.0</c:v>
                </c:pt>
                <c:pt idx="827">
                  <c:v>40064.0</c:v>
                </c:pt>
                <c:pt idx="828">
                  <c:v>40065.0</c:v>
                </c:pt>
                <c:pt idx="829">
                  <c:v>40066.0</c:v>
                </c:pt>
                <c:pt idx="830">
                  <c:v>40067.0</c:v>
                </c:pt>
                <c:pt idx="831">
                  <c:v>40068.0</c:v>
                </c:pt>
                <c:pt idx="832">
                  <c:v>40069.0</c:v>
                </c:pt>
                <c:pt idx="833">
                  <c:v>40070.0</c:v>
                </c:pt>
                <c:pt idx="834">
                  <c:v>40071.0</c:v>
                </c:pt>
                <c:pt idx="835">
                  <c:v>40072.0</c:v>
                </c:pt>
                <c:pt idx="836">
                  <c:v>40073.0</c:v>
                </c:pt>
                <c:pt idx="837">
                  <c:v>40074.0</c:v>
                </c:pt>
                <c:pt idx="838">
                  <c:v>40075.0</c:v>
                </c:pt>
                <c:pt idx="839">
                  <c:v>40076.0</c:v>
                </c:pt>
                <c:pt idx="840">
                  <c:v>40077.0</c:v>
                </c:pt>
                <c:pt idx="841">
                  <c:v>40078.0</c:v>
                </c:pt>
                <c:pt idx="842">
                  <c:v>40079.0</c:v>
                </c:pt>
                <c:pt idx="843">
                  <c:v>40080.0</c:v>
                </c:pt>
                <c:pt idx="844">
                  <c:v>40081.0</c:v>
                </c:pt>
                <c:pt idx="845">
                  <c:v>40082.0</c:v>
                </c:pt>
                <c:pt idx="846">
                  <c:v>40083.0</c:v>
                </c:pt>
                <c:pt idx="847">
                  <c:v>40084.0</c:v>
                </c:pt>
                <c:pt idx="848">
                  <c:v>40085.0</c:v>
                </c:pt>
                <c:pt idx="849">
                  <c:v>40086.0</c:v>
                </c:pt>
                <c:pt idx="850">
                  <c:v>40087.0</c:v>
                </c:pt>
                <c:pt idx="851">
                  <c:v>40088.0</c:v>
                </c:pt>
                <c:pt idx="852">
                  <c:v>40089.0</c:v>
                </c:pt>
                <c:pt idx="853">
                  <c:v>40090.0</c:v>
                </c:pt>
                <c:pt idx="854">
                  <c:v>40091.0</c:v>
                </c:pt>
                <c:pt idx="855">
                  <c:v>40092.0</c:v>
                </c:pt>
                <c:pt idx="856">
                  <c:v>40093.0</c:v>
                </c:pt>
                <c:pt idx="857">
                  <c:v>40094.0</c:v>
                </c:pt>
                <c:pt idx="858">
                  <c:v>40095.0</c:v>
                </c:pt>
                <c:pt idx="859">
                  <c:v>40096.0</c:v>
                </c:pt>
                <c:pt idx="860">
                  <c:v>40097.0</c:v>
                </c:pt>
                <c:pt idx="861">
                  <c:v>40098.0</c:v>
                </c:pt>
                <c:pt idx="862">
                  <c:v>40099.0</c:v>
                </c:pt>
                <c:pt idx="863">
                  <c:v>40100.0</c:v>
                </c:pt>
                <c:pt idx="864">
                  <c:v>40101.0</c:v>
                </c:pt>
                <c:pt idx="865">
                  <c:v>40102.0</c:v>
                </c:pt>
                <c:pt idx="866">
                  <c:v>40103.0</c:v>
                </c:pt>
                <c:pt idx="867">
                  <c:v>40104.0</c:v>
                </c:pt>
                <c:pt idx="868">
                  <c:v>40105.0</c:v>
                </c:pt>
                <c:pt idx="869">
                  <c:v>40106.0</c:v>
                </c:pt>
                <c:pt idx="870">
                  <c:v>40107.0</c:v>
                </c:pt>
                <c:pt idx="871">
                  <c:v>40108.0</c:v>
                </c:pt>
                <c:pt idx="872">
                  <c:v>40109.0</c:v>
                </c:pt>
                <c:pt idx="873">
                  <c:v>40110.0</c:v>
                </c:pt>
                <c:pt idx="874">
                  <c:v>40111.0</c:v>
                </c:pt>
                <c:pt idx="875">
                  <c:v>40112.0</c:v>
                </c:pt>
                <c:pt idx="876">
                  <c:v>40113.0</c:v>
                </c:pt>
                <c:pt idx="877">
                  <c:v>40114.0</c:v>
                </c:pt>
                <c:pt idx="878">
                  <c:v>40115.0</c:v>
                </c:pt>
                <c:pt idx="879">
                  <c:v>40116.0</c:v>
                </c:pt>
                <c:pt idx="880">
                  <c:v>40117.0</c:v>
                </c:pt>
                <c:pt idx="881">
                  <c:v>40118.0</c:v>
                </c:pt>
                <c:pt idx="882">
                  <c:v>40119.0</c:v>
                </c:pt>
                <c:pt idx="883">
                  <c:v>40120.0</c:v>
                </c:pt>
                <c:pt idx="884">
                  <c:v>40121.0</c:v>
                </c:pt>
                <c:pt idx="885">
                  <c:v>40122.0</c:v>
                </c:pt>
                <c:pt idx="886">
                  <c:v>40123.0</c:v>
                </c:pt>
                <c:pt idx="887">
                  <c:v>40124.0</c:v>
                </c:pt>
                <c:pt idx="888">
                  <c:v>40125.0</c:v>
                </c:pt>
                <c:pt idx="889">
                  <c:v>40126.0</c:v>
                </c:pt>
                <c:pt idx="890">
                  <c:v>40127.0</c:v>
                </c:pt>
                <c:pt idx="891">
                  <c:v>40128.0</c:v>
                </c:pt>
                <c:pt idx="892">
                  <c:v>40129.0</c:v>
                </c:pt>
                <c:pt idx="893">
                  <c:v>40130.0</c:v>
                </c:pt>
                <c:pt idx="894">
                  <c:v>40131.0</c:v>
                </c:pt>
                <c:pt idx="895">
                  <c:v>40132.0</c:v>
                </c:pt>
                <c:pt idx="896">
                  <c:v>40133.0</c:v>
                </c:pt>
                <c:pt idx="897">
                  <c:v>40134.0</c:v>
                </c:pt>
                <c:pt idx="898">
                  <c:v>40135.0</c:v>
                </c:pt>
                <c:pt idx="899">
                  <c:v>40136.0</c:v>
                </c:pt>
                <c:pt idx="900">
                  <c:v>40137.0</c:v>
                </c:pt>
                <c:pt idx="901">
                  <c:v>40138.0</c:v>
                </c:pt>
                <c:pt idx="902">
                  <c:v>40139.0</c:v>
                </c:pt>
                <c:pt idx="903">
                  <c:v>40140.0</c:v>
                </c:pt>
                <c:pt idx="904">
                  <c:v>40141.0</c:v>
                </c:pt>
                <c:pt idx="905">
                  <c:v>40142.0</c:v>
                </c:pt>
                <c:pt idx="906">
                  <c:v>40143.0</c:v>
                </c:pt>
                <c:pt idx="907">
                  <c:v>40144.0</c:v>
                </c:pt>
                <c:pt idx="908">
                  <c:v>40145.0</c:v>
                </c:pt>
                <c:pt idx="909">
                  <c:v>40146.0</c:v>
                </c:pt>
                <c:pt idx="910">
                  <c:v>40147.0</c:v>
                </c:pt>
                <c:pt idx="911">
                  <c:v>40148.0</c:v>
                </c:pt>
                <c:pt idx="912">
                  <c:v>40149.0</c:v>
                </c:pt>
                <c:pt idx="913">
                  <c:v>40150.0</c:v>
                </c:pt>
                <c:pt idx="914">
                  <c:v>40151.0</c:v>
                </c:pt>
                <c:pt idx="915">
                  <c:v>40152.0</c:v>
                </c:pt>
                <c:pt idx="916">
                  <c:v>40153.0</c:v>
                </c:pt>
                <c:pt idx="917">
                  <c:v>40154.0</c:v>
                </c:pt>
                <c:pt idx="918">
                  <c:v>40155.0</c:v>
                </c:pt>
                <c:pt idx="919">
                  <c:v>40156.0</c:v>
                </c:pt>
                <c:pt idx="920">
                  <c:v>40157.0</c:v>
                </c:pt>
                <c:pt idx="921">
                  <c:v>40158.0</c:v>
                </c:pt>
                <c:pt idx="922">
                  <c:v>40159.0</c:v>
                </c:pt>
                <c:pt idx="923">
                  <c:v>40160.0</c:v>
                </c:pt>
                <c:pt idx="924">
                  <c:v>40161.0</c:v>
                </c:pt>
                <c:pt idx="925">
                  <c:v>40162.0</c:v>
                </c:pt>
                <c:pt idx="926">
                  <c:v>40163.0</c:v>
                </c:pt>
                <c:pt idx="927">
                  <c:v>40164.0</c:v>
                </c:pt>
                <c:pt idx="928">
                  <c:v>40165.0</c:v>
                </c:pt>
                <c:pt idx="929">
                  <c:v>40166.0</c:v>
                </c:pt>
                <c:pt idx="930">
                  <c:v>40167.0</c:v>
                </c:pt>
                <c:pt idx="931">
                  <c:v>40168.0</c:v>
                </c:pt>
                <c:pt idx="932">
                  <c:v>40169.0</c:v>
                </c:pt>
                <c:pt idx="933">
                  <c:v>40170.0</c:v>
                </c:pt>
                <c:pt idx="934">
                  <c:v>40171.0</c:v>
                </c:pt>
                <c:pt idx="935">
                  <c:v>40172.0</c:v>
                </c:pt>
                <c:pt idx="936">
                  <c:v>40173.0</c:v>
                </c:pt>
                <c:pt idx="937">
                  <c:v>40174.0</c:v>
                </c:pt>
                <c:pt idx="938">
                  <c:v>40176.0</c:v>
                </c:pt>
                <c:pt idx="939">
                  <c:v>40177.0</c:v>
                </c:pt>
                <c:pt idx="940">
                  <c:v>40178.0</c:v>
                </c:pt>
                <c:pt idx="941">
                  <c:v>40179.0</c:v>
                </c:pt>
                <c:pt idx="942">
                  <c:v>40180.0</c:v>
                </c:pt>
                <c:pt idx="943">
                  <c:v>40181.0</c:v>
                </c:pt>
                <c:pt idx="944">
                  <c:v>40182.0</c:v>
                </c:pt>
                <c:pt idx="945">
                  <c:v>40183.0</c:v>
                </c:pt>
                <c:pt idx="946">
                  <c:v>40184.0</c:v>
                </c:pt>
                <c:pt idx="947">
                  <c:v>40185.0</c:v>
                </c:pt>
                <c:pt idx="948">
                  <c:v>40186.0</c:v>
                </c:pt>
                <c:pt idx="949">
                  <c:v>40187.0</c:v>
                </c:pt>
                <c:pt idx="950">
                  <c:v>40188.0</c:v>
                </c:pt>
                <c:pt idx="951">
                  <c:v>40189.0</c:v>
                </c:pt>
                <c:pt idx="952">
                  <c:v>40190.0</c:v>
                </c:pt>
                <c:pt idx="953">
                  <c:v>40191.0</c:v>
                </c:pt>
                <c:pt idx="954">
                  <c:v>40192.0</c:v>
                </c:pt>
                <c:pt idx="955">
                  <c:v>40193.0</c:v>
                </c:pt>
                <c:pt idx="956">
                  <c:v>40194.0</c:v>
                </c:pt>
                <c:pt idx="957">
                  <c:v>40195.0</c:v>
                </c:pt>
                <c:pt idx="958">
                  <c:v>40196.0</c:v>
                </c:pt>
                <c:pt idx="959">
                  <c:v>40197.0</c:v>
                </c:pt>
                <c:pt idx="960">
                  <c:v>40198.0</c:v>
                </c:pt>
                <c:pt idx="961">
                  <c:v>40199.0</c:v>
                </c:pt>
                <c:pt idx="962">
                  <c:v>40200.0</c:v>
                </c:pt>
                <c:pt idx="963">
                  <c:v>40201.0</c:v>
                </c:pt>
                <c:pt idx="964">
                  <c:v>40202.0</c:v>
                </c:pt>
                <c:pt idx="965">
                  <c:v>40203.0</c:v>
                </c:pt>
                <c:pt idx="966">
                  <c:v>40204.0</c:v>
                </c:pt>
                <c:pt idx="967">
                  <c:v>40205.0</c:v>
                </c:pt>
                <c:pt idx="968">
                  <c:v>40206.0</c:v>
                </c:pt>
                <c:pt idx="969">
                  <c:v>40207.0</c:v>
                </c:pt>
                <c:pt idx="970">
                  <c:v>40208.0</c:v>
                </c:pt>
                <c:pt idx="971">
                  <c:v>40209.0</c:v>
                </c:pt>
                <c:pt idx="972">
                  <c:v>40210.0</c:v>
                </c:pt>
                <c:pt idx="973">
                  <c:v>40211.0</c:v>
                </c:pt>
                <c:pt idx="974">
                  <c:v>40212.0</c:v>
                </c:pt>
                <c:pt idx="975">
                  <c:v>40213.0</c:v>
                </c:pt>
                <c:pt idx="976">
                  <c:v>40214.0</c:v>
                </c:pt>
                <c:pt idx="977">
                  <c:v>40215.0</c:v>
                </c:pt>
                <c:pt idx="978">
                  <c:v>40216.0</c:v>
                </c:pt>
                <c:pt idx="979">
                  <c:v>40217.0</c:v>
                </c:pt>
                <c:pt idx="980">
                  <c:v>40218.0</c:v>
                </c:pt>
                <c:pt idx="981">
                  <c:v>40219.0</c:v>
                </c:pt>
                <c:pt idx="982">
                  <c:v>40220.0</c:v>
                </c:pt>
                <c:pt idx="983">
                  <c:v>40221.0</c:v>
                </c:pt>
                <c:pt idx="984">
                  <c:v>40222.0</c:v>
                </c:pt>
                <c:pt idx="985">
                  <c:v>40223.0</c:v>
                </c:pt>
                <c:pt idx="986">
                  <c:v>40224.0</c:v>
                </c:pt>
                <c:pt idx="987">
                  <c:v>40225.0</c:v>
                </c:pt>
                <c:pt idx="988">
                  <c:v>40226.0</c:v>
                </c:pt>
                <c:pt idx="989">
                  <c:v>40227.0</c:v>
                </c:pt>
                <c:pt idx="990">
                  <c:v>40228.0</c:v>
                </c:pt>
                <c:pt idx="991">
                  <c:v>40229.0</c:v>
                </c:pt>
                <c:pt idx="992">
                  <c:v>40230.0</c:v>
                </c:pt>
                <c:pt idx="993">
                  <c:v>40231.0</c:v>
                </c:pt>
                <c:pt idx="994">
                  <c:v>40232.0</c:v>
                </c:pt>
                <c:pt idx="995">
                  <c:v>40233.0</c:v>
                </c:pt>
                <c:pt idx="996">
                  <c:v>40234.0</c:v>
                </c:pt>
                <c:pt idx="997">
                  <c:v>40235.0</c:v>
                </c:pt>
                <c:pt idx="998">
                  <c:v>40236.0</c:v>
                </c:pt>
                <c:pt idx="999">
                  <c:v>40237.0</c:v>
                </c:pt>
                <c:pt idx="1000">
                  <c:v>40238.0</c:v>
                </c:pt>
                <c:pt idx="1001">
                  <c:v>40239.0</c:v>
                </c:pt>
                <c:pt idx="1002">
                  <c:v>40240.0</c:v>
                </c:pt>
                <c:pt idx="1003">
                  <c:v>40241.0</c:v>
                </c:pt>
                <c:pt idx="1004">
                  <c:v>40242.0</c:v>
                </c:pt>
                <c:pt idx="1005">
                  <c:v>40243.0</c:v>
                </c:pt>
                <c:pt idx="1006">
                  <c:v>40244.0</c:v>
                </c:pt>
                <c:pt idx="1007">
                  <c:v>40245.0</c:v>
                </c:pt>
                <c:pt idx="1008">
                  <c:v>40246.0</c:v>
                </c:pt>
                <c:pt idx="1009">
                  <c:v>40247.0</c:v>
                </c:pt>
                <c:pt idx="1010">
                  <c:v>40248.0</c:v>
                </c:pt>
                <c:pt idx="1011">
                  <c:v>40249.0</c:v>
                </c:pt>
                <c:pt idx="1012">
                  <c:v>40250.0</c:v>
                </c:pt>
                <c:pt idx="1013">
                  <c:v>40251.0</c:v>
                </c:pt>
                <c:pt idx="1014">
                  <c:v>40252.0</c:v>
                </c:pt>
                <c:pt idx="1015">
                  <c:v>40253.0</c:v>
                </c:pt>
                <c:pt idx="1016">
                  <c:v>40254.0</c:v>
                </c:pt>
                <c:pt idx="1017">
                  <c:v>40255.0</c:v>
                </c:pt>
                <c:pt idx="1018">
                  <c:v>40256.0</c:v>
                </c:pt>
                <c:pt idx="1019">
                  <c:v>40257.0</c:v>
                </c:pt>
                <c:pt idx="1020">
                  <c:v>40258.0</c:v>
                </c:pt>
                <c:pt idx="1021">
                  <c:v>40259.0</c:v>
                </c:pt>
                <c:pt idx="1022">
                  <c:v>40260.0</c:v>
                </c:pt>
                <c:pt idx="1023">
                  <c:v>40261.0</c:v>
                </c:pt>
                <c:pt idx="1024">
                  <c:v>40262.0</c:v>
                </c:pt>
                <c:pt idx="1025">
                  <c:v>40263.0</c:v>
                </c:pt>
                <c:pt idx="1026">
                  <c:v>40264.0</c:v>
                </c:pt>
                <c:pt idx="1027">
                  <c:v>40265.0</c:v>
                </c:pt>
                <c:pt idx="1028">
                  <c:v>40266.0</c:v>
                </c:pt>
                <c:pt idx="1029">
                  <c:v>40267.0</c:v>
                </c:pt>
                <c:pt idx="1030">
                  <c:v>40268.0</c:v>
                </c:pt>
                <c:pt idx="1031">
                  <c:v>40269.0</c:v>
                </c:pt>
                <c:pt idx="1032">
                  <c:v>40270.0</c:v>
                </c:pt>
                <c:pt idx="1033">
                  <c:v>40271.0</c:v>
                </c:pt>
                <c:pt idx="1034">
                  <c:v>40272.0</c:v>
                </c:pt>
                <c:pt idx="1035">
                  <c:v>40273.0</c:v>
                </c:pt>
                <c:pt idx="1036">
                  <c:v>40274.0</c:v>
                </c:pt>
                <c:pt idx="1037">
                  <c:v>40275.0</c:v>
                </c:pt>
                <c:pt idx="1038">
                  <c:v>40276.0</c:v>
                </c:pt>
                <c:pt idx="1039">
                  <c:v>40277.0</c:v>
                </c:pt>
                <c:pt idx="1040">
                  <c:v>40278.0</c:v>
                </c:pt>
                <c:pt idx="1041">
                  <c:v>40279.0</c:v>
                </c:pt>
                <c:pt idx="1042">
                  <c:v>40280.0</c:v>
                </c:pt>
                <c:pt idx="1043">
                  <c:v>40281.0</c:v>
                </c:pt>
                <c:pt idx="1044">
                  <c:v>40282.0</c:v>
                </c:pt>
                <c:pt idx="1045">
                  <c:v>40283.0</c:v>
                </c:pt>
                <c:pt idx="1046">
                  <c:v>40284.0</c:v>
                </c:pt>
                <c:pt idx="1047">
                  <c:v>40285.0</c:v>
                </c:pt>
                <c:pt idx="1048">
                  <c:v>40286.0</c:v>
                </c:pt>
                <c:pt idx="1049">
                  <c:v>40287.0</c:v>
                </c:pt>
                <c:pt idx="1050">
                  <c:v>40288.0</c:v>
                </c:pt>
                <c:pt idx="1051">
                  <c:v>40289.0</c:v>
                </c:pt>
                <c:pt idx="1052">
                  <c:v>40290.0</c:v>
                </c:pt>
                <c:pt idx="1053">
                  <c:v>40291.0</c:v>
                </c:pt>
                <c:pt idx="1054">
                  <c:v>40292.0</c:v>
                </c:pt>
                <c:pt idx="1055">
                  <c:v>40293.0</c:v>
                </c:pt>
                <c:pt idx="1056">
                  <c:v>40294.0</c:v>
                </c:pt>
                <c:pt idx="1057">
                  <c:v>40295.0</c:v>
                </c:pt>
                <c:pt idx="1058">
                  <c:v>40296.0</c:v>
                </c:pt>
                <c:pt idx="1059">
                  <c:v>40297.0</c:v>
                </c:pt>
                <c:pt idx="1060">
                  <c:v>40298.0</c:v>
                </c:pt>
                <c:pt idx="1061">
                  <c:v>40299.0</c:v>
                </c:pt>
                <c:pt idx="1062">
                  <c:v>40300.0</c:v>
                </c:pt>
                <c:pt idx="1063">
                  <c:v>40301.0</c:v>
                </c:pt>
                <c:pt idx="1064">
                  <c:v>40302.0</c:v>
                </c:pt>
                <c:pt idx="1065">
                  <c:v>40303.0</c:v>
                </c:pt>
                <c:pt idx="1066">
                  <c:v>40304.0</c:v>
                </c:pt>
                <c:pt idx="1067">
                  <c:v>40305.0</c:v>
                </c:pt>
                <c:pt idx="1068">
                  <c:v>40306.0</c:v>
                </c:pt>
                <c:pt idx="1069">
                  <c:v>40307.0</c:v>
                </c:pt>
                <c:pt idx="1070">
                  <c:v>40308.0</c:v>
                </c:pt>
                <c:pt idx="1071">
                  <c:v>40309.0</c:v>
                </c:pt>
                <c:pt idx="1072">
                  <c:v>40310.0</c:v>
                </c:pt>
                <c:pt idx="1073">
                  <c:v>40311.0</c:v>
                </c:pt>
                <c:pt idx="1074">
                  <c:v>40312.0</c:v>
                </c:pt>
                <c:pt idx="1075">
                  <c:v>40313.0</c:v>
                </c:pt>
                <c:pt idx="1076">
                  <c:v>40314.0</c:v>
                </c:pt>
                <c:pt idx="1077">
                  <c:v>40315.0</c:v>
                </c:pt>
                <c:pt idx="1078">
                  <c:v>40316.0</c:v>
                </c:pt>
                <c:pt idx="1079">
                  <c:v>40317.0</c:v>
                </c:pt>
                <c:pt idx="1080">
                  <c:v>40318.0</c:v>
                </c:pt>
                <c:pt idx="1081">
                  <c:v>40319.0</c:v>
                </c:pt>
                <c:pt idx="1082">
                  <c:v>40320.0</c:v>
                </c:pt>
                <c:pt idx="1083">
                  <c:v>40321.0</c:v>
                </c:pt>
                <c:pt idx="1084">
                  <c:v>40322.0</c:v>
                </c:pt>
                <c:pt idx="1085">
                  <c:v>40323.0</c:v>
                </c:pt>
                <c:pt idx="1086">
                  <c:v>40324.0</c:v>
                </c:pt>
                <c:pt idx="1087">
                  <c:v>40325.0</c:v>
                </c:pt>
                <c:pt idx="1088">
                  <c:v>40326.0</c:v>
                </c:pt>
                <c:pt idx="1089">
                  <c:v>40327.0</c:v>
                </c:pt>
                <c:pt idx="1090">
                  <c:v>40328.0</c:v>
                </c:pt>
                <c:pt idx="1091">
                  <c:v>40329.0</c:v>
                </c:pt>
                <c:pt idx="1092">
                  <c:v>40330.0</c:v>
                </c:pt>
                <c:pt idx="1093">
                  <c:v>40331.0</c:v>
                </c:pt>
                <c:pt idx="1094">
                  <c:v>40332.0</c:v>
                </c:pt>
                <c:pt idx="1095">
                  <c:v>40333.0</c:v>
                </c:pt>
                <c:pt idx="1096">
                  <c:v>40334.0</c:v>
                </c:pt>
                <c:pt idx="1097">
                  <c:v>40335.0</c:v>
                </c:pt>
                <c:pt idx="1098">
                  <c:v>40336.0</c:v>
                </c:pt>
                <c:pt idx="1099">
                  <c:v>40337.0</c:v>
                </c:pt>
                <c:pt idx="1100">
                  <c:v>40338.0</c:v>
                </c:pt>
                <c:pt idx="1101">
                  <c:v>40339.0</c:v>
                </c:pt>
                <c:pt idx="1102">
                  <c:v>40340.0</c:v>
                </c:pt>
                <c:pt idx="1103">
                  <c:v>40341.0</c:v>
                </c:pt>
                <c:pt idx="1104">
                  <c:v>40342.0</c:v>
                </c:pt>
                <c:pt idx="1105">
                  <c:v>40343.0</c:v>
                </c:pt>
                <c:pt idx="1106">
                  <c:v>40344.0</c:v>
                </c:pt>
                <c:pt idx="1107">
                  <c:v>40345.0</c:v>
                </c:pt>
                <c:pt idx="1108">
                  <c:v>40346.0</c:v>
                </c:pt>
                <c:pt idx="1109">
                  <c:v>40347.0</c:v>
                </c:pt>
                <c:pt idx="1110">
                  <c:v>40348.0</c:v>
                </c:pt>
                <c:pt idx="1111">
                  <c:v>40349.0</c:v>
                </c:pt>
                <c:pt idx="1112">
                  <c:v>40350.0</c:v>
                </c:pt>
                <c:pt idx="1113">
                  <c:v>40351.0</c:v>
                </c:pt>
                <c:pt idx="1114">
                  <c:v>40352.0</c:v>
                </c:pt>
                <c:pt idx="1115">
                  <c:v>40353.0</c:v>
                </c:pt>
                <c:pt idx="1116">
                  <c:v>40354.0</c:v>
                </c:pt>
                <c:pt idx="1117">
                  <c:v>40355.0</c:v>
                </c:pt>
                <c:pt idx="1118">
                  <c:v>40356.0</c:v>
                </c:pt>
                <c:pt idx="1119">
                  <c:v>40357.0</c:v>
                </c:pt>
                <c:pt idx="1120">
                  <c:v>40358.0</c:v>
                </c:pt>
                <c:pt idx="1121">
                  <c:v>40359.0</c:v>
                </c:pt>
                <c:pt idx="1122">
                  <c:v>40360.0</c:v>
                </c:pt>
                <c:pt idx="1123">
                  <c:v>40361.0</c:v>
                </c:pt>
                <c:pt idx="1124">
                  <c:v>40362.0</c:v>
                </c:pt>
                <c:pt idx="1125">
                  <c:v>40363.0</c:v>
                </c:pt>
                <c:pt idx="1126">
                  <c:v>40364.0</c:v>
                </c:pt>
                <c:pt idx="1127">
                  <c:v>40365.0</c:v>
                </c:pt>
                <c:pt idx="1128">
                  <c:v>40366.0</c:v>
                </c:pt>
                <c:pt idx="1129">
                  <c:v>40367.0</c:v>
                </c:pt>
                <c:pt idx="1130">
                  <c:v>40368.0</c:v>
                </c:pt>
                <c:pt idx="1131">
                  <c:v>40369.0</c:v>
                </c:pt>
                <c:pt idx="1132">
                  <c:v>40370.0</c:v>
                </c:pt>
                <c:pt idx="1133">
                  <c:v>40371.0</c:v>
                </c:pt>
                <c:pt idx="1134">
                  <c:v>40372.0</c:v>
                </c:pt>
                <c:pt idx="1135">
                  <c:v>40373.0</c:v>
                </c:pt>
                <c:pt idx="1136">
                  <c:v>40374.0</c:v>
                </c:pt>
                <c:pt idx="1137">
                  <c:v>40375.0</c:v>
                </c:pt>
                <c:pt idx="1138">
                  <c:v>40376.0</c:v>
                </c:pt>
                <c:pt idx="1139">
                  <c:v>40377.0</c:v>
                </c:pt>
                <c:pt idx="1140">
                  <c:v>40378.0</c:v>
                </c:pt>
                <c:pt idx="1141">
                  <c:v>40379.0</c:v>
                </c:pt>
                <c:pt idx="1142">
                  <c:v>40380.0</c:v>
                </c:pt>
                <c:pt idx="1143">
                  <c:v>40381.0</c:v>
                </c:pt>
                <c:pt idx="1144">
                  <c:v>40382.0</c:v>
                </c:pt>
                <c:pt idx="1145">
                  <c:v>40383.0</c:v>
                </c:pt>
                <c:pt idx="1146">
                  <c:v>40384.0</c:v>
                </c:pt>
                <c:pt idx="1147">
                  <c:v>40385.0</c:v>
                </c:pt>
                <c:pt idx="1148">
                  <c:v>40386.0</c:v>
                </c:pt>
                <c:pt idx="1149">
                  <c:v>40387.0</c:v>
                </c:pt>
                <c:pt idx="1150">
                  <c:v>40388.0</c:v>
                </c:pt>
                <c:pt idx="1151">
                  <c:v>40389.0</c:v>
                </c:pt>
                <c:pt idx="1152">
                  <c:v>40390.0</c:v>
                </c:pt>
                <c:pt idx="1153">
                  <c:v>40391.0</c:v>
                </c:pt>
                <c:pt idx="1154">
                  <c:v>40392.0</c:v>
                </c:pt>
                <c:pt idx="1155">
                  <c:v>40393.0</c:v>
                </c:pt>
                <c:pt idx="1156">
                  <c:v>40394.0</c:v>
                </c:pt>
                <c:pt idx="1157">
                  <c:v>40395.0</c:v>
                </c:pt>
                <c:pt idx="1158">
                  <c:v>40396.0</c:v>
                </c:pt>
                <c:pt idx="1159">
                  <c:v>40397.0</c:v>
                </c:pt>
                <c:pt idx="1160">
                  <c:v>40398.0</c:v>
                </c:pt>
                <c:pt idx="1161">
                  <c:v>40399.0</c:v>
                </c:pt>
                <c:pt idx="1162">
                  <c:v>40400.0</c:v>
                </c:pt>
                <c:pt idx="1163">
                  <c:v>40401.0</c:v>
                </c:pt>
                <c:pt idx="1164">
                  <c:v>40402.0</c:v>
                </c:pt>
                <c:pt idx="1165">
                  <c:v>40403.0</c:v>
                </c:pt>
                <c:pt idx="1166">
                  <c:v>40404.0</c:v>
                </c:pt>
                <c:pt idx="1167">
                  <c:v>40405.0</c:v>
                </c:pt>
                <c:pt idx="1168">
                  <c:v>40406.0</c:v>
                </c:pt>
                <c:pt idx="1169">
                  <c:v>40407.0</c:v>
                </c:pt>
                <c:pt idx="1170">
                  <c:v>40408.0</c:v>
                </c:pt>
                <c:pt idx="1171">
                  <c:v>40409.0</c:v>
                </c:pt>
                <c:pt idx="1172">
                  <c:v>40410.0</c:v>
                </c:pt>
                <c:pt idx="1173">
                  <c:v>40411.0</c:v>
                </c:pt>
                <c:pt idx="1174">
                  <c:v>40412.0</c:v>
                </c:pt>
                <c:pt idx="1175">
                  <c:v>40413.0</c:v>
                </c:pt>
                <c:pt idx="1176">
                  <c:v>40414.0</c:v>
                </c:pt>
                <c:pt idx="1177">
                  <c:v>40415.0</c:v>
                </c:pt>
                <c:pt idx="1178">
                  <c:v>40416.0</c:v>
                </c:pt>
                <c:pt idx="1179">
                  <c:v>40417.0</c:v>
                </c:pt>
                <c:pt idx="1180">
                  <c:v>40418.0</c:v>
                </c:pt>
                <c:pt idx="1181">
                  <c:v>40419.0</c:v>
                </c:pt>
                <c:pt idx="1182">
                  <c:v>40420.0</c:v>
                </c:pt>
                <c:pt idx="1183">
                  <c:v>40421.0</c:v>
                </c:pt>
                <c:pt idx="1184">
                  <c:v>40422.0</c:v>
                </c:pt>
                <c:pt idx="1185">
                  <c:v>40423.0</c:v>
                </c:pt>
                <c:pt idx="1186">
                  <c:v>40424.0</c:v>
                </c:pt>
                <c:pt idx="1187">
                  <c:v>40425.0</c:v>
                </c:pt>
                <c:pt idx="1188">
                  <c:v>40426.0</c:v>
                </c:pt>
                <c:pt idx="1189">
                  <c:v>40427.0</c:v>
                </c:pt>
                <c:pt idx="1190">
                  <c:v>40428.0</c:v>
                </c:pt>
                <c:pt idx="1191">
                  <c:v>40429.0</c:v>
                </c:pt>
                <c:pt idx="1192">
                  <c:v>40430.0</c:v>
                </c:pt>
                <c:pt idx="1193">
                  <c:v>40431.0</c:v>
                </c:pt>
                <c:pt idx="1194">
                  <c:v>40432.0</c:v>
                </c:pt>
                <c:pt idx="1195">
                  <c:v>40433.0</c:v>
                </c:pt>
                <c:pt idx="1196">
                  <c:v>40434.0</c:v>
                </c:pt>
                <c:pt idx="1197">
                  <c:v>40435.0</c:v>
                </c:pt>
                <c:pt idx="1198">
                  <c:v>40436.0</c:v>
                </c:pt>
                <c:pt idx="1199">
                  <c:v>40437.0</c:v>
                </c:pt>
                <c:pt idx="1200">
                  <c:v>40438.0</c:v>
                </c:pt>
                <c:pt idx="1201">
                  <c:v>40439.0</c:v>
                </c:pt>
                <c:pt idx="1202">
                  <c:v>40440.0</c:v>
                </c:pt>
                <c:pt idx="1203">
                  <c:v>40441.0</c:v>
                </c:pt>
                <c:pt idx="1204">
                  <c:v>40442.0</c:v>
                </c:pt>
                <c:pt idx="1205">
                  <c:v>40443.0</c:v>
                </c:pt>
                <c:pt idx="1206">
                  <c:v>40444.0</c:v>
                </c:pt>
                <c:pt idx="1207">
                  <c:v>40445.0</c:v>
                </c:pt>
                <c:pt idx="1208">
                  <c:v>40446.0</c:v>
                </c:pt>
                <c:pt idx="1209">
                  <c:v>40447.0</c:v>
                </c:pt>
                <c:pt idx="1210">
                  <c:v>40448.0</c:v>
                </c:pt>
                <c:pt idx="1211">
                  <c:v>40449.0</c:v>
                </c:pt>
                <c:pt idx="1212">
                  <c:v>40450.0</c:v>
                </c:pt>
                <c:pt idx="1213">
                  <c:v>40451.0</c:v>
                </c:pt>
                <c:pt idx="1214">
                  <c:v>40452.0</c:v>
                </c:pt>
                <c:pt idx="1215">
                  <c:v>40453.0</c:v>
                </c:pt>
                <c:pt idx="1216">
                  <c:v>40454.0</c:v>
                </c:pt>
                <c:pt idx="1217">
                  <c:v>40455.0</c:v>
                </c:pt>
                <c:pt idx="1218">
                  <c:v>40456.0</c:v>
                </c:pt>
                <c:pt idx="1219">
                  <c:v>40457.0</c:v>
                </c:pt>
                <c:pt idx="1220">
                  <c:v>40458.0</c:v>
                </c:pt>
                <c:pt idx="1221">
                  <c:v>40459.0</c:v>
                </c:pt>
                <c:pt idx="1222">
                  <c:v>40460.0</c:v>
                </c:pt>
                <c:pt idx="1223">
                  <c:v>40461.0</c:v>
                </c:pt>
                <c:pt idx="1224">
                  <c:v>40462.0</c:v>
                </c:pt>
                <c:pt idx="1225">
                  <c:v>40463.0</c:v>
                </c:pt>
                <c:pt idx="1226">
                  <c:v>40464.0</c:v>
                </c:pt>
                <c:pt idx="1227">
                  <c:v>40465.0</c:v>
                </c:pt>
                <c:pt idx="1228">
                  <c:v>40466.0</c:v>
                </c:pt>
                <c:pt idx="1229">
                  <c:v>40467.0</c:v>
                </c:pt>
                <c:pt idx="1230">
                  <c:v>40468.0</c:v>
                </c:pt>
                <c:pt idx="1231">
                  <c:v>40469.0</c:v>
                </c:pt>
                <c:pt idx="1232">
                  <c:v>40470.0</c:v>
                </c:pt>
                <c:pt idx="1233">
                  <c:v>40471.0</c:v>
                </c:pt>
                <c:pt idx="1234">
                  <c:v>40472.0</c:v>
                </c:pt>
                <c:pt idx="1235">
                  <c:v>40473.0</c:v>
                </c:pt>
                <c:pt idx="1236">
                  <c:v>40474.0</c:v>
                </c:pt>
                <c:pt idx="1237">
                  <c:v>40475.0</c:v>
                </c:pt>
                <c:pt idx="1238">
                  <c:v>40476.0</c:v>
                </c:pt>
                <c:pt idx="1239">
                  <c:v>40477.0</c:v>
                </c:pt>
                <c:pt idx="1240">
                  <c:v>40478.0</c:v>
                </c:pt>
                <c:pt idx="1241">
                  <c:v>40479.0</c:v>
                </c:pt>
                <c:pt idx="1242">
                  <c:v>40480.0</c:v>
                </c:pt>
                <c:pt idx="1243">
                  <c:v>40481.0</c:v>
                </c:pt>
                <c:pt idx="1244">
                  <c:v>40482.0</c:v>
                </c:pt>
                <c:pt idx="1245">
                  <c:v>40483.0</c:v>
                </c:pt>
                <c:pt idx="1246">
                  <c:v>40484.0</c:v>
                </c:pt>
                <c:pt idx="1247">
                  <c:v>40485.0</c:v>
                </c:pt>
                <c:pt idx="1248">
                  <c:v>40486.0</c:v>
                </c:pt>
                <c:pt idx="1249">
                  <c:v>40487.0</c:v>
                </c:pt>
                <c:pt idx="1250">
                  <c:v>40488.0</c:v>
                </c:pt>
                <c:pt idx="1251">
                  <c:v>40489.0</c:v>
                </c:pt>
                <c:pt idx="1252">
                  <c:v>40490.0</c:v>
                </c:pt>
                <c:pt idx="1253">
                  <c:v>40491.0</c:v>
                </c:pt>
                <c:pt idx="1254">
                  <c:v>40492.0</c:v>
                </c:pt>
                <c:pt idx="1255">
                  <c:v>40493.0</c:v>
                </c:pt>
                <c:pt idx="1256">
                  <c:v>40494.0</c:v>
                </c:pt>
                <c:pt idx="1257">
                  <c:v>40495.0</c:v>
                </c:pt>
                <c:pt idx="1258">
                  <c:v>40496.0</c:v>
                </c:pt>
                <c:pt idx="1259">
                  <c:v>40497.0</c:v>
                </c:pt>
                <c:pt idx="1260">
                  <c:v>40498.0</c:v>
                </c:pt>
                <c:pt idx="1261">
                  <c:v>40499.0</c:v>
                </c:pt>
                <c:pt idx="1262">
                  <c:v>40500.0</c:v>
                </c:pt>
                <c:pt idx="1263">
                  <c:v>40501.0</c:v>
                </c:pt>
                <c:pt idx="1264">
                  <c:v>40502.0</c:v>
                </c:pt>
                <c:pt idx="1265">
                  <c:v>40503.0</c:v>
                </c:pt>
                <c:pt idx="1266">
                  <c:v>40504.0</c:v>
                </c:pt>
                <c:pt idx="1267">
                  <c:v>40505.0</c:v>
                </c:pt>
                <c:pt idx="1268">
                  <c:v>40506.0</c:v>
                </c:pt>
                <c:pt idx="1269">
                  <c:v>40507.0</c:v>
                </c:pt>
                <c:pt idx="1270">
                  <c:v>40508.0</c:v>
                </c:pt>
                <c:pt idx="1271">
                  <c:v>40509.0</c:v>
                </c:pt>
                <c:pt idx="1272">
                  <c:v>40510.0</c:v>
                </c:pt>
                <c:pt idx="1273">
                  <c:v>40511.0</c:v>
                </c:pt>
                <c:pt idx="1274">
                  <c:v>40512.0</c:v>
                </c:pt>
                <c:pt idx="1275">
                  <c:v>40513.0</c:v>
                </c:pt>
                <c:pt idx="1276">
                  <c:v>40514.0</c:v>
                </c:pt>
                <c:pt idx="1277">
                  <c:v>40515.0</c:v>
                </c:pt>
                <c:pt idx="1278">
                  <c:v>40516.0</c:v>
                </c:pt>
                <c:pt idx="1279">
                  <c:v>40517.0</c:v>
                </c:pt>
                <c:pt idx="1280">
                  <c:v>40518.0</c:v>
                </c:pt>
                <c:pt idx="1281">
                  <c:v>40519.0</c:v>
                </c:pt>
                <c:pt idx="1282">
                  <c:v>40520.0</c:v>
                </c:pt>
                <c:pt idx="1283">
                  <c:v>40521.0</c:v>
                </c:pt>
                <c:pt idx="1284">
                  <c:v>40522.0</c:v>
                </c:pt>
                <c:pt idx="1285">
                  <c:v>40523.0</c:v>
                </c:pt>
                <c:pt idx="1286">
                  <c:v>40524.0</c:v>
                </c:pt>
                <c:pt idx="1287">
                  <c:v>40525.0</c:v>
                </c:pt>
                <c:pt idx="1288">
                  <c:v>40526.0</c:v>
                </c:pt>
                <c:pt idx="1289">
                  <c:v>40527.0</c:v>
                </c:pt>
                <c:pt idx="1290">
                  <c:v>40528.0</c:v>
                </c:pt>
                <c:pt idx="1291">
                  <c:v>40529.0</c:v>
                </c:pt>
                <c:pt idx="1292">
                  <c:v>40530.0</c:v>
                </c:pt>
                <c:pt idx="1293">
                  <c:v>40531.0</c:v>
                </c:pt>
                <c:pt idx="1294">
                  <c:v>40532.0</c:v>
                </c:pt>
                <c:pt idx="1295">
                  <c:v>40533.0</c:v>
                </c:pt>
                <c:pt idx="1296">
                  <c:v>40534.0</c:v>
                </c:pt>
                <c:pt idx="1297">
                  <c:v>40535.0</c:v>
                </c:pt>
                <c:pt idx="1298">
                  <c:v>40536.0</c:v>
                </c:pt>
                <c:pt idx="1299">
                  <c:v>40537.0</c:v>
                </c:pt>
                <c:pt idx="1300">
                  <c:v>40538.0</c:v>
                </c:pt>
                <c:pt idx="1301">
                  <c:v>40539.0</c:v>
                </c:pt>
                <c:pt idx="1302">
                  <c:v>40540.0</c:v>
                </c:pt>
                <c:pt idx="1303">
                  <c:v>40541.0</c:v>
                </c:pt>
                <c:pt idx="1304">
                  <c:v>40542.0</c:v>
                </c:pt>
                <c:pt idx="1305">
                  <c:v>40543.0</c:v>
                </c:pt>
                <c:pt idx="1306">
                  <c:v>40544.0</c:v>
                </c:pt>
                <c:pt idx="1307">
                  <c:v>40545.0</c:v>
                </c:pt>
                <c:pt idx="1308">
                  <c:v>40546.0</c:v>
                </c:pt>
                <c:pt idx="1309">
                  <c:v>40547.0</c:v>
                </c:pt>
                <c:pt idx="1310">
                  <c:v>40548.0</c:v>
                </c:pt>
                <c:pt idx="1311">
                  <c:v>40549.0</c:v>
                </c:pt>
                <c:pt idx="1312">
                  <c:v>40550.0</c:v>
                </c:pt>
                <c:pt idx="1313">
                  <c:v>40551.0</c:v>
                </c:pt>
                <c:pt idx="1314">
                  <c:v>40552.0</c:v>
                </c:pt>
                <c:pt idx="1315">
                  <c:v>40553.0</c:v>
                </c:pt>
                <c:pt idx="1316">
                  <c:v>40554.0</c:v>
                </c:pt>
                <c:pt idx="1317">
                  <c:v>40555.0</c:v>
                </c:pt>
                <c:pt idx="1318">
                  <c:v>40556.0</c:v>
                </c:pt>
                <c:pt idx="1319">
                  <c:v>40557.0</c:v>
                </c:pt>
                <c:pt idx="1320">
                  <c:v>40558.0</c:v>
                </c:pt>
                <c:pt idx="1321">
                  <c:v>40559.0</c:v>
                </c:pt>
                <c:pt idx="1322">
                  <c:v>40560.0</c:v>
                </c:pt>
                <c:pt idx="1323">
                  <c:v>40561.0</c:v>
                </c:pt>
                <c:pt idx="1324">
                  <c:v>40562.0</c:v>
                </c:pt>
                <c:pt idx="1325">
                  <c:v>40563.0</c:v>
                </c:pt>
                <c:pt idx="1326">
                  <c:v>40564.0</c:v>
                </c:pt>
                <c:pt idx="1327">
                  <c:v>40565.0</c:v>
                </c:pt>
                <c:pt idx="1328">
                  <c:v>40566.0</c:v>
                </c:pt>
                <c:pt idx="1329">
                  <c:v>40567.0</c:v>
                </c:pt>
                <c:pt idx="1330">
                  <c:v>40568.0</c:v>
                </c:pt>
                <c:pt idx="1331">
                  <c:v>40569.0</c:v>
                </c:pt>
                <c:pt idx="1332">
                  <c:v>40570.0</c:v>
                </c:pt>
                <c:pt idx="1333">
                  <c:v>40571.0</c:v>
                </c:pt>
                <c:pt idx="1334">
                  <c:v>40572.0</c:v>
                </c:pt>
                <c:pt idx="1335">
                  <c:v>40573.0</c:v>
                </c:pt>
                <c:pt idx="1336">
                  <c:v>40574.0</c:v>
                </c:pt>
                <c:pt idx="1337">
                  <c:v>40575.0</c:v>
                </c:pt>
                <c:pt idx="1338">
                  <c:v>40576.0</c:v>
                </c:pt>
                <c:pt idx="1339">
                  <c:v>40577.0</c:v>
                </c:pt>
                <c:pt idx="1340">
                  <c:v>40578.0</c:v>
                </c:pt>
                <c:pt idx="1341">
                  <c:v>40579.0</c:v>
                </c:pt>
                <c:pt idx="1342">
                  <c:v>40580.0</c:v>
                </c:pt>
                <c:pt idx="1343">
                  <c:v>40581.0</c:v>
                </c:pt>
                <c:pt idx="1344">
                  <c:v>40582.0</c:v>
                </c:pt>
                <c:pt idx="1345">
                  <c:v>40583.0</c:v>
                </c:pt>
                <c:pt idx="1346">
                  <c:v>40584.0</c:v>
                </c:pt>
                <c:pt idx="1347">
                  <c:v>40585.0</c:v>
                </c:pt>
                <c:pt idx="1348">
                  <c:v>40586.0</c:v>
                </c:pt>
                <c:pt idx="1349">
                  <c:v>40587.0</c:v>
                </c:pt>
                <c:pt idx="1350">
                  <c:v>40588.0</c:v>
                </c:pt>
                <c:pt idx="1351">
                  <c:v>40589.0</c:v>
                </c:pt>
                <c:pt idx="1352">
                  <c:v>40590.0</c:v>
                </c:pt>
                <c:pt idx="1353">
                  <c:v>40591.0</c:v>
                </c:pt>
                <c:pt idx="1354">
                  <c:v>40592.0</c:v>
                </c:pt>
                <c:pt idx="1355">
                  <c:v>40593.0</c:v>
                </c:pt>
                <c:pt idx="1356">
                  <c:v>40594.0</c:v>
                </c:pt>
                <c:pt idx="1357">
                  <c:v>40595.0</c:v>
                </c:pt>
                <c:pt idx="1358">
                  <c:v>40596.0</c:v>
                </c:pt>
                <c:pt idx="1359">
                  <c:v>40597.0</c:v>
                </c:pt>
                <c:pt idx="1360">
                  <c:v>40598.0</c:v>
                </c:pt>
                <c:pt idx="1361">
                  <c:v>40599.0</c:v>
                </c:pt>
                <c:pt idx="1362">
                  <c:v>40600.0</c:v>
                </c:pt>
                <c:pt idx="1363">
                  <c:v>40601.0</c:v>
                </c:pt>
                <c:pt idx="1364">
                  <c:v>40602.0</c:v>
                </c:pt>
                <c:pt idx="1365">
                  <c:v>40603.0</c:v>
                </c:pt>
                <c:pt idx="1366">
                  <c:v>40604.0</c:v>
                </c:pt>
                <c:pt idx="1367">
                  <c:v>40605.0</c:v>
                </c:pt>
                <c:pt idx="1368">
                  <c:v>40606.0</c:v>
                </c:pt>
                <c:pt idx="1369">
                  <c:v>40607.0</c:v>
                </c:pt>
                <c:pt idx="1370">
                  <c:v>40608.0</c:v>
                </c:pt>
                <c:pt idx="1371">
                  <c:v>40609.0</c:v>
                </c:pt>
                <c:pt idx="1372">
                  <c:v>40610.0</c:v>
                </c:pt>
                <c:pt idx="1373">
                  <c:v>40611.0</c:v>
                </c:pt>
                <c:pt idx="1374">
                  <c:v>40612.0</c:v>
                </c:pt>
                <c:pt idx="1375">
                  <c:v>40613.0</c:v>
                </c:pt>
                <c:pt idx="1376">
                  <c:v>40614.0</c:v>
                </c:pt>
                <c:pt idx="1377">
                  <c:v>40615.0</c:v>
                </c:pt>
                <c:pt idx="1378">
                  <c:v>40616.0</c:v>
                </c:pt>
                <c:pt idx="1379">
                  <c:v>40617.0</c:v>
                </c:pt>
                <c:pt idx="1380">
                  <c:v>40618.0</c:v>
                </c:pt>
                <c:pt idx="1381">
                  <c:v>40619.0</c:v>
                </c:pt>
                <c:pt idx="1382">
                  <c:v>40620.0</c:v>
                </c:pt>
                <c:pt idx="1383">
                  <c:v>40621.0</c:v>
                </c:pt>
                <c:pt idx="1384">
                  <c:v>40622.0</c:v>
                </c:pt>
                <c:pt idx="1385">
                  <c:v>40623.0</c:v>
                </c:pt>
                <c:pt idx="1386">
                  <c:v>40624.0</c:v>
                </c:pt>
                <c:pt idx="1387">
                  <c:v>40625.0</c:v>
                </c:pt>
                <c:pt idx="1388">
                  <c:v>40626.0</c:v>
                </c:pt>
                <c:pt idx="1389">
                  <c:v>40627.0</c:v>
                </c:pt>
                <c:pt idx="1390">
                  <c:v>40628.0</c:v>
                </c:pt>
                <c:pt idx="1391">
                  <c:v>40629.0</c:v>
                </c:pt>
                <c:pt idx="1392">
                  <c:v>40630.0</c:v>
                </c:pt>
                <c:pt idx="1393">
                  <c:v>40631.0</c:v>
                </c:pt>
                <c:pt idx="1394">
                  <c:v>40632.0</c:v>
                </c:pt>
                <c:pt idx="1395">
                  <c:v>40633.0</c:v>
                </c:pt>
                <c:pt idx="1396">
                  <c:v>40634.0</c:v>
                </c:pt>
                <c:pt idx="1397">
                  <c:v>40635.0</c:v>
                </c:pt>
                <c:pt idx="1398">
                  <c:v>40636.0</c:v>
                </c:pt>
                <c:pt idx="1399">
                  <c:v>40637.0</c:v>
                </c:pt>
                <c:pt idx="1400">
                  <c:v>40638.0</c:v>
                </c:pt>
                <c:pt idx="1401">
                  <c:v>40639.0</c:v>
                </c:pt>
                <c:pt idx="1402">
                  <c:v>40640.0</c:v>
                </c:pt>
                <c:pt idx="1403">
                  <c:v>40641.0</c:v>
                </c:pt>
                <c:pt idx="1404">
                  <c:v>40642.0</c:v>
                </c:pt>
                <c:pt idx="1405">
                  <c:v>40643.0</c:v>
                </c:pt>
                <c:pt idx="1406">
                  <c:v>40644.0</c:v>
                </c:pt>
                <c:pt idx="1407">
                  <c:v>40645.0</c:v>
                </c:pt>
                <c:pt idx="1408">
                  <c:v>40646.0</c:v>
                </c:pt>
                <c:pt idx="1409">
                  <c:v>40647.0</c:v>
                </c:pt>
                <c:pt idx="1410">
                  <c:v>40648.0</c:v>
                </c:pt>
                <c:pt idx="1411">
                  <c:v>40649.0</c:v>
                </c:pt>
                <c:pt idx="1412">
                  <c:v>40650.0</c:v>
                </c:pt>
                <c:pt idx="1413">
                  <c:v>40651.0</c:v>
                </c:pt>
                <c:pt idx="1414">
                  <c:v>40652.0</c:v>
                </c:pt>
                <c:pt idx="1415">
                  <c:v>40653.0</c:v>
                </c:pt>
                <c:pt idx="1416">
                  <c:v>40654.0</c:v>
                </c:pt>
                <c:pt idx="1417">
                  <c:v>40655.0</c:v>
                </c:pt>
                <c:pt idx="1418">
                  <c:v>40656.0</c:v>
                </c:pt>
                <c:pt idx="1419">
                  <c:v>40657.0</c:v>
                </c:pt>
                <c:pt idx="1420">
                  <c:v>40658.0</c:v>
                </c:pt>
                <c:pt idx="1421">
                  <c:v>40659.0</c:v>
                </c:pt>
                <c:pt idx="1422">
                  <c:v>40660.0</c:v>
                </c:pt>
                <c:pt idx="1423">
                  <c:v>40661.0</c:v>
                </c:pt>
                <c:pt idx="1424">
                  <c:v>40662.0</c:v>
                </c:pt>
                <c:pt idx="1425">
                  <c:v>40663.0</c:v>
                </c:pt>
                <c:pt idx="1426">
                  <c:v>40664.0</c:v>
                </c:pt>
                <c:pt idx="1427">
                  <c:v>40665.0</c:v>
                </c:pt>
                <c:pt idx="1428">
                  <c:v>40666.0</c:v>
                </c:pt>
                <c:pt idx="1429">
                  <c:v>40667.0</c:v>
                </c:pt>
                <c:pt idx="1430">
                  <c:v>40668.0</c:v>
                </c:pt>
                <c:pt idx="1431">
                  <c:v>40669.0</c:v>
                </c:pt>
                <c:pt idx="1432">
                  <c:v>40670.0</c:v>
                </c:pt>
                <c:pt idx="1433">
                  <c:v>40671.0</c:v>
                </c:pt>
                <c:pt idx="1434">
                  <c:v>40672.0</c:v>
                </c:pt>
                <c:pt idx="1435">
                  <c:v>40673.0</c:v>
                </c:pt>
                <c:pt idx="1436">
                  <c:v>40674.0</c:v>
                </c:pt>
                <c:pt idx="1437">
                  <c:v>40675.0</c:v>
                </c:pt>
                <c:pt idx="1438">
                  <c:v>40676.0</c:v>
                </c:pt>
                <c:pt idx="1439">
                  <c:v>40677.0</c:v>
                </c:pt>
                <c:pt idx="1440">
                  <c:v>40678.0</c:v>
                </c:pt>
                <c:pt idx="1441">
                  <c:v>40679.0</c:v>
                </c:pt>
                <c:pt idx="1442">
                  <c:v>40680.0</c:v>
                </c:pt>
                <c:pt idx="1443">
                  <c:v>40681.0</c:v>
                </c:pt>
                <c:pt idx="1444">
                  <c:v>40682.0</c:v>
                </c:pt>
                <c:pt idx="1445">
                  <c:v>40683.0</c:v>
                </c:pt>
                <c:pt idx="1446">
                  <c:v>40684.0</c:v>
                </c:pt>
                <c:pt idx="1447">
                  <c:v>40685.0</c:v>
                </c:pt>
                <c:pt idx="1448">
                  <c:v>40686.0</c:v>
                </c:pt>
                <c:pt idx="1449">
                  <c:v>40687.0</c:v>
                </c:pt>
                <c:pt idx="1450">
                  <c:v>40688.0</c:v>
                </c:pt>
                <c:pt idx="1451">
                  <c:v>40689.0</c:v>
                </c:pt>
                <c:pt idx="1452">
                  <c:v>40690.0</c:v>
                </c:pt>
                <c:pt idx="1453">
                  <c:v>40691.0</c:v>
                </c:pt>
                <c:pt idx="1454">
                  <c:v>40692.0</c:v>
                </c:pt>
                <c:pt idx="1455">
                  <c:v>40693.0</c:v>
                </c:pt>
                <c:pt idx="1456">
                  <c:v>40694.0</c:v>
                </c:pt>
                <c:pt idx="1457">
                  <c:v>40695.0</c:v>
                </c:pt>
                <c:pt idx="1458">
                  <c:v>40696.0</c:v>
                </c:pt>
                <c:pt idx="1459">
                  <c:v>40697.0</c:v>
                </c:pt>
                <c:pt idx="1460">
                  <c:v>40698.0</c:v>
                </c:pt>
                <c:pt idx="1461">
                  <c:v>40699.0</c:v>
                </c:pt>
                <c:pt idx="1462">
                  <c:v>40700.0</c:v>
                </c:pt>
                <c:pt idx="1463">
                  <c:v>40701.0</c:v>
                </c:pt>
                <c:pt idx="1464">
                  <c:v>40702.0</c:v>
                </c:pt>
                <c:pt idx="1465">
                  <c:v>40703.0</c:v>
                </c:pt>
                <c:pt idx="1466">
                  <c:v>40704.0</c:v>
                </c:pt>
                <c:pt idx="1467">
                  <c:v>40705.0</c:v>
                </c:pt>
                <c:pt idx="1468">
                  <c:v>40706.0</c:v>
                </c:pt>
                <c:pt idx="1469">
                  <c:v>40707.0</c:v>
                </c:pt>
                <c:pt idx="1470">
                  <c:v>40708.0</c:v>
                </c:pt>
                <c:pt idx="1471">
                  <c:v>40709.0</c:v>
                </c:pt>
                <c:pt idx="1472">
                  <c:v>40710.0</c:v>
                </c:pt>
                <c:pt idx="1473">
                  <c:v>40711.0</c:v>
                </c:pt>
                <c:pt idx="1474">
                  <c:v>40712.0</c:v>
                </c:pt>
                <c:pt idx="1475">
                  <c:v>40713.0</c:v>
                </c:pt>
                <c:pt idx="1476">
                  <c:v>40714.0</c:v>
                </c:pt>
                <c:pt idx="1477">
                  <c:v>40715.0</c:v>
                </c:pt>
                <c:pt idx="1478">
                  <c:v>40716.0</c:v>
                </c:pt>
                <c:pt idx="1479">
                  <c:v>40717.0</c:v>
                </c:pt>
                <c:pt idx="1480">
                  <c:v>40718.0</c:v>
                </c:pt>
                <c:pt idx="1481">
                  <c:v>40719.0</c:v>
                </c:pt>
                <c:pt idx="1482">
                  <c:v>40720.0</c:v>
                </c:pt>
                <c:pt idx="1483">
                  <c:v>40721.0</c:v>
                </c:pt>
                <c:pt idx="1484">
                  <c:v>40722.0</c:v>
                </c:pt>
                <c:pt idx="1485">
                  <c:v>40723.0</c:v>
                </c:pt>
                <c:pt idx="1486">
                  <c:v>40724.0</c:v>
                </c:pt>
                <c:pt idx="1487">
                  <c:v>40725.0</c:v>
                </c:pt>
                <c:pt idx="1488">
                  <c:v>40726.0</c:v>
                </c:pt>
                <c:pt idx="1489">
                  <c:v>40727.0</c:v>
                </c:pt>
                <c:pt idx="1490">
                  <c:v>40728.0</c:v>
                </c:pt>
                <c:pt idx="1491">
                  <c:v>40729.0</c:v>
                </c:pt>
                <c:pt idx="1492">
                  <c:v>40730.0</c:v>
                </c:pt>
                <c:pt idx="1493">
                  <c:v>40731.0</c:v>
                </c:pt>
                <c:pt idx="1494">
                  <c:v>40732.0</c:v>
                </c:pt>
                <c:pt idx="1495">
                  <c:v>40733.0</c:v>
                </c:pt>
                <c:pt idx="1496">
                  <c:v>40734.0</c:v>
                </c:pt>
                <c:pt idx="1497">
                  <c:v>40735.0</c:v>
                </c:pt>
                <c:pt idx="1498">
                  <c:v>40736.0</c:v>
                </c:pt>
                <c:pt idx="1499">
                  <c:v>40737.0</c:v>
                </c:pt>
                <c:pt idx="1500">
                  <c:v>40738.0</c:v>
                </c:pt>
                <c:pt idx="1501">
                  <c:v>40739.0</c:v>
                </c:pt>
                <c:pt idx="1502">
                  <c:v>40740.0</c:v>
                </c:pt>
                <c:pt idx="1503">
                  <c:v>40741.0</c:v>
                </c:pt>
                <c:pt idx="1504">
                  <c:v>40742.0</c:v>
                </c:pt>
                <c:pt idx="1505">
                  <c:v>40743.0</c:v>
                </c:pt>
                <c:pt idx="1506">
                  <c:v>40744.0</c:v>
                </c:pt>
                <c:pt idx="1507">
                  <c:v>40745.0</c:v>
                </c:pt>
                <c:pt idx="1508">
                  <c:v>40746.0</c:v>
                </c:pt>
                <c:pt idx="1509">
                  <c:v>40747.0</c:v>
                </c:pt>
                <c:pt idx="1510">
                  <c:v>40748.0</c:v>
                </c:pt>
                <c:pt idx="1511">
                  <c:v>40749.0</c:v>
                </c:pt>
                <c:pt idx="1512">
                  <c:v>40750.0</c:v>
                </c:pt>
                <c:pt idx="1513">
                  <c:v>40751.0</c:v>
                </c:pt>
                <c:pt idx="1514">
                  <c:v>40752.0</c:v>
                </c:pt>
                <c:pt idx="1515">
                  <c:v>40753.0</c:v>
                </c:pt>
                <c:pt idx="1516">
                  <c:v>40754.0</c:v>
                </c:pt>
                <c:pt idx="1517">
                  <c:v>40755.0</c:v>
                </c:pt>
                <c:pt idx="1518">
                  <c:v>40756.0</c:v>
                </c:pt>
                <c:pt idx="1519">
                  <c:v>40757.0</c:v>
                </c:pt>
                <c:pt idx="1520">
                  <c:v>40758.0</c:v>
                </c:pt>
                <c:pt idx="1521">
                  <c:v>40759.0</c:v>
                </c:pt>
                <c:pt idx="1522">
                  <c:v>40760.0</c:v>
                </c:pt>
                <c:pt idx="1523">
                  <c:v>40761.0</c:v>
                </c:pt>
                <c:pt idx="1524">
                  <c:v>40762.0</c:v>
                </c:pt>
                <c:pt idx="1525">
                  <c:v>40763.0</c:v>
                </c:pt>
                <c:pt idx="1526">
                  <c:v>40764.0</c:v>
                </c:pt>
                <c:pt idx="1527">
                  <c:v>40765.0</c:v>
                </c:pt>
                <c:pt idx="1528">
                  <c:v>40766.0</c:v>
                </c:pt>
                <c:pt idx="1529">
                  <c:v>40767.0</c:v>
                </c:pt>
                <c:pt idx="1530">
                  <c:v>40768.0</c:v>
                </c:pt>
                <c:pt idx="1531">
                  <c:v>40769.0</c:v>
                </c:pt>
                <c:pt idx="1532">
                  <c:v>40770.0</c:v>
                </c:pt>
                <c:pt idx="1533">
                  <c:v>40771.0</c:v>
                </c:pt>
                <c:pt idx="1534">
                  <c:v>40772.0</c:v>
                </c:pt>
                <c:pt idx="1535">
                  <c:v>40773.0</c:v>
                </c:pt>
                <c:pt idx="1536">
                  <c:v>40774.0</c:v>
                </c:pt>
                <c:pt idx="1537">
                  <c:v>40775.0</c:v>
                </c:pt>
                <c:pt idx="1538">
                  <c:v>40776.0</c:v>
                </c:pt>
                <c:pt idx="1539">
                  <c:v>40777.0</c:v>
                </c:pt>
                <c:pt idx="1540">
                  <c:v>40778.0</c:v>
                </c:pt>
                <c:pt idx="1541">
                  <c:v>40779.0</c:v>
                </c:pt>
                <c:pt idx="1542">
                  <c:v>40780.0</c:v>
                </c:pt>
                <c:pt idx="1543">
                  <c:v>40781.0</c:v>
                </c:pt>
                <c:pt idx="1544">
                  <c:v>40782.0</c:v>
                </c:pt>
                <c:pt idx="1545">
                  <c:v>40783.0</c:v>
                </c:pt>
                <c:pt idx="1546">
                  <c:v>40784.0</c:v>
                </c:pt>
                <c:pt idx="1547">
                  <c:v>40785.0</c:v>
                </c:pt>
                <c:pt idx="1548">
                  <c:v>40786.0</c:v>
                </c:pt>
                <c:pt idx="1549">
                  <c:v>40787.0</c:v>
                </c:pt>
                <c:pt idx="1550">
                  <c:v>40788.0</c:v>
                </c:pt>
                <c:pt idx="1551">
                  <c:v>40789.0</c:v>
                </c:pt>
                <c:pt idx="1552">
                  <c:v>40790.0</c:v>
                </c:pt>
                <c:pt idx="1553">
                  <c:v>40791.0</c:v>
                </c:pt>
                <c:pt idx="1554">
                  <c:v>40792.0</c:v>
                </c:pt>
                <c:pt idx="1555">
                  <c:v>40793.0</c:v>
                </c:pt>
                <c:pt idx="1556">
                  <c:v>40794.0</c:v>
                </c:pt>
                <c:pt idx="1557">
                  <c:v>40795.0</c:v>
                </c:pt>
                <c:pt idx="1558">
                  <c:v>40796.0</c:v>
                </c:pt>
                <c:pt idx="1559">
                  <c:v>40797.0</c:v>
                </c:pt>
                <c:pt idx="1560">
                  <c:v>40798.0</c:v>
                </c:pt>
                <c:pt idx="1561">
                  <c:v>40799.0</c:v>
                </c:pt>
                <c:pt idx="1562">
                  <c:v>40800.0</c:v>
                </c:pt>
                <c:pt idx="1563">
                  <c:v>40801.0</c:v>
                </c:pt>
                <c:pt idx="1564">
                  <c:v>40802.0</c:v>
                </c:pt>
                <c:pt idx="1565">
                  <c:v>40803.0</c:v>
                </c:pt>
                <c:pt idx="1566">
                  <c:v>40804.0</c:v>
                </c:pt>
                <c:pt idx="1567">
                  <c:v>40805.0</c:v>
                </c:pt>
                <c:pt idx="1568">
                  <c:v>40806.0</c:v>
                </c:pt>
                <c:pt idx="1569">
                  <c:v>40807.0</c:v>
                </c:pt>
                <c:pt idx="1570">
                  <c:v>40808.0</c:v>
                </c:pt>
                <c:pt idx="1571">
                  <c:v>40809.0</c:v>
                </c:pt>
                <c:pt idx="1572">
                  <c:v>40810.0</c:v>
                </c:pt>
                <c:pt idx="1573">
                  <c:v>40811.0</c:v>
                </c:pt>
                <c:pt idx="1574">
                  <c:v>40812.0</c:v>
                </c:pt>
                <c:pt idx="1575">
                  <c:v>40813.0</c:v>
                </c:pt>
                <c:pt idx="1576">
                  <c:v>40814.0</c:v>
                </c:pt>
                <c:pt idx="1577">
                  <c:v>40815.0</c:v>
                </c:pt>
                <c:pt idx="1578">
                  <c:v>40816.0</c:v>
                </c:pt>
                <c:pt idx="1579">
                  <c:v>40817.0</c:v>
                </c:pt>
                <c:pt idx="1580">
                  <c:v>40818.0</c:v>
                </c:pt>
                <c:pt idx="1581">
                  <c:v>40819.0</c:v>
                </c:pt>
                <c:pt idx="1582">
                  <c:v>40820.0</c:v>
                </c:pt>
                <c:pt idx="1583">
                  <c:v>40821.0</c:v>
                </c:pt>
                <c:pt idx="1584">
                  <c:v>40822.0</c:v>
                </c:pt>
                <c:pt idx="1585">
                  <c:v>40823.0</c:v>
                </c:pt>
                <c:pt idx="1586">
                  <c:v>40824.0</c:v>
                </c:pt>
                <c:pt idx="1587">
                  <c:v>40825.0</c:v>
                </c:pt>
                <c:pt idx="1588">
                  <c:v>40826.0</c:v>
                </c:pt>
                <c:pt idx="1589">
                  <c:v>40827.0</c:v>
                </c:pt>
                <c:pt idx="1590">
                  <c:v>40828.0</c:v>
                </c:pt>
                <c:pt idx="1591">
                  <c:v>40829.0</c:v>
                </c:pt>
                <c:pt idx="1592">
                  <c:v>40830.0</c:v>
                </c:pt>
                <c:pt idx="1593">
                  <c:v>40831.0</c:v>
                </c:pt>
                <c:pt idx="1594">
                  <c:v>40832.0</c:v>
                </c:pt>
                <c:pt idx="1595">
                  <c:v>40833.0</c:v>
                </c:pt>
                <c:pt idx="1596">
                  <c:v>40834.0</c:v>
                </c:pt>
                <c:pt idx="1597">
                  <c:v>40835.0</c:v>
                </c:pt>
                <c:pt idx="1598">
                  <c:v>40836.0</c:v>
                </c:pt>
                <c:pt idx="1599">
                  <c:v>40837.0</c:v>
                </c:pt>
                <c:pt idx="1600">
                  <c:v>40838.0</c:v>
                </c:pt>
                <c:pt idx="1601">
                  <c:v>40839.0</c:v>
                </c:pt>
                <c:pt idx="1602">
                  <c:v>40840.0</c:v>
                </c:pt>
                <c:pt idx="1603">
                  <c:v>40841.0</c:v>
                </c:pt>
                <c:pt idx="1604">
                  <c:v>40842.0</c:v>
                </c:pt>
                <c:pt idx="1605">
                  <c:v>40843.0</c:v>
                </c:pt>
                <c:pt idx="1606">
                  <c:v>40844.0</c:v>
                </c:pt>
                <c:pt idx="1607">
                  <c:v>40845.0</c:v>
                </c:pt>
                <c:pt idx="1608">
                  <c:v>40846.0</c:v>
                </c:pt>
                <c:pt idx="1609">
                  <c:v>40847.0</c:v>
                </c:pt>
                <c:pt idx="1610">
                  <c:v>40848.0</c:v>
                </c:pt>
                <c:pt idx="1611">
                  <c:v>40849.0</c:v>
                </c:pt>
                <c:pt idx="1612">
                  <c:v>40850.0</c:v>
                </c:pt>
                <c:pt idx="1613">
                  <c:v>40851.0</c:v>
                </c:pt>
                <c:pt idx="1614">
                  <c:v>40852.0</c:v>
                </c:pt>
                <c:pt idx="1615">
                  <c:v>40853.0</c:v>
                </c:pt>
                <c:pt idx="1616">
                  <c:v>40854.0</c:v>
                </c:pt>
                <c:pt idx="1617">
                  <c:v>40855.0</c:v>
                </c:pt>
                <c:pt idx="1618">
                  <c:v>40856.0</c:v>
                </c:pt>
                <c:pt idx="1619">
                  <c:v>40857.0</c:v>
                </c:pt>
                <c:pt idx="1620">
                  <c:v>40858.0</c:v>
                </c:pt>
                <c:pt idx="1621">
                  <c:v>40859.0</c:v>
                </c:pt>
                <c:pt idx="1622">
                  <c:v>40860.0</c:v>
                </c:pt>
                <c:pt idx="1623">
                  <c:v>40861.0</c:v>
                </c:pt>
                <c:pt idx="1624">
                  <c:v>40862.0</c:v>
                </c:pt>
                <c:pt idx="1625">
                  <c:v>40863.0</c:v>
                </c:pt>
                <c:pt idx="1626">
                  <c:v>40864.0</c:v>
                </c:pt>
                <c:pt idx="1627">
                  <c:v>40865.0</c:v>
                </c:pt>
                <c:pt idx="1628">
                  <c:v>40866.0</c:v>
                </c:pt>
                <c:pt idx="1629">
                  <c:v>40867.0</c:v>
                </c:pt>
                <c:pt idx="1630">
                  <c:v>40868.0</c:v>
                </c:pt>
                <c:pt idx="1631">
                  <c:v>40869.0</c:v>
                </c:pt>
                <c:pt idx="1632">
                  <c:v>40870.0</c:v>
                </c:pt>
                <c:pt idx="1633">
                  <c:v>40871.0</c:v>
                </c:pt>
                <c:pt idx="1634">
                  <c:v>40872.0</c:v>
                </c:pt>
                <c:pt idx="1635">
                  <c:v>40873.0</c:v>
                </c:pt>
                <c:pt idx="1636">
                  <c:v>40874.0</c:v>
                </c:pt>
                <c:pt idx="1637">
                  <c:v>40875.0</c:v>
                </c:pt>
                <c:pt idx="1638">
                  <c:v>40876.0</c:v>
                </c:pt>
                <c:pt idx="1639">
                  <c:v>40877.0</c:v>
                </c:pt>
                <c:pt idx="1640">
                  <c:v>40878.0</c:v>
                </c:pt>
                <c:pt idx="1641">
                  <c:v>40879.0</c:v>
                </c:pt>
                <c:pt idx="1642">
                  <c:v>40880.0</c:v>
                </c:pt>
                <c:pt idx="1643">
                  <c:v>40881.0</c:v>
                </c:pt>
                <c:pt idx="1644">
                  <c:v>40882.0</c:v>
                </c:pt>
                <c:pt idx="1645">
                  <c:v>40883.0</c:v>
                </c:pt>
                <c:pt idx="1646">
                  <c:v>40884.0</c:v>
                </c:pt>
                <c:pt idx="1647">
                  <c:v>40885.0</c:v>
                </c:pt>
                <c:pt idx="1648">
                  <c:v>40886.0</c:v>
                </c:pt>
                <c:pt idx="1649">
                  <c:v>40887.0</c:v>
                </c:pt>
                <c:pt idx="1650">
                  <c:v>40888.0</c:v>
                </c:pt>
                <c:pt idx="1651">
                  <c:v>40889.0</c:v>
                </c:pt>
                <c:pt idx="1652">
                  <c:v>40890.0</c:v>
                </c:pt>
                <c:pt idx="1653">
                  <c:v>40891.0</c:v>
                </c:pt>
                <c:pt idx="1654">
                  <c:v>40892.0</c:v>
                </c:pt>
                <c:pt idx="1655">
                  <c:v>40893.0</c:v>
                </c:pt>
                <c:pt idx="1656">
                  <c:v>40894.0</c:v>
                </c:pt>
                <c:pt idx="1657">
                  <c:v>40895.0</c:v>
                </c:pt>
                <c:pt idx="1658">
                  <c:v>40896.0</c:v>
                </c:pt>
                <c:pt idx="1659">
                  <c:v>40897.0</c:v>
                </c:pt>
                <c:pt idx="1660">
                  <c:v>40898.0</c:v>
                </c:pt>
                <c:pt idx="1661">
                  <c:v>40899.0</c:v>
                </c:pt>
                <c:pt idx="1662">
                  <c:v>40900.0</c:v>
                </c:pt>
                <c:pt idx="1663">
                  <c:v>40901.0</c:v>
                </c:pt>
                <c:pt idx="1664">
                  <c:v>40902.0</c:v>
                </c:pt>
                <c:pt idx="1665">
                  <c:v>40903.0</c:v>
                </c:pt>
                <c:pt idx="1666">
                  <c:v>40904.0</c:v>
                </c:pt>
                <c:pt idx="1667">
                  <c:v>40905.0</c:v>
                </c:pt>
                <c:pt idx="1668">
                  <c:v>40906.0</c:v>
                </c:pt>
                <c:pt idx="1669">
                  <c:v>40907.0</c:v>
                </c:pt>
                <c:pt idx="1670">
                  <c:v>40908.0</c:v>
                </c:pt>
                <c:pt idx="1671">
                  <c:v>40909.0</c:v>
                </c:pt>
                <c:pt idx="1672">
                  <c:v>40910.0</c:v>
                </c:pt>
                <c:pt idx="1673">
                  <c:v>40911.0</c:v>
                </c:pt>
                <c:pt idx="1674">
                  <c:v>40912.0</c:v>
                </c:pt>
                <c:pt idx="1675">
                  <c:v>40913.0</c:v>
                </c:pt>
                <c:pt idx="1676">
                  <c:v>40914.0</c:v>
                </c:pt>
                <c:pt idx="1677">
                  <c:v>40915.0</c:v>
                </c:pt>
                <c:pt idx="1678">
                  <c:v>40916.0</c:v>
                </c:pt>
                <c:pt idx="1679">
                  <c:v>40917.0</c:v>
                </c:pt>
                <c:pt idx="1680">
                  <c:v>40918.0</c:v>
                </c:pt>
                <c:pt idx="1681">
                  <c:v>40919.0</c:v>
                </c:pt>
                <c:pt idx="1682">
                  <c:v>40920.0</c:v>
                </c:pt>
                <c:pt idx="1683">
                  <c:v>40921.0</c:v>
                </c:pt>
                <c:pt idx="1684">
                  <c:v>40922.0</c:v>
                </c:pt>
                <c:pt idx="1685">
                  <c:v>40923.0</c:v>
                </c:pt>
                <c:pt idx="1686">
                  <c:v>40924.0</c:v>
                </c:pt>
                <c:pt idx="1687">
                  <c:v>40925.0</c:v>
                </c:pt>
                <c:pt idx="1688">
                  <c:v>40926.0</c:v>
                </c:pt>
                <c:pt idx="1689">
                  <c:v>40927.0</c:v>
                </c:pt>
                <c:pt idx="1690">
                  <c:v>40928.0</c:v>
                </c:pt>
                <c:pt idx="1691">
                  <c:v>40929.0</c:v>
                </c:pt>
                <c:pt idx="1692">
                  <c:v>40930.0</c:v>
                </c:pt>
                <c:pt idx="1693">
                  <c:v>40931.0</c:v>
                </c:pt>
                <c:pt idx="1694">
                  <c:v>40932.0</c:v>
                </c:pt>
                <c:pt idx="1695">
                  <c:v>40933.0</c:v>
                </c:pt>
                <c:pt idx="1696">
                  <c:v>40934.0</c:v>
                </c:pt>
                <c:pt idx="1697">
                  <c:v>40935.0</c:v>
                </c:pt>
                <c:pt idx="1698">
                  <c:v>40936.0</c:v>
                </c:pt>
                <c:pt idx="1699">
                  <c:v>40937.0</c:v>
                </c:pt>
                <c:pt idx="1700">
                  <c:v>40938.0</c:v>
                </c:pt>
                <c:pt idx="1701">
                  <c:v>40939.0</c:v>
                </c:pt>
                <c:pt idx="1702">
                  <c:v>40940.0</c:v>
                </c:pt>
                <c:pt idx="1703">
                  <c:v>40941.0</c:v>
                </c:pt>
                <c:pt idx="1704">
                  <c:v>40942.0</c:v>
                </c:pt>
                <c:pt idx="1705">
                  <c:v>40943.0</c:v>
                </c:pt>
                <c:pt idx="1706">
                  <c:v>40944.0</c:v>
                </c:pt>
                <c:pt idx="1707">
                  <c:v>40945.0</c:v>
                </c:pt>
                <c:pt idx="1708">
                  <c:v>40946.0</c:v>
                </c:pt>
                <c:pt idx="1709">
                  <c:v>40947.0</c:v>
                </c:pt>
                <c:pt idx="1710">
                  <c:v>40948.0</c:v>
                </c:pt>
                <c:pt idx="1711">
                  <c:v>40949.0</c:v>
                </c:pt>
                <c:pt idx="1712">
                  <c:v>40950.0</c:v>
                </c:pt>
                <c:pt idx="1713">
                  <c:v>40951.0</c:v>
                </c:pt>
                <c:pt idx="1714">
                  <c:v>40952.0</c:v>
                </c:pt>
                <c:pt idx="1715">
                  <c:v>40953.0</c:v>
                </c:pt>
                <c:pt idx="1716">
                  <c:v>40954.0</c:v>
                </c:pt>
                <c:pt idx="1717">
                  <c:v>40955.0</c:v>
                </c:pt>
                <c:pt idx="1718">
                  <c:v>40956.0</c:v>
                </c:pt>
                <c:pt idx="1719">
                  <c:v>40957.0</c:v>
                </c:pt>
                <c:pt idx="1720">
                  <c:v>40958.0</c:v>
                </c:pt>
                <c:pt idx="1721">
                  <c:v>40959.0</c:v>
                </c:pt>
                <c:pt idx="1722">
                  <c:v>40960.0</c:v>
                </c:pt>
                <c:pt idx="1723">
                  <c:v>40961.0</c:v>
                </c:pt>
                <c:pt idx="1724">
                  <c:v>40962.0</c:v>
                </c:pt>
                <c:pt idx="1725">
                  <c:v>40963.0</c:v>
                </c:pt>
                <c:pt idx="1726">
                  <c:v>40964.0</c:v>
                </c:pt>
                <c:pt idx="1727">
                  <c:v>40965.0</c:v>
                </c:pt>
                <c:pt idx="1728">
                  <c:v>40966.0</c:v>
                </c:pt>
                <c:pt idx="1729">
                  <c:v>40967.0</c:v>
                </c:pt>
                <c:pt idx="1730">
                  <c:v>40968.0</c:v>
                </c:pt>
                <c:pt idx="1731">
                  <c:v>40969.0</c:v>
                </c:pt>
                <c:pt idx="1732">
                  <c:v>40970.0</c:v>
                </c:pt>
                <c:pt idx="1733">
                  <c:v>40971.0</c:v>
                </c:pt>
                <c:pt idx="1734">
                  <c:v>40972.0</c:v>
                </c:pt>
                <c:pt idx="1735">
                  <c:v>40973.0</c:v>
                </c:pt>
                <c:pt idx="1736">
                  <c:v>40974.0</c:v>
                </c:pt>
                <c:pt idx="1737">
                  <c:v>40975.0</c:v>
                </c:pt>
                <c:pt idx="1738">
                  <c:v>40976.0</c:v>
                </c:pt>
                <c:pt idx="1739">
                  <c:v>40977.0</c:v>
                </c:pt>
                <c:pt idx="1740">
                  <c:v>40978.0</c:v>
                </c:pt>
                <c:pt idx="1741">
                  <c:v>40979.0</c:v>
                </c:pt>
                <c:pt idx="1742">
                  <c:v>40980.0</c:v>
                </c:pt>
                <c:pt idx="1743">
                  <c:v>40981.0</c:v>
                </c:pt>
                <c:pt idx="1744">
                  <c:v>40982.0</c:v>
                </c:pt>
                <c:pt idx="1745">
                  <c:v>40983.0</c:v>
                </c:pt>
                <c:pt idx="1746">
                  <c:v>40984.0</c:v>
                </c:pt>
                <c:pt idx="1747">
                  <c:v>40985.0</c:v>
                </c:pt>
                <c:pt idx="1748">
                  <c:v>40986.0</c:v>
                </c:pt>
                <c:pt idx="1749">
                  <c:v>40987.0</c:v>
                </c:pt>
                <c:pt idx="1750">
                  <c:v>40988.0</c:v>
                </c:pt>
                <c:pt idx="1751">
                  <c:v>40989.0</c:v>
                </c:pt>
                <c:pt idx="1752">
                  <c:v>40990.0</c:v>
                </c:pt>
                <c:pt idx="1753">
                  <c:v>40991.0</c:v>
                </c:pt>
                <c:pt idx="1754">
                  <c:v>40992.0</c:v>
                </c:pt>
                <c:pt idx="1755">
                  <c:v>40993.0</c:v>
                </c:pt>
                <c:pt idx="1756">
                  <c:v>40994.0</c:v>
                </c:pt>
                <c:pt idx="1757">
                  <c:v>40995.0</c:v>
                </c:pt>
                <c:pt idx="1758">
                  <c:v>40996.0</c:v>
                </c:pt>
                <c:pt idx="1759">
                  <c:v>40997.0</c:v>
                </c:pt>
                <c:pt idx="1760">
                  <c:v>40998.0</c:v>
                </c:pt>
                <c:pt idx="1761">
                  <c:v>40999.0</c:v>
                </c:pt>
                <c:pt idx="1762">
                  <c:v>41000.0</c:v>
                </c:pt>
                <c:pt idx="1763">
                  <c:v>41001.0</c:v>
                </c:pt>
                <c:pt idx="1764">
                  <c:v>41002.0</c:v>
                </c:pt>
                <c:pt idx="1765">
                  <c:v>41003.0</c:v>
                </c:pt>
                <c:pt idx="1766">
                  <c:v>41004.0</c:v>
                </c:pt>
                <c:pt idx="1767">
                  <c:v>41005.0</c:v>
                </c:pt>
                <c:pt idx="1768">
                  <c:v>41006.0</c:v>
                </c:pt>
                <c:pt idx="1769">
                  <c:v>41007.0</c:v>
                </c:pt>
                <c:pt idx="1770">
                  <c:v>41008.0</c:v>
                </c:pt>
                <c:pt idx="1771">
                  <c:v>41009.0</c:v>
                </c:pt>
                <c:pt idx="1772">
                  <c:v>41010.0</c:v>
                </c:pt>
                <c:pt idx="1773">
                  <c:v>41011.0</c:v>
                </c:pt>
                <c:pt idx="1774">
                  <c:v>41012.0</c:v>
                </c:pt>
                <c:pt idx="1775">
                  <c:v>41013.0</c:v>
                </c:pt>
                <c:pt idx="1776">
                  <c:v>41014.0</c:v>
                </c:pt>
                <c:pt idx="1777">
                  <c:v>41015.0</c:v>
                </c:pt>
                <c:pt idx="1778">
                  <c:v>41016.0</c:v>
                </c:pt>
                <c:pt idx="1779">
                  <c:v>41017.0</c:v>
                </c:pt>
                <c:pt idx="1780">
                  <c:v>41018.0</c:v>
                </c:pt>
                <c:pt idx="1781">
                  <c:v>41019.0</c:v>
                </c:pt>
                <c:pt idx="1782">
                  <c:v>41020.0</c:v>
                </c:pt>
                <c:pt idx="1783">
                  <c:v>41021.0</c:v>
                </c:pt>
                <c:pt idx="1784">
                  <c:v>41022.0</c:v>
                </c:pt>
                <c:pt idx="1785">
                  <c:v>41023.0</c:v>
                </c:pt>
                <c:pt idx="1786">
                  <c:v>41024.0</c:v>
                </c:pt>
                <c:pt idx="1787">
                  <c:v>41025.0</c:v>
                </c:pt>
                <c:pt idx="1788">
                  <c:v>41026.0</c:v>
                </c:pt>
                <c:pt idx="1789">
                  <c:v>41027.0</c:v>
                </c:pt>
                <c:pt idx="1790">
                  <c:v>41028.0</c:v>
                </c:pt>
                <c:pt idx="1791">
                  <c:v>41029.0</c:v>
                </c:pt>
                <c:pt idx="1792">
                  <c:v>41030.0</c:v>
                </c:pt>
                <c:pt idx="1793">
                  <c:v>41031.0</c:v>
                </c:pt>
                <c:pt idx="1794">
                  <c:v>41032.0</c:v>
                </c:pt>
                <c:pt idx="1795">
                  <c:v>41033.0</c:v>
                </c:pt>
                <c:pt idx="1796">
                  <c:v>41034.0</c:v>
                </c:pt>
                <c:pt idx="1797">
                  <c:v>41035.0</c:v>
                </c:pt>
                <c:pt idx="1798">
                  <c:v>41036.0</c:v>
                </c:pt>
                <c:pt idx="1799">
                  <c:v>41037.0</c:v>
                </c:pt>
                <c:pt idx="1800">
                  <c:v>41038.0</c:v>
                </c:pt>
                <c:pt idx="1801">
                  <c:v>41039.0</c:v>
                </c:pt>
                <c:pt idx="1802">
                  <c:v>41040.0</c:v>
                </c:pt>
                <c:pt idx="1803">
                  <c:v>41041.0</c:v>
                </c:pt>
                <c:pt idx="1804">
                  <c:v>41042.0</c:v>
                </c:pt>
                <c:pt idx="1805">
                  <c:v>41043.0</c:v>
                </c:pt>
                <c:pt idx="1806">
                  <c:v>41044.0</c:v>
                </c:pt>
                <c:pt idx="1807">
                  <c:v>41045.0</c:v>
                </c:pt>
                <c:pt idx="1808">
                  <c:v>41046.0</c:v>
                </c:pt>
                <c:pt idx="1809">
                  <c:v>41047.0</c:v>
                </c:pt>
                <c:pt idx="1810">
                  <c:v>41048.0</c:v>
                </c:pt>
                <c:pt idx="1811">
                  <c:v>41049.0</c:v>
                </c:pt>
                <c:pt idx="1812">
                  <c:v>41050.0</c:v>
                </c:pt>
                <c:pt idx="1813">
                  <c:v>41051.0</c:v>
                </c:pt>
                <c:pt idx="1814">
                  <c:v>41052.0</c:v>
                </c:pt>
                <c:pt idx="1815">
                  <c:v>41053.0</c:v>
                </c:pt>
                <c:pt idx="1816">
                  <c:v>41054.0</c:v>
                </c:pt>
                <c:pt idx="1817">
                  <c:v>41055.0</c:v>
                </c:pt>
                <c:pt idx="1818">
                  <c:v>41056.0</c:v>
                </c:pt>
                <c:pt idx="1819">
                  <c:v>41057.0</c:v>
                </c:pt>
                <c:pt idx="1820">
                  <c:v>41058.0</c:v>
                </c:pt>
                <c:pt idx="1821">
                  <c:v>41059.0</c:v>
                </c:pt>
                <c:pt idx="1822">
                  <c:v>41060.0</c:v>
                </c:pt>
                <c:pt idx="1823">
                  <c:v>41061.0</c:v>
                </c:pt>
                <c:pt idx="1824">
                  <c:v>41062.0</c:v>
                </c:pt>
                <c:pt idx="1825">
                  <c:v>41063.0</c:v>
                </c:pt>
                <c:pt idx="1826">
                  <c:v>41064.0</c:v>
                </c:pt>
                <c:pt idx="1827">
                  <c:v>41065.0</c:v>
                </c:pt>
                <c:pt idx="1828">
                  <c:v>41066.0</c:v>
                </c:pt>
                <c:pt idx="1829">
                  <c:v>41067.0</c:v>
                </c:pt>
                <c:pt idx="1830">
                  <c:v>41068.0</c:v>
                </c:pt>
                <c:pt idx="1831">
                  <c:v>41069.0</c:v>
                </c:pt>
                <c:pt idx="1832">
                  <c:v>41070.0</c:v>
                </c:pt>
                <c:pt idx="1833">
                  <c:v>41071.0</c:v>
                </c:pt>
                <c:pt idx="1834">
                  <c:v>41072.0</c:v>
                </c:pt>
                <c:pt idx="1835">
                  <c:v>41073.0</c:v>
                </c:pt>
                <c:pt idx="1836">
                  <c:v>41074.0</c:v>
                </c:pt>
                <c:pt idx="1837">
                  <c:v>41075.0</c:v>
                </c:pt>
                <c:pt idx="1838">
                  <c:v>41076.0</c:v>
                </c:pt>
                <c:pt idx="1839">
                  <c:v>41077.0</c:v>
                </c:pt>
                <c:pt idx="1840">
                  <c:v>41078.0</c:v>
                </c:pt>
                <c:pt idx="1841">
                  <c:v>41079.0</c:v>
                </c:pt>
                <c:pt idx="1842">
                  <c:v>41080.0</c:v>
                </c:pt>
                <c:pt idx="1843">
                  <c:v>41081.0</c:v>
                </c:pt>
                <c:pt idx="1844">
                  <c:v>41082.0</c:v>
                </c:pt>
                <c:pt idx="1845">
                  <c:v>41083.0</c:v>
                </c:pt>
                <c:pt idx="1846">
                  <c:v>41084.0</c:v>
                </c:pt>
                <c:pt idx="1847">
                  <c:v>41085.0</c:v>
                </c:pt>
                <c:pt idx="1848">
                  <c:v>41086.0</c:v>
                </c:pt>
                <c:pt idx="1849">
                  <c:v>41087.0</c:v>
                </c:pt>
                <c:pt idx="1850">
                  <c:v>41088.0</c:v>
                </c:pt>
                <c:pt idx="1851">
                  <c:v>41089.0</c:v>
                </c:pt>
                <c:pt idx="1852">
                  <c:v>41090.0</c:v>
                </c:pt>
                <c:pt idx="1853">
                  <c:v>41091.0</c:v>
                </c:pt>
                <c:pt idx="1854">
                  <c:v>41092.0</c:v>
                </c:pt>
                <c:pt idx="1855">
                  <c:v>41093.0</c:v>
                </c:pt>
                <c:pt idx="1856">
                  <c:v>41094.0</c:v>
                </c:pt>
                <c:pt idx="1857">
                  <c:v>41095.0</c:v>
                </c:pt>
                <c:pt idx="1858">
                  <c:v>41096.0</c:v>
                </c:pt>
                <c:pt idx="1859">
                  <c:v>41097.0</c:v>
                </c:pt>
                <c:pt idx="1860">
                  <c:v>41098.0</c:v>
                </c:pt>
                <c:pt idx="1861">
                  <c:v>41099.0</c:v>
                </c:pt>
                <c:pt idx="1862">
                  <c:v>41100.0</c:v>
                </c:pt>
                <c:pt idx="1863">
                  <c:v>41101.0</c:v>
                </c:pt>
                <c:pt idx="1864">
                  <c:v>41102.0</c:v>
                </c:pt>
                <c:pt idx="1865">
                  <c:v>41103.0</c:v>
                </c:pt>
                <c:pt idx="1866">
                  <c:v>41104.0</c:v>
                </c:pt>
                <c:pt idx="1867">
                  <c:v>41105.0</c:v>
                </c:pt>
                <c:pt idx="1868">
                  <c:v>41106.0</c:v>
                </c:pt>
                <c:pt idx="1869">
                  <c:v>41107.0</c:v>
                </c:pt>
                <c:pt idx="1870">
                  <c:v>41108.0</c:v>
                </c:pt>
                <c:pt idx="1871">
                  <c:v>41109.0</c:v>
                </c:pt>
                <c:pt idx="1872">
                  <c:v>41110.0</c:v>
                </c:pt>
                <c:pt idx="1873">
                  <c:v>41111.0</c:v>
                </c:pt>
                <c:pt idx="1874">
                  <c:v>41112.0</c:v>
                </c:pt>
                <c:pt idx="1875">
                  <c:v>41113.0</c:v>
                </c:pt>
                <c:pt idx="1876">
                  <c:v>41114.0</c:v>
                </c:pt>
                <c:pt idx="1877">
                  <c:v>41115.0</c:v>
                </c:pt>
                <c:pt idx="1878">
                  <c:v>41116.0</c:v>
                </c:pt>
                <c:pt idx="1879">
                  <c:v>41117.0</c:v>
                </c:pt>
                <c:pt idx="1880">
                  <c:v>41118.0</c:v>
                </c:pt>
                <c:pt idx="1881">
                  <c:v>41119.0</c:v>
                </c:pt>
                <c:pt idx="1882">
                  <c:v>41120.0</c:v>
                </c:pt>
                <c:pt idx="1883">
                  <c:v>41121.0</c:v>
                </c:pt>
                <c:pt idx="1884">
                  <c:v>41122.0</c:v>
                </c:pt>
                <c:pt idx="1885">
                  <c:v>41123.0</c:v>
                </c:pt>
                <c:pt idx="1886">
                  <c:v>41124.0</c:v>
                </c:pt>
                <c:pt idx="1887">
                  <c:v>41125.0</c:v>
                </c:pt>
                <c:pt idx="1888">
                  <c:v>41126.0</c:v>
                </c:pt>
                <c:pt idx="1889">
                  <c:v>41127.0</c:v>
                </c:pt>
                <c:pt idx="1890">
                  <c:v>41128.0</c:v>
                </c:pt>
                <c:pt idx="1891">
                  <c:v>41129.0</c:v>
                </c:pt>
                <c:pt idx="1892">
                  <c:v>41130.0</c:v>
                </c:pt>
                <c:pt idx="1893">
                  <c:v>41131.0</c:v>
                </c:pt>
                <c:pt idx="1894">
                  <c:v>41132.0</c:v>
                </c:pt>
                <c:pt idx="1895">
                  <c:v>41133.0</c:v>
                </c:pt>
                <c:pt idx="1896">
                  <c:v>41134.0</c:v>
                </c:pt>
                <c:pt idx="1897">
                  <c:v>41135.0</c:v>
                </c:pt>
                <c:pt idx="1898">
                  <c:v>41136.0</c:v>
                </c:pt>
                <c:pt idx="1899">
                  <c:v>41137.0</c:v>
                </c:pt>
                <c:pt idx="1900">
                  <c:v>41138.0</c:v>
                </c:pt>
                <c:pt idx="1901">
                  <c:v>41139.0</c:v>
                </c:pt>
                <c:pt idx="1902">
                  <c:v>41140.0</c:v>
                </c:pt>
                <c:pt idx="1903">
                  <c:v>41141.0</c:v>
                </c:pt>
                <c:pt idx="1904">
                  <c:v>41142.0</c:v>
                </c:pt>
                <c:pt idx="1905">
                  <c:v>41143.0</c:v>
                </c:pt>
                <c:pt idx="1906">
                  <c:v>41144.0</c:v>
                </c:pt>
                <c:pt idx="1907">
                  <c:v>41145.0</c:v>
                </c:pt>
                <c:pt idx="1908">
                  <c:v>41146.0</c:v>
                </c:pt>
                <c:pt idx="1909">
                  <c:v>41147.0</c:v>
                </c:pt>
                <c:pt idx="1910">
                  <c:v>41148.0</c:v>
                </c:pt>
                <c:pt idx="1911">
                  <c:v>41149.0</c:v>
                </c:pt>
                <c:pt idx="1912">
                  <c:v>41150.0</c:v>
                </c:pt>
                <c:pt idx="1913">
                  <c:v>41151.0</c:v>
                </c:pt>
                <c:pt idx="1914">
                  <c:v>41152.0</c:v>
                </c:pt>
                <c:pt idx="1915">
                  <c:v>41153.0</c:v>
                </c:pt>
                <c:pt idx="1916">
                  <c:v>41154.0</c:v>
                </c:pt>
                <c:pt idx="1917">
                  <c:v>41155.0</c:v>
                </c:pt>
                <c:pt idx="1918">
                  <c:v>41156.0</c:v>
                </c:pt>
                <c:pt idx="1919">
                  <c:v>41157.0</c:v>
                </c:pt>
                <c:pt idx="1920">
                  <c:v>41158.0</c:v>
                </c:pt>
                <c:pt idx="1921">
                  <c:v>41159.0</c:v>
                </c:pt>
                <c:pt idx="1922">
                  <c:v>41160.0</c:v>
                </c:pt>
                <c:pt idx="1923">
                  <c:v>41161.0</c:v>
                </c:pt>
                <c:pt idx="1924">
                  <c:v>41162.0</c:v>
                </c:pt>
                <c:pt idx="1925">
                  <c:v>41163.0</c:v>
                </c:pt>
                <c:pt idx="1926">
                  <c:v>41164.0</c:v>
                </c:pt>
                <c:pt idx="1927">
                  <c:v>41165.0</c:v>
                </c:pt>
                <c:pt idx="1928">
                  <c:v>41166.0</c:v>
                </c:pt>
                <c:pt idx="1929">
                  <c:v>41167.0</c:v>
                </c:pt>
                <c:pt idx="1930">
                  <c:v>41168.0</c:v>
                </c:pt>
                <c:pt idx="1931">
                  <c:v>41169.0</c:v>
                </c:pt>
                <c:pt idx="1932">
                  <c:v>41170.0</c:v>
                </c:pt>
                <c:pt idx="1933">
                  <c:v>41171.0</c:v>
                </c:pt>
                <c:pt idx="1934">
                  <c:v>41172.0</c:v>
                </c:pt>
                <c:pt idx="1935">
                  <c:v>41173.0</c:v>
                </c:pt>
                <c:pt idx="1936">
                  <c:v>41174.0</c:v>
                </c:pt>
                <c:pt idx="1937">
                  <c:v>41175.0</c:v>
                </c:pt>
                <c:pt idx="1938">
                  <c:v>41176.0</c:v>
                </c:pt>
                <c:pt idx="1939">
                  <c:v>41177.0</c:v>
                </c:pt>
                <c:pt idx="1940">
                  <c:v>41178.0</c:v>
                </c:pt>
                <c:pt idx="1941">
                  <c:v>41179.0</c:v>
                </c:pt>
                <c:pt idx="1942">
                  <c:v>41180.0</c:v>
                </c:pt>
                <c:pt idx="1943">
                  <c:v>41181.0</c:v>
                </c:pt>
                <c:pt idx="1944">
                  <c:v>41182.0</c:v>
                </c:pt>
                <c:pt idx="1945">
                  <c:v>41183.0</c:v>
                </c:pt>
                <c:pt idx="1946">
                  <c:v>41184.0</c:v>
                </c:pt>
                <c:pt idx="1947">
                  <c:v>41185.0</c:v>
                </c:pt>
                <c:pt idx="1948">
                  <c:v>41186.0</c:v>
                </c:pt>
                <c:pt idx="1949">
                  <c:v>41187.0</c:v>
                </c:pt>
                <c:pt idx="1950">
                  <c:v>41188.0</c:v>
                </c:pt>
                <c:pt idx="1951">
                  <c:v>41189.0</c:v>
                </c:pt>
                <c:pt idx="1952">
                  <c:v>41190.0</c:v>
                </c:pt>
                <c:pt idx="1953">
                  <c:v>41191.0</c:v>
                </c:pt>
                <c:pt idx="1954">
                  <c:v>41192.0</c:v>
                </c:pt>
                <c:pt idx="1955">
                  <c:v>41193.0</c:v>
                </c:pt>
                <c:pt idx="1956">
                  <c:v>41194.0</c:v>
                </c:pt>
                <c:pt idx="1957">
                  <c:v>41195.0</c:v>
                </c:pt>
                <c:pt idx="1958">
                  <c:v>41196.0</c:v>
                </c:pt>
                <c:pt idx="1959">
                  <c:v>41197.0</c:v>
                </c:pt>
                <c:pt idx="1960">
                  <c:v>41198.0</c:v>
                </c:pt>
                <c:pt idx="1961">
                  <c:v>41199.0</c:v>
                </c:pt>
                <c:pt idx="1962">
                  <c:v>41200.0</c:v>
                </c:pt>
                <c:pt idx="1963">
                  <c:v>41201.0</c:v>
                </c:pt>
                <c:pt idx="1964">
                  <c:v>41202.0</c:v>
                </c:pt>
                <c:pt idx="1965">
                  <c:v>41203.0</c:v>
                </c:pt>
                <c:pt idx="1966">
                  <c:v>41204.0</c:v>
                </c:pt>
                <c:pt idx="1967">
                  <c:v>41205.0</c:v>
                </c:pt>
                <c:pt idx="1968">
                  <c:v>41206.0</c:v>
                </c:pt>
                <c:pt idx="1969">
                  <c:v>41207.0</c:v>
                </c:pt>
                <c:pt idx="1970">
                  <c:v>41208.0</c:v>
                </c:pt>
                <c:pt idx="1971">
                  <c:v>41209.0</c:v>
                </c:pt>
                <c:pt idx="1972">
                  <c:v>41210.0</c:v>
                </c:pt>
                <c:pt idx="1973">
                  <c:v>41211.0</c:v>
                </c:pt>
                <c:pt idx="1974">
                  <c:v>41212.0</c:v>
                </c:pt>
                <c:pt idx="1975">
                  <c:v>41213.0</c:v>
                </c:pt>
                <c:pt idx="1976">
                  <c:v>41214.0</c:v>
                </c:pt>
                <c:pt idx="1977">
                  <c:v>41215.0</c:v>
                </c:pt>
                <c:pt idx="1978">
                  <c:v>41216.0</c:v>
                </c:pt>
                <c:pt idx="1979">
                  <c:v>41217.0</c:v>
                </c:pt>
                <c:pt idx="1980">
                  <c:v>41218.0</c:v>
                </c:pt>
                <c:pt idx="1981">
                  <c:v>41219.0</c:v>
                </c:pt>
                <c:pt idx="1982">
                  <c:v>41220.0</c:v>
                </c:pt>
                <c:pt idx="1983">
                  <c:v>41221.0</c:v>
                </c:pt>
                <c:pt idx="1984">
                  <c:v>41222.0</c:v>
                </c:pt>
                <c:pt idx="1985">
                  <c:v>41223.0</c:v>
                </c:pt>
                <c:pt idx="1986">
                  <c:v>41224.0</c:v>
                </c:pt>
                <c:pt idx="1987">
                  <c:v>41225.0</c:v>
                </c:pt>
                <c:pt idx="1988">
                  <c:v>41226.0</c:v>
                </c:pt>
                <c:pt idx="1989">
                  <c:v>41227.0</c:v>
                </c:pt>
                <c:pt idx="1990">
                  <c:v>41228.0</c:v>
                </c:pt>
                <c:pt idx="1991">
                  <c:v>41229.0</c:v>
                </c:pt>
                <c:pt idx="1992">
                  <c:v>41230.0</c:v>
                </c:pt>
                <c:pt idx="1993">
                  <c:v>41231.0</c:v>
                </c:pt>
                <c:pt idx="1994">
                  <c:v>41232.0</c:v>
                </c:pt>
                <c:pt idx="1995">
                  <c:v>41233.0</c:v>
                </c:pt>
                <c:pt idx="1996">
                  <c:v>41234.0</c:v>
                </c:pt>
                <c:pt idx="1997">
                  <c:v>41235.0</c:v>
                </c:pt>
                <c:pt idx="1998">
                  <c:v>41236.0</c:v>
                </c:pt>
                <c:pt idx="1999">
                  <c:v>41237.0</c:v>
                </c:pt>
                <c:pt idx="2000">
                  <c:v>41238.0</c:v>
                </c:pt>
                <c:pt idx="2001">
                  <c:v>41239.0</c:v>
                </c:pt>
                <c:pt idx="2002">
                  <c:v>41240.0</c:v>
                </c:pt>
                <c:pt idx="2003">
                  <c:v>41241.0</c:v>
                </c:pt>
                <c:pt idx="2004">
                  <c:v>41242.0</c:v>
                </c:pt>
                <c:pt idx="2005">
                  <c:v>41243.0</c:v>
                </c:pt>
                <c:pt idx="2006">
                  <c:v>41244.0</c:v>
                </c:pt>
                <c:pt idx="2007">
                  <c:v>41245.0</c:v>
                </c:pt>
                <c:pt idx="2008">
                  <c:v>41246.0</c:v>
                </c:pt>
                <c:pt idx="2009">
                  <c:v>41247.0</c:v>
                </c:pt>
                <c:pt idx="2010">
                  <c:v>41248.0</c:v>
                </c:pt>
                <c:pt idx="2011">
                  <c:v>41249.0</c:v>
                </c:pt>
                <c:pt idx="2012">
                  <c:v>41250.0</c:v>
                </c:pt>
                <c:pt idx="2013">
                  <c:v>41251.0</c:v>
                </c:pt>
                <c:pt idx="2014">
                  <c:v>41252.0</c:v>
                </c:pt>
                <c:pt idx="2015">
                  <c:v>41253.0</c:v>
                </c:pt>
                <c:pt idx="2016">
                  <c:v>41254.0</c:v>
                </c:pt>
                <c:pt idx="2017">
                  <c:v>41255.0</c:v>
                </c:pt>
                <c:pt idx="2018">
                  <c:v>41256.0</c:v>
                </c:pt>
                <c:pt idx="2019">
                  <c:v>41257.0</c:v>
                </c:pt>
                <c:pt idx="2020">
                  <c:v>41258.0</c:v>
                </c:pt>
                <c:pt idx="2021">
                  <c:v>41259.0</c:v>
                </c:pt>
                <c:pt idx="2022">
                  <c:v>41260.0</c:v>
                </c:pt>
                <c:pt idx="2023">
                  <c:v>41261.0</c:v>
                </c:pt>
                <c:pt idx="2024">
                  <c:v>41262.0</c:v>
                </c:pt>
                <c:pt idx="2025">
                  <c:v>41263.0</c:v>
                </c:pt>
                <c:pt idx="2026">
                  <c:v>41264.0</c:v>
                </c:pt>
                <c:pt idx="2027">
                  <c:v>41265.0</c:v>
                </c:pt>
                <c:pt idx="2028">
                  <c:v>41266.0</c:v>
                </c:pt>
                <c:pt idx="2029">
                  <c:v>41267.0</c:v>
                </c:pt>
                <c:pt idx="2030">
                  <c:v>41268.0</c:v>
                </c:pt>
                <c:pt idx="2031">
                  <c:v>41269.0</c:v>
                </c:pt>
                <c:pt idx="2032">
                  <c:v>41270.0</c:v>
                </c:pt>
                <c:pt idx="2033">
                  <c:v>41271.0</c:v>
                </c:pt>
                <c:pt idx="2034">
                  <c:v>41272.0</c:v>
                </c:pt>
                <c:pt idx="2035">
                  <c:v>41273.0</c:v>
                </c:pt>
                <c:pt idx="2036">
                  <c:v>41274.0</c:v>
                </c:pt>
                <c:pt idx="2037">
                  <c:v>41275.0</c:v>
                </c:pt>
                <c:pt idx="2038">
                  <c:v>41276.0</c:v>
                </c:pt>
                <c:pt idx="2039">
                  <c:v>41277.0</c:v>
                </c:pt>
                <c:pt idx="2040">
                  <c:v>41278.0</c:v>
                </c:pt>
                <c:pt idx="2041">
                  <c:v>41279.0</c:v>
                </c:pt>
                <c:pt idx="2042">
                  <c:v>41280.0</c:v>
                </c:pt>
                <c:pt idx="2043">
                  <c:v>41281.0</c:v>
                </c:pt>
                <c:pt idx="2044">
                  <c:v>41282.0</c:v>
                </c:pt>
                <c:pt idx="2045">
                  <c:v>41283.0</c:v>
                </c:pt>
                <c:pt idx="2046">
                  <c:v>41284.0</c:v>
                </c:pt>
                <c:pt idx="2047">
                  <c:v>41285.0</c:v>
                </c:pt>
                <c:pt idx="2048">
                  <c:v>41286.0</c:v>
                </c:pt>
                <c:pt idx="2049">
                  <c:v>41287.0</c:v>
                </c:pt>
                <c:pt idx="2050">
                  <c:v>41288.0</c:v>
                </c:pt>
                <c:pt idx="2051">
                  <c:v>41289.0</c:v>
                </c:pt>
                <c:pt idx="2052">
                  <c:v>41290.0</c:v>
                </c:pt>
                <c:pt idx="2053">
                  <c:v>41291.0</c:v>
                </c:pt>
                <c:pt idx="2054">
                  <c:v>41292.0</c:v>
                </c:pt>
                <c:pt idx="2055">
                  <c:v>41293.0</c:v>
                </c:pt>
                <c:pt idx="2056">
                  <c:v>41294.0</c:v>
                </c:pt>
                <c:pt idx="2057">
                  <c:v>41295.0</c:v>
                </c:pt>
                <c:pt idx="2058">
                  <c:v>41296.0</c:v>
                </c:pt>
                <c:pt idx="2059">
                  <c:v>41297.0</c:v>
                </c:pt>
                <c:pt idx="2060">
                  <c:v>41298.0</c:v>
                </c:pt>
                <c:pt idx="2061">
                  <c:v>41299.0</c:v>
                </c:pt>
                <c:pt idx="2062">
                  <c:v>41300.0</c:v>
                </c:pt>
                <c:pt idx="2063">
                  <c:v>41301.0</c:v>
                </c:pt>
                <c:pt idx="2064">
                  <c:v>41302.0</c:v>
                </c:pt>
                <c:pt idx="2065">
                  <c:v>41303.0</c:v>
                </c:pt>
                <c:pt idx="2066">
                  <c:v>41304.0</c:v>
                </c:pt>
                <c:pt idx="2067">
                  <c:v>41305.0</c:v>
                </c:pt>
                <c:pt idx="2068">
                  <c:v>41306.0</c:v>
                </c:pt>
                <c:pt idx="2069">
                  <c:v>41307.0</c:v>
                </c:pt>
                <c:pt idx="2070">
                  <c:v>41308.0</c:v>
                </c:pt>
                <c:pt idx="2071">
                  <c:v>41309.0</c:v>
                </c:pt>
                <c:pt idx="2072">
                  <c:v>41310.0</c:v>
                </c:pt>
                <c:pt idx="2073">
                  <c:v>41311.0</c:v>
                </c:pt>
                <c:pt idx="2074">
                  <c:v>41312.0</c:v>
                </c:pt>
                <c:pt idx="2075">
                  <c:v>41313.0</c:v>
                </c:pt>
                <c:pt idx="2076">
                  <c:v>41314.0</c:v>
                </c:pt>
                <c:pt idx="2077">
                  <c:v>41315.0</c:v>
                </c:pt>
                <c:pt idx="2078">
                  <c:v>41316.0</c:v>
                </c:pt>
                <c:pt idx="2079">
                  <c:v>41317.0</c:v>
                </c:pt>
                <c:pt idx="2080">
                  <c:v>41318.0</c:v>
                </c:pt>
                <c:pt idx="2081">
                  <c:v>41319.0</c:v>
                </c:pt>
                <c:pt idx="2082">
                  <c:v>41320.0</c:v>
                </c:pt>
                <c:pt idx="2083">
                  <c:v>41321.0</c:v>
                </c:pt>
                <c:pt idx="2084">
                  <c:v>41322.0</c:v>
                </c:pt>
                <c:pt idx="2085">
                  <c:v>41323.0</c:v>
                </c:pt>
                <c:pt idx="2086">
                  <c:v>41324.0</c:v>
                </c:pt>
                <c:pt idx="2087">
                  <c:v>41325.0</c:v>
                </c:pt>
                <c:pt idx="2088">
                  <c:v>41326.0</c:v>
                </c:pt>
                <c:pt idx="2089">
                  <c:v>41327.0</c:v>
                </c:pt>
                <c:pt idx="2090">
                  <c:v>41328.0</c:v>
                </c:pt>
                <c:pt idx="2091">
                  <c:v>41329.0</c:v>
                </c:pt>
                <c:pt idx="2092">
                  <c:v>41330.0</c:v>
                </c:pt>
                <c:pt idx="2093">
                  <c:v>41331.0</c:v>
                </c:pt>
                <c:pt idx="2094">
                  <c:v>41332.0</c:v>
                </c:pt>
                <c:pt idx="2095">
                  <c:v>41333.0</c:v>
                </c:pt>
                <c:pt idx="2096">
                  <c:v>41334.0</c:v>
                </c:pt>
                <c:pt idx="2097">
                  <c:v>41335.0</c:v>
                </c:pt>
                <c:pt idx="2098">
                  <c:v>41336.0</c:v>
                </c:pt>
                <c:pt idx="2099">
                  <c:v>41337.0</c:v>
                </c:pt>
                <c:pt idx="2100">
                  <c:v>41338.0</c:v>
                </c:pt>
                <c:pt idx="2101">
                  <c:v>41339.0</c:v>
                </c:pt>
                <c:pt idx="2102">
                  <c:v>41340.0</c:v>
                </c:pt>
                <c:pt idx="2103">
                  <c:v>41341.0</c:v>
                </c:pt>
                <c:pt idx="2104">
                  <c:v>41342.0</c:v>
                </c:pt>
                <c:pt idx="2105">
                  <c:v>41343.0</c:v>
                </c:pt>
                <c:pt idx="2106">
                  <c:v>41344.0</c:v>
                </c:pt>
                <c:pt idx="2107">
                  <c:v>41345.0</c:v>
                </c:pt>
                <c:pt idx="2108">
                  <c:v>41346.0</c:v>
                </c:pt>
                <c:pt idx="2109">
                  <c:v>41347.0</c:v>
                </c:pt>
                <c:pt idx="2110">
                  <c:v>41348.0</c:v>
                </c:pt>
                <c:pt idx="2111">
                  <c:v>41349.0</c:v>
                </c:pt>
                <c:pt idx="2112">
                  <c:v>41350.0</c:v>
                </c:pt>
                <c:pt idx="2113">
                  <c:v>41351.0</c:v>
                </c:pt>
                <c:pt idx="2114">
                  <c:v>41352.0</c:v>
                </c:pt>
                <c:pt idx="2115">
                  <c:v>41353.0</c:v>
                </c:pt>
                <c:pt idx="2116">
                  <c:v>41354.0</c:v>
                </c:pt>
                <c:pt idx="2117">
                  <c:v>41355.0</c:v>
                </c:pt>
                <c:pt idx="2118">
                  <c:v>41356.0</c:v>
                </c:pt>
                <c:pt idx="2119">
                  <c:v>41357.0</c:v>
                </c:pt>
                <c:pt idx="2120">
                  <c:v>41358.0</c:v>
                </c:pt>
                <c:pt idx="2121">
                  <c:v>41359.0</c:v>
                </c:pt>
                <c:pt idx="2122">
                  <c:v>41360.0</c:v>
                </c:pt>
                <c:pt idx="2123">
                  <c:v>41361.0</c:v>
                </c:pt>
                <c:pt idx="2124">
                  <c:v>41362.0</c:v>
                </c:pt>
                <c:pt idx="2125">
                  <c:v>41363.0</c:v>
                </c:pt>
                <c:pt idx="2126">
                  <c:v>41364.0</c:v>
                </c:pt>
                <c:pt idx="2127">
                  <c:v>41365.0</c:v>
                </c:pt>
                <c:pt idx="2128">
                  <c:v>41366.0</c:v>
                </c:pt>
                <c:pt idx="2129">
                  <c:v>41367.0</c:v>
                </c:pt>
                <c:pt idx="2130">
                  <c:v>41368.0</c:v>
                </c:pt>
                <c:pt idx="2131">
                  <c:v>41369.0</c:v>
                </c:pt>
                <c:pt idx="2132">
                  <c:v>41370.0</c:v>
                </c:pt>
                <c:pt idx="2133">
                  <c:v>41371.0</c:v>
                </c:pt>
                <c:pt idx="2134">
                  <c:v>41372.0</c:v>
                </c:pt>
                <c:pt idx="2135">
                  <c:v>41373.0</c:v>
                </c:pt>
                <c:pt idx="2136">
                  <c:v>41374.0</c:v>
                </c:pt>
                <c:pt idx="2137">
                  <c:v>41375.0</c:v>
                </c:pt>
                <c:pt idx="2138">
                  <c:v>41376.0</c:v>
                </c:pt>
                <c:pt idx="2139">
                  <c:v>41377.0</c:v>
                </c:pt>
                <c:pt idx="2140">
                  <c:v>41378.0</c:v>
                </c:pt>
                <c:pt idx="2141">
                  <c:v>41379.0</c:v>
                </c:pt>
                <c:pt idx="2142">
                  <c:v>41380.0</c:v>
                </c:pt>
                <c:pt idx="2143">
                  <c:v>41381.0</c:v>
                </c:pt>
                <c:pt idx="2144">
                  <c:v>41382.0</c:v>
                </c:pt>
                <c:pt idx="2145">
                  <c:v>41383.0</c:v>
                </c:pt>
                <c:pt idx="2146">
                  <c:v>41384.0</c:v>
                </c:pt>
                <c:pt idx="2147">
                  <c:v>41385.0</c:v>
                </c:pt>
                <c:pt idx="2148">
                  <c:v>41386.0</c:v>
                </c:pt>
                <c:pt idx="2149">
                  <c:v>41387.0</c:v>
                </c:pt>
                <c:pt idx="2150">
                  <c:v>41388.0</c:v>
                </c:pt>
                <c:pt idx="2151">
                  <c:v>41389.0</c:v>
                </c:pt>
                <c:pt idx="2152">
                  <c:v>41390.0</c:v>
                </c:pt>
                <c:pt idx="2153">
                  <c:v>41391.0</c:v>
                </c:pt>
                <c:pt idx="2154">
                  <c:v>41392.0</c:v>
                </c:pt>
                <c:pt idx="2155">
                  <c:v>41393.0</c:v>
                </c:pt>
                <c:pt idx="2156">
                  <c:v>41394.0</c:v>
                </c:pt>
                <c:pt idx="2157">
                  <c:v>41395.0</c:v>
                </c:pt>
                <c:pt idx="2158">
                  <c:v>41396.0</c:v>
                </c:pt>
                <c:pt idx="2159">
                  <c:v>41397.0</c:v>
                </c:pt>
                <c:pt idx="2160">
                  <c:v>41398.0</c:v>
                </c:pt>
                <c:pt idx="2161">
                  <c:v>41399.0</c:v>
                </c:pt>
                <c:pt idx="2162">
                  <c:v>41400.0</c:v>
                </c:pt>
                <c:pt idx="2163">
                  <c:v>41401.0</c:v>
                </c:pt>
                <c:pt idx="2164">
                  <c:v>41402.0</c:v>
                </c:pt>
                <c:pt idx="2165">
                  <c:v>41403.0</c:v>
                </c:pt>
                <c:pt idx="2166">
                  <c:v>41404.0</c:v>
                </c:pt>
                <c:pt idx="2167">
                  <c:v>41405.0</c:v>
                </c:pt>
                <c:pt idx="2168">
                  <c:v>41406.0</c:v>
                </c:pt>
                <c:pt idx="2169">
                  <c:v>41407.0</c:v>
                </c:pt>
                <c:pt idx="2170">
                  <c:v>41408.0</c:v>
                </c:pt>
                <c:pt idx="2171">
                  <c:v>41409.0</c:v>
                </c:pt>
                <c:pt idx="2172">
                  <c:v>41410.0</c:v>
                </c:pt>
                <c:pt idx="2173">
                  <c:v>41411.0</c:v>
                </c:pt>
                <c:pt idx="2174">
                  <c:v>41412.0</c:v>
                </c:pt>
                <c:pt idx="2175">
                  <c:v>41413.0</c:v>
                </c:pt>
                <c:pt idx="2176">
                  <c:v>41414.0</c:v>
                </c:pt>
                <c:pt idx="2177">
                  <c:v>41415.0</c:v>
                </c:pt>
                <c:pt idx="2178">
                  <c:v>41416.0</c:v>
                </c:pt>
                <c:pt idx="2179">
                  <c:v>41417.0</c:v>
                </c:pt>
                <c:pt idx="2180">
                  <c:v>41418.0</c:v>
                </c:pt>
                <c:pt idx="2181">
                  <c:v>41419.0</c:v>
                </c:pt>
                <c:pt idx="2182">
                  <c:v>41420.0</c:v>
                </c:pt>
                <c:pt idx="2183">
                  <c:v>41421.0</c:v>
                </c:pt>
                <c:pt idx="2184">
                  <c:v>41422.0</c:v>
                </c:pt>
                <c:pt idx="2185">
                  <c:v>41423.0</c:v>
                </c:pt>
                <c:pt idx="2186">
                  <c:v>41424.0</c:v>
                </c:pt>
                <c:pt idx="2187">
                  <c:v>41425.0</c:v>
                </c:pt>
                <c:pt idx="2188">
                  <c:v>41426.0</c:v>
                </c:pt>
                <c:pt idx="2189">
                  <c:v>41427.0</c:v>
                </c:pt>
                <c:pt idx="2190">
                  <c:v>41428.0</c:v>
                </c:pt>
                <c:pt idx="2191">
                  <c:v>41429.0</c:v>
                </c:pt>
                <c:pt idx="2192">
                  <c:v>41430.0</c:v>
                </c:pt>
                <c:pt idx="2193">
                  <c:v>41431.0</c:v>
                </c:pt>
                <c:pt idx="2194">
                  <c:v>41432.0</c:v>
                </c:pt>
                <c:pt idx="2195">
                  <c:v>41433.0</c:v>
                </c:pt>
                <c:pt idx="2196">
                  <c:v>41434.0</c:v>
                </c:pt>
                <c:pt idx="2197">
                  <c:v>41435.0</c:v>
                </c:pt>
                <c:pt idx="2198">
                  <c:v>41436.0</c:v>
                </c:pt>
                <c:pt idx="2199">
                  <c:v>41437.0</c:v>
                </c:pt>
                <c:pt idx="2200">
                  <c:v>41438.0</c:v>
                </c:pt>
                <c:pt idx="2201">
                  <c:v>41439.0</c:v>
                </c:pt>
                <c:pt idx="2202">
                  <c:v>41440.0</c:v>
                </c:pt>
                <c:pt idx="2203">
                  <c:v>41441.0</c:v>
                </c:pt>
                <c:pt idx="2204">
                  <c:v>41442.0</c:v>
                </c:pt>
                <c:pt idx="2205">
                  <c:v>41443.0</c:v>
                </c:pt>
                <c:pt idx="2206">
                  <c:v>41444.0</c:v>
                </c:pt>
                <c:pt idx="2207">
                  <c:v>41445.0</c:v>
                </c:pt>
                <c:pt idx="2208">
                  <c:v>41446.0</c:v>
                </c:pt>
                <c:pt idx="2209">
                  <c:v>41447.0</c:v>
                </c:pt>
                <c:pt idx="2210">
                  <c:v>41448.0</c:v>
                </c:pt>
                <c:pt idx="2211">
                  <c:v>41449.0</c:v>
                </c:pt>
                <c:pt idx="2212">
                  <c:v>41450.0</c:v>
                </c:pt>
                <c:pt idx="2213">
                  <c:v>41451.0</c:v>
                </c:pt>
                <c:pt idx="2214">
                  <c:v>41452.0</c:v>
                </c:pt>
                <c:pt idx="2215">
                  <c:v>41453.0</c:v>
                </c:pt>
                <c:pt idx="2216">
                  <c:v>41454.0</c:v>
                </c:pt>
                <c:pt idx="2217">
                  <c:v>41455.0</c:v>
                </c:pt>
                <c:pt idx="2218">
                  <c:v>41456.0</c:v>
                </c:pt>
                <c:pt idx="2219">
                  <c:v>41457.0</c:v>
                </c:pt>
                <c:pt idx="2220">
                  <c:v>41458.0</c:v>
                </c:pt>
                <c:pt idx="2221">
                  <c:v>41459.0</c:v>
                </c:pt>
                <c:pt idx="2222">
                  <c:v>41460.0</c:v>
                </c:pt>
                <c:pt idx="2223">
                  <c:v>41461.0</c:v>
                </c:pt>
                <c:pt idx="2224">
                  <c:v>41462.0</c:v>
                </c:pt>
                <c:pt idx="2225">
                  <c:v>41463.0</c:v>
                </c:pt>
                <c:pt idx="2226">
                  <c:v>41464.0</c:v>
                </c:pt>
                <c:pt idx="2227">
                  <c:v>41465.0</c:v>
                </c:pt>
                <c:pt idx="2228">
                  <c:v>41466.0</c:v>
                </c:pt>
                <c:pt idx="2229">
                  <c:v>41467.0</c:v>
                </c:pt>
                <c:pt idx="2230">
                  <c:v>41468.0</c:v>
                </c:pt>
                <c:pt idx="2231">
                  <c:v>41469.0</c:v>
                </c:pt>
                <c:pt idx="2232">
                  <c:v>41470.0</c:v>
                </c:pt>
                <c:pt idx="2233">
                  <c:v>41471.0</c:v>
                </c:pt>
                <c:pt idx="2234">
                  <c:v>41472.0</c:v>
                </c:pt>
                <c:pt idx="2235">
                  <c:v>41473.0</c:v>
                </c:pt>
                <c:pt idx="2236">
                  <c:v>41474.0</c:v>
                </c:pt>
                <c:pt idx="2237">
                  <c:v>41475.0</c:v>
                </c:pt>
                <c:pt idx="2238">
                  <c:v>41476.0</c:v>
                </c:pt>
                <c:pt idx="2239">
                  <c:v>41477.0</c:v>
                </c:pt>
                <c:pt idx="2240">
                  <c:v>41478.0</c:v>
                </c:pt>
                <c:pt idx="2241">
                  <c:v>41479.0</c:v>
                </c:pt>
                <c:pt idx="2242">
                  <c:v>41480.0</c:v>
                </c:pt>
                <c:pt idx="2243">
                  <c:v>41481.0</c:v>
                </c:pt>
                <c:pt idx="2244">
                  <c:v>41482.0</c:v>
                </c:pt>
                <c:pt idx="2245">
                  <c:v>41483.0</c:v>
                </c:pt>
                <c:pt idx="2246">
                  <c:v>41484.0</c:v>
                </c:pt>
                <c:pt idx="2247">
                  <c:v>41485.0</c:v>
                </c:pt>
                <c:pt idx="2248">
                  <c:v>41486.0</c:v>
                </c:pt>
                <c:pt idx="2249">
                  <c:v>41487.0</c:v>
                </c:pt>
                <c:pt idx="2250">
                  <c:v>41488.0</c:v>
                </c:pt>
                <c:pt idx="2251">
                  <c:v>41489.0</c:v>
                </c:pt>
                <c:pt idx="2252">
                  <c:v>41490.0</c:v>
                </c:pt>
                <c:pt idx="2253">
                  <c:v>41491.0</c:v>
                </c:pt>
                <c:pt idx="2254">
                  <c:v>41492.0</c:v>
                </c:pt>
                <c:pt idx="2255">
                  <c:v>41493.0</c:v>
                </c:pt>
                <c:pt idx="2256">
                  <c:v>41494.0</c:v>
                </c:pt>
                <c:pt idx="2257">
                  <c:v>41495.0</c:v>
                </c:pt>
                <c:pt idx="2258">
                  <c:v>41496.0</c:v>
                </c:pt>
                <c:pt idx="2259">
                  <c:v>41497.0</c:v>
                </c:pt>
                <c:pt idx="2260">
                  <c:v>41498.0</c:v>
                </c:pt>
                <c:pt idx="2261">
                  <c:v>41499.0</c:v>
                </c:pt>
                <c:pt idx="2262">
                  <c:v>41500.0</c:v>
                </c:pt>
                <c:pt idx="2263">
                  <c:v>41501.0</c:v>
                </c:pt>
                <c:pt idx="2264">
                  <c:v>41502.0</c:v>
                </c:pt>
                <c:pt idx="2265">
                  <c:v>41503.0</c:v>
                </c:pt>
                <c:pt idx="2266">
                  <c:v>41504.0</c:v>
                </c:pt>
                <c:pt idx="2267">
                  <c:v>41505.0</c:v>
                </c:pt>
                <c:pt idx="2268">
                  <c:v>41506.0</c:v>
                </c:pt>
                <c:pt idx="2269">
                  <c:v>41507.0</c:v>
                </c:pt>
                <c:pt idx="2270">
                  <c:v>41508.0</c:v>
                </c:pt>
                <c:pt idx="2271">
                  <c:v>41509.0</c:v>
                </c:pt>
                <c:pt idx="2272">
                  <c:v>41510.0</c:v>
                </c:pt>
                <c:pt idx="2273">
                  <c:v>41511.0</c:v>
                </c:pt>
                <c:pt idx="2274">
                  <c:v>41512.0</c:v>
                </c:pt>
                <c:pt idx="2275">
                  <c:v>41513.0</c:v>
                </c:pt>
                <c:pt idx="2276">
                  <c:v>41514.0</c:v>
                </c:pt>
                <c:pt idx="2277">
                  <c:v>41515.0</c:v>
                </c:pt>
                <c:pt idx="2278">
                  <c:v>41516.0</c:v>
                </c:pt>
                <c:pt idx="2279">
                  <c:v>41517.0</c:v>
                </c:pt>
                <c:pt idx="2280">
                  <c:v>41518.0</c:v>
                </c:pt>
                <c:pt idx="2281">
                  <c:v>41519.0</c:v>
                </c:pt>
                <c:pt idx="2282">
                  <c:v>41520.0</c:v>
                </c:pt>
                <c:pt idx="2283">
                  <c:v>41521.0</c:v>
                </c:pt>
                <c:pt idx="2284">
                  <c:v>41522.0</c:v>
                </c:pt>
                <c:pt idx="2285">
                  <c:v>41523.0</c:v>
                </c:pt>
                <c:pt idx="2286">
                  <c:v>41524.0</c:v>
                </c:pt>
                <c:pt idx="2287">
                  <c:v>41525.0</c:v>
                </c:pt>
                <c:pt idx="2288">
                  <c:v>41526.0</c:v>
                </c:pt>
                <c:pt idx="2289">
                  <c:v>41527.0</c:v>
                </c:pt>
                <c:pt idx="2290">
                  <c:v>41528.0</c:v>
                </c:pt>
                <c:pt idx="2291">
                  <c:v>41529.0</c:v>
                </c:pt>
                <c:pt idx="2292">
                  <c:v>41530.0</c:v>
                </c:pt>
                <c:pt idx="2293">
                  <c:v>41531.0</c:v>
                </c:pt>
                <c:pt idx="2294">
                  <c:v>41532.0</c:v>
                </c:pt>
                <c:pt idx="2295">
                  <c:v>41533.0</c:v>
                </c:pt>
                <c:pt idx="2296">
                  <c:v>41534.0</c:v>
                </c:pt>
                <c:pt idx="2297">
                  <c:v>41535.0</c:v>
                </c:pt>
                <c:pt idx="2298">
                  <c:v>41536.0</c:v>
                </c:pt>
                <c:pt idx="2299">
                  <c:v>41537.0</c:v>
                </c:pt>
                <c:pt idx="2300">
                  <c:v>41538.0</c:v>
                </c:pt>
                <c:pt idx="2301">
                  <c:v>41539.0</c:v>
                </c:pt>
                <c:pt idx="2302">
                  <c:v>41540.0</c:v>
                </c:pt>
                <c:pt idx="2303">
                  <c:v>41541.0</c:v>
                </c:pt>
                <c:pt idx="2304">
                  <c:v>41542.0</c:v>
                </c:pt>
                <c:pt idx="2305">
                  <c:v>41543.0</c:v>
                </c:pt>
                <c:pt idx="2306">
                  <c:v>41544.0</c:v>
                </c:pt>
                <c:pt idx="2307">
                  <c:v>41545.0</c:v>
                </c:pt>
                <c:pt idx="2308">
                  <c:v>41546.0</c:v>
                </c:pt>
                <c:pt idx="2309">
                  <c:v>41547.0</c:v>
                </c:pt>
                <c:pt idx="2310">
                  <c:v>41548.0</c:v>
                </c:pt>
                <c:pt idx="2311">
                  <c:v>41549.0</c:v>
                </c:pt>
                <c:pt idx="2312">
                  <c:v>41550.0</c:v>
                </c:pt>
                <c:pt idx="2313">
                  <c:v>41551.0</c:v>
                </c:pt>
                <c:pt idx="2314">
                  <c:v>41552.0</c:v>
                </c:pt>
                <c:pt idx="2315">
                  <c:v>41553.0</c:v>
                </c:pt>
                <c:pt idx="2316">
                  <c:v>41554.0</c:v>
                </c:pt>
                <c:pt idx="2317">
                  <c:v>41555.0</c:v>
                </c:pt>
                <c:pt idx="2318">
                  <c:v>41556.0</c:v>
                </c:pt>
                <c:pt idx="2319">
                  <c:v>41557.0</c:v>
                </c:pt>
                <c:pt idx="2320">
                  <c:v>41558.0</c:v>
                </c:pt>
                <c:pt idx="2321">
                  <c:v>41559.0</c:v>
                </c:pt>
                <c:pt idx="2322">
                  <c:v>41560.0</c:v>
                </c:pt>
                <c:pt idx="2323">
                  <c:v>41561.0</c:v>
                </c:pt>
                <c:pt idx="2324">
                  <c:v>41562.0</c:v>
                </c:pt>
                <c:pt idx="2325">
                  <c:v>41563.0</c:v>
                </c:pt>
                <c:pt idx="2326">
                  <c:v>41564.0</c:v>
                </c:pt>
                <c:pt idx="2327">
                  <c:v>41565.0</c:v>
                </c:pt>
                <c:pt idx="2328">
                  <c:v>41566.0</c:v>
                </c:pt>
                <c:pt idx="2329">
                  <c:v>41567.0</c:v>
                </c:pt>
                <c:pt idx="2330">
                  <c:v>41568.0</c:v>
                </c:pt>
                <c:pt idx="2331">
                  <c:v>41569.0</c:v>
                </c:pt>
                <c:pt idx="2332">
                  <c:v>41570.0</c:v>
                </c:pt>
                <c:pt idx="2333">
                  <c:v>41571.0</c:v>
                </c:pt>
                <c:pt idx="2334">
                  <c:v>41572.0</c:v>
                </c:pt>
                <c:pt idx="2335">
                  <c:v>41573.0</c:v>
                </c:pt>
                <c:pt idx="2336">
                  <c:v>41574.0</c:v>
                </c:pt>
                <c:pt idx="2337">
                  <c:v>41575.0</c:v>
                </c:pt>
                <c:pt idx="2338">
                  <c:v>41576.0</c:v>
                </c:pt>
                <c:pt idx="2339">
                  <c:v>41577.0</c:v>
                </c:pt>
                <c:pt idx="2340">
                  <c:v>41578.0</c:v>
                </c:pt>
                <c:pt idx="2341">
                  <c:v>41579.0</c:v>
                </c:pt>
                <c:pt idx="2342">
                  <c:v>41580.0</c:v>
                </c:pt>
                <c:pt idx="2343">
                  <c:v>41581.0</c:v>
                </c:pt>
                <c:pt idx="2344">
                  <c:v>41582.0</c:v>
                </c:pt>
                <c:pt idx="2345">
                  <c:v>41583.0</c:v>
                </c:pt>
                <c:pt idx="2346">
                  <c:v>41584.0</c:v>
                </c:pt>
                <c:pt idx="2347">
                  <c:v>41585.0</c:v>
                </c:pt>
                <c:pt idx="2348">
                  <c:v>41586.0</c:v>
                </c:pt>
                <c:pt idx="2349">
                  <c:v>41587.0</c:v>
                </c:pt>
                <c:pt idx="2350">
                  <c:v>41588.0</c:v>
                </c:pt>
                <c:pt idx="2351">
                  <c:v>41589.0</c:v>
                </c:pt>
                <c:pt idx="2352">
                  <c:v>41590.0</c:v>
                </c:pt>
                <c:pt idx="2353">
                  <c:v>41591.0</c:v>
                </c:pt>
                <c:pt idx="2354">
                  <c:v>41592.0</c:v>
                </c:pt>
                <c:pt idx="2355">
                  <c:v>41593.0</c:v>
                </c:pt>
                <c:pt idx="2356">
                  <c:v>41594.0</c:v>
                </c:pt>
                <c:pt idx="2357">
                  <c:v>41595.0</c:v>
                </c:pt>
                <c:pt idx="2358">
                  <c:v>41596.0</c:v>
                </c:pt>
                <c:pt idx="2359">
                  <c:v>41597.0</c:v>
                </c:pt>
                <c:pt idx="2360">
                  <c:v>41598.0</c:v>
                </c:pt>
                <c:pt idx="2361">
                  <c:v>41599.0</c:v>
                </c:pt>
                <c:pt idx="2362">
                  <c:v>41600.0</c:v>
                </c:pt>
                <c:pt idx="2363">
                  <c:v>41601.0</c:v>
                </c:pt>
                <c:pt idx="2364">
                  <c:v>41602.0</c:v>
                </c:pt>
                <c:pt idx="2365">
                  <c:v>41603.0</c:v>
                </c:pt>
                <c:pt idx="2366">
                  <c:v>41604.0</c:v>
                </c:pt>
                <c:pt idx="2367">
                  <c:v>41605.0</c:v>
                </c:pt>
                <c:pt idx="2368">
                  <c:v>41606.0</c:v>
                </c:pt>
                <c:pt idx="2369">
                  <c:v>41607.0</c:v>
                </c:pt>
                <c:pt idx="2370">
                  <c:v>41608.0</c:v>
                </c:pt>
                <c:pt idx="2371">
                  <c:v>41609.0</c:v>
                </c:pt>
                <c:pt idx="2372">
                  <c:v>41610.0</c:v>
                </c:pt>
                <c:pt idx="2373">
                  <c:v>41611.0</c:v>
                </c:pt>
                <c:pt idx="2374">
                  <c:v>41612.0</c:v>
                </c:pt>
                <c:pt idx="2375">
                  <c:v>41613.0</c:v>
                </c:pt>
                <c:pt idx="2376">
                  <c:v>41614.0</c:v>
                </c:pt>
                <c:pt idx="2377">
                  <c:v>41615.0</c:v>
                </c:pt>
                <c:pt idx="2378">
                  <c:v>41616.0</c:v>
                </c:pt>
                <c:pt idx="2379">
                  <c:v>41617.0</c:v>
                </c:pt>
                <c:pt idx="2380">
                  <c:v>41618.0</c:v>
                </c:pt>
                <c:pt idx="2381">
                  <c:v>41619.0</c:v>
                </c:pt>
                <c:pt idx="2382">
                  <c:v>41620.0</c:v>
                </c:pt>
                <c:pt idx="2383">
                  <c:v>41621.0</c:v>
                </c:pt>
                <c:pt idx="2384">
                  <c:v>41622.0</c:v>
                </c:pt>
                <c:pt idx="2385">
                  <c:v>41623.0</c:v>
                </c:pt>
                <c:pt idx="2386">
                  <c:v>41624.0</c:v>
                </c:pt>
                <c:pt idx="2387">
                  <c:v>41625.0</c:v>
                </c:pt>
                <c:pt idx="2388">
                  <c:v>41626.0</c:v>
                </c:pt>
                <c:pt idx="2389">
                  <c:v>41627.0</c:v>
                </c:pt>
                <c:pt idx="2390">
                  <c:v>41628.0</c:v>
                </c:pt>
                <c:pt idx="2391">
                  <c:v>41629.0</c:v>
                </c:pt>
                <c:pt idx="2392">
                  <c:v>41630.0</c:v>
                </c:pt>
                <c:pt idx="2393">
                  <c:v>41631.0</c:v>
                </c:pt>
                <c:pt idx="2394">
                  <c:v>41632.0</c:v>
                </c:pt>
                <c:pt idx="2395">
                  <c:v>41633.0</c:v>
                </c:pt>
                <c:pt idx="2396">
                  <c:v>41634.0</c:v>
                </c:pt>
                <c:pt idx="2397">
                  <c:v>41635.0</c:v>
                </c:pt>
                <c:pt idx="2398">
                  <c:v>41636.0</c:v>
                </c:pt>
                <c:pt idx="2399">
                  <c:v>41637.0</c:v>
                </c:pt>
                <c:pt idx="2400">
                  <c:v>41638.0</c:v>
                </c:pt>
                <c:pt idx="2401">
                  <c:v>41639.0</c:v>
                </c:pt>
                <c:pt idx="2402">
                  <c:v>41640.0</c:v>
                </c:pt>
                <c:pt idx="2403">
                  <c:v>41641.0</c:v>
                </c:pt>
                <c:pt idx="2404">
                  <c:v>41642.0</c:v>
                </c:pt>
                <c:pt idx="2405">
                  <c:v>41643.0</c:v>
                </c:pt>
                <c:pt idx="2406">
                  <c:v>41644.0</c:v>
                </c:pt>
                <c:pt idx="2407">
                  <c:v>41645.0</c:v>
                </c:pt>
                <c:pt idx="2408">
                  <c:v>41646.0</c:v>
                </c:pt>
                <c:pt idx="2409">
                  <c:v>41647.0</c:v>
                </c:pt>
                <c:pt idx="2410">
                  <c:v>41648.0</c:v>
                </c:pt>
                <c:pt idx="2411">
                  <c:v>41649.0</c:v>
                </c:pt>
                <c:pt idx="2412">
                  <c:v>41650.0</c:v>
                </c:pt>
                <c:pt idx="2413">
                  <c:v>41651.0</c:v>
                </c:pt>
                <c:pt idx="2414">
                  <c:v>41652.0</c:v>
                </c:pt>
                <c:pt idx="2415">
                  <c:v>41653.0</c:v>
                </c:pt>
                <c:pt idx="2416">
                  <c:v>41654.0</c:v>
                </c:pt>
                <c:pt idx="2417">
                  <c:v>41655.0</c:v>
                </c:pt>
                <c:pt idx="2418">
                  <c:v>41656.0</c:v>
                </c:pt>
                <c:pt idx="2419">
                  <c:v>41657.0</c:v>
                </c:pt>
                <c:pt idx="2420">
                  <c:v>41658.0</c:v>
                </c:pt>
                <c:pt idx="2421">
                  <c:v>41659.0</c:v>
                </c:pt>
                <c:pt idx="2422">
                  <c:v>41660.0</c:v>
                </c:pt>
                <c:pt idx="2423">
                  <c:v>41661.0</c:v>
                </c:pt>
                <c:pt idx="2424">
                  <c:v>41662.0</c:v>
                </c:pt>
                <c:pt idx="2425">
                  <c:v>41663.0</c:v>
                </c:pt>
                <c:pt idx="2426">
                  <c:v>41664.0</c:v>
                </c:pt>
                <c:pt idx="2427">
                  <c:v>41665.0</c:v>
                </c:pt>
                <c:pt idx="2428">
                  <c:v>41666.0</c:v>
                </c:pt>
                <c:pt idx="2429">
                  <c:v>41667.0</c:v>
                </c:pt>
                <c:pt idx="2430">
                  <c:v>41668.0</c:v>
                </c:pt>
                <c:pt idx="2431">
                  <c:v>41669.0</c:v>
                </c:pt>
                <c:pt idx="2432">
                  <c:v>41670.0</c:v>
                </c:pt>
                <c:pt idx="2433">
                  <c:v>41671.0</c:v>
                </c:pt>
                <c:pt idx="2434">
                  <c:v>41672.0</c:v>
                </c:pt>
                <c:pt idx="2435">
                  <c:v>41673.0</c:v>
                </c:pt>
                <c:pt idx="2436">
                  <c:v>41674.0</c:v>
                </c:pt>
                <c:pt idx="2437">
                  <c:v>41675.0</c:v>
                </c:pt>
                <c:pt idx="2438">
                  <c:v>41676.0</c:v>
                </c:pt>
                <c:pt idx="2439">
                  <c:v>41677.0</c:v>
                </c:pt>
                <c:pt idx="2440">
                  <c:v>41678.0</c:v>
                </c:pt>
                <c:pt idx="2441">
                  <c:v>41679.0</c:v>
                </c:pt>
                <c:pt idx="2442">
                  <c:v>41680.0</c:v>
                </c:pt>
                <c:pt idx="2443">
                  <c:v>41681.0</c:v>
                </c:pt>
                <c:pt idx="2444">
                  <c:v>41682.0</c:v>
                </c:pt>
                <c:pt idx="2445">
                  <c:v>41683.0</c:v>
                </c:pt>
                <c:pt idx="2446">
                  <c:v>41684.0</c:v>
                </c:pt>
                <c:pt idx="2447">
                  <c:v>41685.0</c:v>
                </c:pt>
                <c:pt idx="2448">
                  <c:v>41686.0</c:v>
                </c:pt>
                <c:pt idx="2449">
                  <c:v>41687.0</c:v>
                </c:pt>
                <c:pt idx="2450">
                  <c:v>41688.0</c:v>
                </c:pt>
                <c:pt idx="2451">
                  <c:v>41689.0</c:v>
                </c:pt>
                <c:pt idx="2452">
                  <c:v>41690.0</c:v>
                </c:pt>
                <c:pt idx="2453">
                  <c:v>41691.0</c:v>
                </c:pt>
                <c:pt idx="2454">
                  <c:v>41692.0</c:v>
                </c:pt>
                <c:pt idx="2455">
                  <c:v>41693.0</c:v>
                </c:pt>
                <c:pt idx="2456">
                  <c:v>41694.0</c:v>
                </c:pt>
                <c:pt idx="2457">
                  <c:v>41695.0</c:v>
                </c:pt>
                <c:pt idx="2458">
                  <c:v>41696.0</c:v>
                </c:pt>
                <c:pt idx="2459">
                  <c:v>41697.0</c:v>
                </c:pt>
                <c:pt idx="2460">
                  <c:v>41698.0</c:v>
                </c:pt>
                <c:pt idx="2461">
                  <c:v>41699.0</c:v>
                </c:pt>
                <c:pt idx="2462">
                  <c:v>41700.0</c:v>
                </c:pt>
                <c:pt idx="2463">
                  <c:v>41701.0</c:v>
                </c:pt>
                <c:pt idx="2464">
                  <c:v>41702.0</c:v>
                </c:pt>
                <c:pt idx="2465">
                  <c:v>41703.0</c:v>
                </c:pt>
                <c:pt idx="2466">
                  <c:v>41704.0</c:v>
                </c:pt>
                <c:pt idx="2467">
                  <c:v>41705.0</c:v>
                </c:pt>
                <c:pt idx="2468">
                  <c:v>41706.0</c:v>
                </c:pt>
                <c:pt idx="2469">
                  <c:v>41707.0</c:v>
                </c:pt>
                <c:pt idx="2470">
                  <c:v>41708.0</c:v>
                </c:pt>
                <c:pt idx="2471">
                  <c:v>41709.0</c:v>
                </c:pt>
                <c:pt idx="2472">
                  <c:v>41710.0</c:v>
                </c:pt>
                <c:pt idx="2473">
                  <c:v>41711.0</c:v>
                </c:pt>
                <c:pt idx="2474">
                  <c:v>41712.0</c:v>
                </c:pt>
                <c:pt idx="2475">
                  <c:v>41713.0</c:v>
                </c:pt>
                <c:pt idx="2476">
                  <c:v>41714.0</c:v>
                </c:pt>
                <c:pt idx="2477">
                  <c:v>41715.0</c:v>
                </c:pt>
                <c:pt idx="2478">
                  <c:v>41716.0</c:v>
                </c:pt>
                <c:pt idx="2479">
                  <c:v>41717.0</c:v>
                </c:pt>
                <c:pt idx="2480">
                  <c:v>41718.0</c:v>
                </c:pt>
                <c:pt idx="2481">
                  <c:v>41719.0</c:v>
                </c:pt>
                <c:pt idx="2482">
                  <c:v>41720.0</c:v>
                </c:pt>
                <c:pt idx="2483">
                  <c:v>41721.0</c:v>
                </c:pt>
                <c:pt idx="2484">
                  <c:v>41722.0</c:v>
                </c:pt>
                <c:pt idx="2485">
                  <c:v>41723.0</c:v>
                </c:pt>
                <c:pt idx="2486">
                  <c:v>41724.0</c:v>
                </c:pt>
                <c:pt idx="2487">
                  <c:v>41725.0</c:v>
                </c:pt>
                <c:pt idx="2488">
                  <c:v>41726.0</c:v>
                </c:pt>
                <c:pt idx="2489">
                  <c:v>41727.0</c:v>
                </c:pt>
                <c:pt idx="2490">
                  <c:v>41728.0</c:v>
                </c:pt>
                <c:pt idx="2491">
                  <c:v>41729.0</c:v>
                </c:pt>
                <c:pt idx="2492">
                  <c:v>41730.0</c:v>
                </c:pt>
                <c:pt idx="2493">
                  <c:v>41731.0</c:v>
                </c:pt>
                <c:pt idx="2494">
                  <c:v>41732.0</c:v>
                </c:pt>
                <c:pt idx="2495">
                  <c:v>41733.0</c:v>
                </c:pt>
                <c:pt idx="2496">
                  <c:v>41734.0</c:v>
                </c:pt>
                <c:pt idx="2497">
                  <c:v>41735.0</c:v>
                </c:pt>
                <c:pt idx="2498">
                  <c:v>41736.0</c:v>
                </c:pt>
                <c:pt idx="2499">
                  <c:v>41737.0</c:v>
                </c:pt>
                <c:pt idx="2500">
                  <c:v>41738.0</c:v>
                </c:pt>
                <c:pt idx="2501">
                  <c:v>41739.0</c:v>
                </c:pt>
                <c:pt idx="2502">
                  <c:v>41740.0</c:v>
                </c:pt>
                <c:pt idx="2503">
                  <c:v>41741.0</c:v>
                </c:pt>
                <c:pt idx="2504">
                  <c:v>41742.0</c:v>
                </c:pt>
                <c:pt idx="2505">
                  <c:v>41743.0</c:v>
                </c:pt>
                <c:pt idx="2506">
                  <c:v>41744.0</c:v>
                </c:pt>
                <c:pt idx="2507">
                  <c:v>41745.0</c:v>
                </c:pt>
                <c:pt idx="2508">
                  <c:v>41746.0</c:v>
                </c:pt>
                <c:pt idx="2509">
                  <c:v>41747.0</c:v>
                </c:pt>
                <c:pt idx="2510">
                  <c:v>41748.0</c:v>
                </c:pt>
                <c:pt idx="2511">
                  <c:v>41749.0</c:v>
                </c:pt>
                <c:pt idx="2512">
                  <c:v>41750.0</c:v>
                </c:pt>
                <c:pt idx="2513">
                  <c:v>41751.0</c:v>
                </c:pt>
                <c:pt idx="2514">
                  <c:v>41752.0</c:v>
                </c:pt>
                <c:pt idx="2515">
                  <c:v>41753.0</c:v>
                </c:pt>
                <c:pt idx="2516">
                  <c:v>41754.0</c:v>
                </c:pt>
                <c:pt idx="2517">
                  <c:v>41755.0</c:v>
                </c:pt>
                <c:pt idx="2518">
                  <c:v>41756.0</c:v>
                </c:pt>
                <c:pt idx="2519">
                  <c:v>41757.0</c:v>
                </c:pt>
                <c:pt idx="2520">
                  <c:v>41758.0</c:v>
                </c:pt>
                <c:pt idx="2521">
                  <c:v>41759.0</c:v>
                </c:pt>
                <c:pt idx="2522">
                  <c:v>41760.0</c:v>
                </c:pt>
                <c:pt idx="2523">
                  <c:v>41761.0</c:v>
                </c:pt>
                <c:pt idx="2524">
                  <c:v>41762.0</c:v>
                </c:pt>
                <c:pt idx="2525">
                  <c:v>41763.0</c:v>
                </c:pt>
                <c:pt idx="2526">
                  <c:v>41764.0</c:v>
                </c:pt>
                <c:pt idx="2527">
                  <c:v>41765.0</c:v>
                </c:pt>
                <c:pt idx="2528">
                  <c:v>41766.0</c:v>
                </c:pt>
                <c:pt idx="2529">
                  <c:v>41767.0</c:v>
                </c:pt>
                <c:pt idx="2530">
                  <c:v>41768.0</c:v>
                </c:pt>
                <c:pt idx="2531">
                  <c:v>41769.0</c:v>
                </c:pt>
                <c:pt idx="2532">
                  <c:v>41770.0</c:v>
                </c:pt>
                <c:pt idx="2533">
                  <c:v>41771.0</c:v>
                </c:pt>
                <c:pt idx="2534">
                  <c:v>41772.0</c:v>
                </c:pt>
                <c:pt idx="2535">
                  <c:v>41773.0</c:v>
                </c:pt>
                <c:pt idx="2536">
                  <c:v>41774.0</c:v>
                </c:pt>
                <c:pt idx="2537">
                  <c:v>41775.0</c:v>
                </c:pt>
                <c:pt idx="2538">
                  <c:v>41776.0</c:v>
                </c:pt>
                <c:pt idx="2539">
                  <c:v>41777.0</c:v>
                </c:pt>
                <c:pt idx="2540">
                  <c:v>41778.0</c:v>
                </c:pt>
                <c:pt idx="2541">
                  <c:v>41779.0</c:v>
                </c:pt>
                <c:pt idx="2542">
                  <c:v>41780.0</c:v>
                </c:pt>
                <c:pt idx="2543">
                  <c:v>41781.0</c:v>
                </c:pt>
                <c:pt idx="2544">
                  <c:v>41782.0</c:v>
                </c:pt>
                <c:pt idx="2545">
                  <c:v>41783.0</c:v>
                </c:pt>
                <c:pt idx="2546">
                  <c:v>41784.0</c:v>
                </c:pt>
                <c:pt idx="2547">
                  <c:v>41785.0</c:v>
                </c:pt>
                <c:pt idx="2548">
                  <c:v>41786.0</c:v>
                </c:pt>
                <c:pt idx="2549">
                  <c:v>41787.0</c:v>
                </c:pt>
                <c:pt idx="2550">
                  <c:v>41788.0</c:v>
                </c:pt>
                <c:pt idx="2551">
                  <c:v>41789.0</c:v>
                </c:pt>
                <c:pt idx="2552">
                  <c:v>41790.0</c:v>
                </c:pt>
                <c:pt idx="2553">
                  <c:v>41791.0</c:v>
                </c:pt>
                <c:pt idx="2554">
                  <c:v>41792.0</c:v>
                </c:pt>
                <c:pt idx="2555">
                  <c:v>41793.0</c:v>
                </c:pt>
                <c:pt idx="2556">
                  <c:v>41794.0</c:v>
                </c:pt>
                <c:pt idx="2557">
                  <c:v>41795.0</c:v>
                </c:pt>
                <c:pt idx="2558">
                  <c:v>41796.0</c:v>
                </c:pt>
                <c:pt idx="2559">
                  <c:v>41797.0</c:v>
                </c:pt>
                <c:pt idx="2560">
                  <c:v>41798.0</c:v>
                </c:pt>
                <c:pt idx="2561">
                  <c:v>41799.0</c:v>
                </c:pt>
                <c:pt idx="2562">
                  <c:v>41800.0</c:v>
                </c:pt>
                <c:pt idx="2563">
                  <c:v>41801.0</c:v>
                </c:pt>
                <c:pt idx="2564">
                  <c:v>41802.0</c:v>
                </c:pt>
                <c:pt idx="2565">
                  <c:v>41803.0</c:v>
                </c:pt>
                <c:pt idx="2566">
                  <c:v>41804.0</c:v>
                </c:pt>
                <c:pt idx="2567">
                  <c:v>41805.0</c:v>
                </c:pt>
                <c:pt idx="2568">
                  <c:v>41806.0</c:v>
                </c:pt>
                <c:pt idx="2569">
                  <c:v>41807.0</c:v>
                </c:pt>
                <c:pt idx="2570">
                  <c:v>41808.0</c:v>
                </c:pt>
                <c:pt idx="2571">
                  <c:v>41809.0</c:v>
                </c:pt>
                <c:pt idx="2572">
                  <c:v>41810.0</c:v>
                </c:pt>
                <c:pt idx="2573">
                  <c:v>41811.0</c:v>
                </c:pt>
                <c:pt idx="2574">
                  <c:v>41812.0</c:v>
                </c:pt>
                <c:pt idx="2575">
                  <c:v>41813.0</c:v>
                </c:pt>
                <c:pt idx="2576">
                  <c:v>41814.0</c:v>
                </c:pt>
                <c:pt idx="2577">
                  <c:v>41815.0</c:v>
                </c:pt>
                <c:pt idx="2578">
                  <c:v>41816.0</c:v>
                </c:pt>
                <c:pt idx="2579">
                  <c:v>41817.0</c:v>
                </c:pt>
                <c:pt idx="2580">
                  <c:v>41818.0</c:v>
                </c:pt>
                <c:pt idx="2581">
                  <c:v>41819.0</c:v>
                </c:pt>
                <c:pt idx="2582">
                  <c:v>41820.0</c:v>
                </c:pt>
                <c:pt idx="2583">
                  <c:v>41821.0</c:v>
                </c:pt>
                <c:pt idx="2584">
                  <c:v>41822.0</c:v>
                </c:pt>
                <c:pt idx="2585">
                  <c:v>41823.0</c:v>
                </c:pt>
                <c:pt idx="2586">
                  <c:v>41824.0</c:v>
                </c:pt>
                <c:pt idx="2587">
                  <c:v>41825.0</c:v>
                </c:pt>
                <c:pt idx="2588">
                  <c:v>41826.0</c:v>
                </c:pt>
                <c:pt idx="2589">
                  <c:v>41827.0</c:v>
                </c:pt>
                <c:pt idx="2590">
                  <c:v>41828.0</c:v>
                </c:pt>
                <c:pt idx="2591">
                  <c:v>41829.0</c:v>
                </c:pt>
                <c:pt idx="2592">
                  <c:v>41830.0</c:v>
                </c:pt>
                <c:pt idx="2593">
                  <c:v>41831.0</c:v>
                </c:pt>
                <c:pt idx="2594">
                  <c:v>41832.0</c:v>
                </c:pt>
                <c:pt idx="2595">
                  <c:v>41833.0</c:v>
                </c:pt>
                <c:pt idx="2596">
                  <c:v>41834.0</c:v>
                </c:pt>
                <c:pt idx="2597">
                  <c:v>41835.0</c:v>
                </c:pt>
                <c:pt idx="2598">
                  <c:v>41836.0</c:v>
                </c:pt>
                <c:pt idx="2599">
                  <c:v>41837.0</c:v>
                </c:pt>
                <c:pt idx="2600">
                  <c:v>41838.0</c:v>
                </c:pt>
                <c:pt idx="2601">
                  <c:v>41839.0</c:v>
                </c:pt>
                <c:pt idx="2602">
                  <c:v>41840.0</c:v>
                </c:pt>
                <c:pt idx="2603">
                  <c:v>41841.0</c:v>
                </c:pt>
                <c:pt idx="2604">
                  <c:v>41842.0</c:v>
                </c:pt>
                <c:pt idx="2605">
                  <c:v>41843.0</c:v>
                </c:pt>
                <c:pt idx="2606">
                  <c:v>41844.0</c:v>
                </c:pt>
                <c:pt idx="2607">
                  <c:v>41845.0</c:v>
                </c:pt>
                <c:pt idx="2608">
                  <c:v>41846.0</c:v>
                </c:pt>
                <c:pt idx="2609">
                  <c:v>41847.0</c:v>
                </c:pt>
                <c:pt idx="2610">
                  <c:v>41848.0</c:v>
                </c:pt>
                <c:pt idx="2611">
                  <c:v>41849.0</c:v>
                </c:pt>
                <c:pt idx="2612">
                  <c:v>41850.0</c:v>
                </c:pt>
                <c:pt idx="2613">
                  <c:v>41851.0</c:v>
                </c:pt>
              </c:numCache>
            </c:numRef>
          </c:cat>
          <c:val>
            <c:numRef>
              <c:f>Sheet1!$H$2:$H$2626</c:f>
              <c:numCache>
                <c:formatCode>General</c:formatCode>
                <c:ptCount val="2625"/>
                <c:pt idx="0">
                  <c:v>0.0</c:v>
                </c:pt>
                <c:pt idx="1">
                  <c:v>0.021225</c:v>
                </c:pt>
                <c:pt idx="2">
                  <c:v>0.040079</c:v>
                </c:pt>
                <c:pt idx="3">
                  <c:v>0.0501120000000001</c:v>
                </c:pt>
                <c:pt idx="4">
                  <c:v>0.059548</c:v>
                </c:pt>
                <c:pt idx="5">
                  <c:v>0.0459620000000001</c:v>
                </c:pt>
                <c:pt idx="6">
                  <c:v>0.040688</c:v>
                </c:pt>
                <c:pt idx="7">
                  <c:v>0.037652</c:v>
                </c:pt>
                <c:pt idx="8">
                  <c:v>0.035289</c:v>
                </c:pt>
                <c:pt idx="9">
                  <c:v>0.033191</c:v>
                </c:pt>
                <c:pt idx="10">
                  <c:v>0.031248</c:v>
                </c:pt>
                <c:pt idx="11">
                  <c:v>0.029427</c:v>
                </c:pt>
                <c:pt idx="12">
                  <c:v>0.027714</c:v>
                </c:pt>
                <c:pt idx="13">
                  <c:v>0.026101</c:v>
                </c:pt>
                <c:pt idx="14">
                  <c:v>0.024582</c:v>
                </c:pt>
                <c:pt idx="15">
                  <c:v>0.023151</c:v>
                </c:pt>
                <c:pt idx="16">
                  <c:v>0.021804</c:v>
                </c:pt>
                <c:pt idx="17">
                  <c:v>0.020535</c:v>
                </c:pt>
                <c:pt idx="18">
                  <c:v>0.01934</c:v>
                </c:pt>
                <c:pt idx="19">
                  <c:v>0.018215</c:v>
                </c:pt>
                <c:pt idx="20">
                  <c:v>0.017155</c:v>
                </c:pt>
                <c:pt idx="21">
                  <c:v>0.016156</c:v>
                </c:pt>
                <c:pt idx="22">
                  <c:v>0.015216</c:v>
                </c:pt>
                <c:pt idx="23">
                  <c:v>0.014331</c:v>
                </c:pt>
                <c:pt idx="24">
                  <c:v>0.013497</c:v>
                </c:pt>
                <c:pt idx="25">
                  <c:v>0.012711</c:v>
                </c:pt>
                <c:pt idx="26">
                  <c:v>0.011972</c:v>
                </c:pt>
                <c:pt idx="27">
                  <c:v>0.011275</c:v>
                </c:pt>
                <c:pt idx="28">
                  <c:v>0.010619</c:v>
                </c:pt>
                <c:pt idx="29">
                  <c:v>0.010001</c:v>
                </c:pt>
                <c:pt idx="30">
                  <c:v>0.00941900000000001</c:v>
                </c:pt>
                <c:pt idx="31">
                  <c:v>0.00887100000000001</c:v>
                </c:pt>
                <c:pt idx="32">
                  <c:v>0.00835400000000001</c:v>
                </c:pt>
                <c:pt idx="33">
                  <c:v>0.007868</c:v>
                </c:pt>
                <c:pt idx="34">
                  <c:v>0.00741000000000001</c:v>
                </c:pt>
                <c:pt idx="35">
                  <c:v>0.00697900000000002</c:v>
                </c:pt>
                <c:pt idx="36">
                  <c:v>0.00657300000000001</c:v>
                </c:pt>
                <c:pt idx="37">
                  <c:v>0.00619</c:v>
                </c:pt>
                <c:pt idx="38">
                  <c:v>0.00583000000000001</c:v>
                </c:pt>
                <c:pt idx="39">
                  <c:v>0.00549100000000001</c:v>
                </c:pt>
                <c:pt idx="40">
                  <c:v>0.005185</c:v>
                </c:pt>
                <c:pt idx="41">
                  <c:v>0.00491000000000001</c:v>
                </c:pt>
                <c:pt idx="42">
                  <c:v>0.004597</c:v>
                </c:pt>
                <c:pt idx="43">
                  <c:v>0.004323</c:v>
                </c:pt>
                <c:pt idx="44">
                  <c:v>0.004069</c:v>
                </c:pt>
                <c:pt idx="45">
                  <c:v>0.003832</c:v>
                </c:pt>
                <c:pt idx="46">
                  <c:v>0.033337</c:v>
                </c:pt>
                <c:pt idx="47">
                  <c:v>0.087641</c:v>
                </c:pt>
                <c:pt idx="48">
                  <c:v>0.024859</c:v>
                </c:pt>
                <c:pt idx="49">
                  <c:v>0.00858300000000001</c:v>
                </c:pt>
                <c:pt idx="50">
                  <c:v>0.00427100000000001</c:v>
                </c:pt>
                <c:pt idx="51">
                  <c:v>0.003042</c:v>
                </c:pt>
                <c:pt idx="52">
                  <c:v>0.002613</c:v>
                </c:pt>
                <c:pt idx="53">
                  <c:v>0.002396</c:v>
                </c:pt>
                <c:pt idx="54">
                  <c:v>0.00224</c:v>
                </c:pt>
                <c:pt idx="55">
                  <c:v>0.002106</c:v>
                </c:pt>
                <c:pt idx="56">
                  <c:v>0.001982</c:v>
                </c:pt>
                <c:pt idx="57">
                  <c:v>0.001866</c:v>
                </c:pt>
                <c:pt idx="58">
                  <c:v>0.001758</c:v>
                </c:pt>
                <c:pt idx="59">
                  <c:v>0.001655</c:v>
                </c:pt>
                <c:pt idx="60">
                  <c:v>0.001559</c:v>
                </c:pt>
                <c:pt idx="61">
                  <c:v>0.001468</c:v>
                </c:pt>
                <c:pt idx="62">
                  <c:v>0.001383</c:v>
                </c:pt>
                <c:pt idx="63">
                  <c:v>0.012987</c:v>
                </c:pt>
                <c:pt idx="64">
                  <c:v>0.034338</c:v>
                </c:pt>
                <c:pt idx="65">
                  <c:v>0.009668</c:v>
                </c:pt>
                <c:pt idx="66">
                  <c:v>0.003276</c:v>
                </c:pt>
                <c:pt idx="67">
                  <c:v>0.001587</c:v>
                </c:pt>
                <c:pt idx="68">
                  <c:v>0.00111</c:v>
                </c:pt>
                <c:pt idx="69">
                  <c:v>0.000946000000000002</c:v>
                </c:pt>
                <c:pt idx="70">
                  <c:v>0.000866000000000001</c:v>
                </c:pt>
                <c:pt idx="71">
                  <c:v>0.000809</c:v>
                </c:pt>
                <c:pt idx="72">
                  <c:v>0.000760000000000001</c:v>
                </c:pt>
                <c:pt idx="73">
                  <c:v>0.000715</c:v>
                </c:pt>
                <c:pt idx="74">
                  <c:v>0.000673000000000001</c:v>
                </c:pt>
                <c:pt idx="75">
                  <c:v>0.000634</c:v>
                </c:pt>
                <c:pt idx="76">
                  <c:v>0.000597000000000001</c:v>
                </c:pt>
                <c:pt idx="77">
                  <c:v>0.000563</c:v>
                </c:pt>
                <c:pt idx="78">
                  <c:v>0.000530000000000001</c:v>
                </c:pt>
                <c:pt idx="79">
                  <c:v>0.000499000000000001</c:v>
                </c:pt>
                <c:pt idx="80">
                  <c:v>0.000470000000000001</c:v>
                </c:pt>
                <c:pt idx="81">
                  <c:v>0.000443000000000001</c:v>
                </c:pt>
                <c:pt idx="82">
                  <c:v>0.000417000000000001</c:v>
                </c:pt>
                <c:pt idx="83">
                  <c:v>0.000393</c:v>
                </c:pt>
                <c:pt idx="84">
                  <c:v>0.000370000000000001</c:v>
                </c:pt>
                <c:pt idx="85">
                  <c:v>0.000348</c:v>
                </c:pt>
                <c:pt idx="86">
                  <c:v>0.000328000000000001</c:v>
                </c:pt>
                <c:pt idx="87">
                  <c:v>0.000619</c:v>
                </c:pt>
                <c:pt idx="88">
                  <c:v>0.00117</c:v>
                </c:pt>
                <c:pt idx="89">
                  <c:v>0.0005</c:v>
                </c:pt>
                <c:pt idx="90">
                  <c:v>0.000316000000000001</c:v>
                </c:pt>
                <c:pt idx="91">
                  <c:v>0.000258</c:v>
                </c:pt>
                <c:pt idx="92">
                  <c:v>0.000233</c:v>
                </c:pt>
                <c:pt idx="93">
                  <c:v>0.000217</c:v>
                </c:pt>
                <c:pt idx="94">
                  <c:v>0.000203</c:v>
                </c:pt>
                <c:pt idx="95">
                  <c:v>0.000191</c:v>
                </c:pt>
                <c:pt idx="96">
                  <c:v>0.00018</c:v>
                </c:pt>
                <c:pt idx="97">
                  <c:v>0.00017</c:v>
                </c:pt>
                <c:pt idx="98">
                  <c:v>0.00016</c:v>
                </c:pt>
                <c:pt idx="99">
                  <c:v>0.00015</c:v>
                </c:pt>
                <c:pt idx="100">
                  <c:v>0.000142</c:v>
                </c:pt>
                <c:pt idx="101">
                  <c:v>0.000133</c:v>
                </c:pt>
                <c:pt idx="102">
                  <c:v>0.000126</c:v>
                </c:pt>
                <c:pt idx="103">
                  <c:v>0.000118</c:v>
                </c:pt>
                <c:pt idx="104">
                  <c:v>0.000111</c:v>
                </c:pt>
                <c:pt idx="105">
                  <c:v>0.000105</c:v>
                </c:pt>
                <c:pt idx="106">
                  <c:v>9.90000000000003E-5</c:v>
                </c:pt>
                <c:pt idx="107">
                  <c:v>9.30000000000003E-5</c:v>
                </c:pt>
                <c:pt idx="108">
                  <c:v>8.80000000000003E-5</c:v>
                </c:pt>
                <c:pt idx="109">
                  <c:v>8.30000000000003E-5</c:v>
                </c:pt>
                <c:pt idx="110">
                  <c:v>7.80000000000002E-5</c:v>
                </c:pt>
                <c:pt idx="111">
                  <c:v>7.30000000000001E-5</c:v>
                </c:pt>
                <c:pt idx="112">
                  <c:v>6.90000000000002E-5</c:v>
                </c:pt>
                <c:pt idx="113">
                  <c:v>6.50000000000001E-5</c:v>
                </c:pt>
                <c:pt idx="114">
                  <c:v>6.10000000000001E-5</c:v>
                </c:pt>
                <c:pt idx="115">
                  <c:v>5.80000000000001E-5</c:v>
                </c:pt>
                <c:pt idx="116">
                  <c:v>5.40000000000001E-5</c:v>
                </c:pt>
                <c:pt idx="117">
                  <c:v>5.10000000000001E-5</c:v>
                </c:pt>
                <c:pt idx="118">
                  <c:v>4.80000000000001E-5</c:v>
                </c:pt>
                <c:pt idx="119">
                  <c:v>4.50000000000001E-5</c:v>
                </c:pt>
                <c:pt idx="120">
                  <c:v>4.30000000000001E-5</c:v>
                </c:pt>
                <c:pt idx="121">
                  <c:v>0.000153</c:v>
                </c:pt>
                <c:pt idx="122">
                  <c:v>0.000484000000000001</c:v>
                </c:pt>
                <c:pt idx="123">
                  <c:v>0.000477000000000001</c:v>
                </c:pt>
                <c:pt idx="124">
                  <c:v>0.000147</c:v>
                </c:pt>
                <c:pt idx="125">
                  <c:v>0.00104</c:v>
                </c:pt>
                <c:pt idx="126">
                  <c:v>0.002812</c:v>
                </c:pt>
                <c:pt idx="127">
                  <c:v>0.000743000000000002</c:v>
                </c:pt>
                <c:pt idx="128">
                  <c:v>0.00021</c:v>
                </c:pt>
                <c:pt idx="129">
                  <c:v>7.20000000000002E-5</c:v>
                </c:pt>
                <c:pt idx="130">
                  <c:v>0.079949</c:v>
                </c:pt>
                <c:pt idx="131">
                  <c:v>0.231043</c:v>
                </c:pt>
                <c:pt idx="132">
                  <c:v>0.071156</c:v>
                </c:pt>
                <c:pt idx="133">
                  <c:v>0.061085</c:v>
                </c:pt>
                <c:pt idx="134">
                  <c:v>0.125942</c:v>
                </c:pt>
                <c:pt idx="135">
                  <c:v>0.032391</c:v>
                </c:pt>
                <c:pt idx="136">
                  <c:v>0.038906</c:v>
                </c:pt>
                <c:pt idx="137">
                  <c:v>0.105978</c:v>
                </c:pt>
                <c:pt idx="138">
                  <c:v>0.090971</c:v>
                </c:pt>
                <c:pt idx="139">
                  <c:v>0.139237</c:v>
                </c:pt>
                <c:pt idx="140">
                  <c:v>0.294255</c:v>
                </c:pt>
                <c:pt idx="141">
                  <c:v>0.304213</c:v>
                </c:pt>
                <c:pt idx="142">
                  <c:v>0.078219</c:v>
                </c:pt>
                <c:pt idx="143">
                  <c:v>0.020117</c:v>
                </c:pt>
                <c:pt idx="144">
                  <c:v>0.00517900000000001</c:v>
                </c:pt>
                <c:pt idx="145">
                  <c:v>0.001338</c:v>
                </c:pt>
                <c:pt idx="146">
                  <c:v>0.000351</c:v>
                </c:pt>
                <c:pt idx="147">
                  <c:v>9.60000000000002E-5</c:v>
                </c:pt>
                <c:pt idx="148">
                  <c:v>3.10000000000001E-5</c:v>
                </c:pt>
                <c:pt idx="149">
                  <c:v>1.3E-5</c:v>
                </c:pt>
                <c:pt idx="150">
                  <c:v>9.00000000000002E-6</c:v>
                </c:pt>
                <c:pt idx="151">
                  <c:v>7.00000000000002E-6</c:v>
                </c:pt>
                <c:pt idx="152">
                  <c:v>6.00000000000001E-6</c:v>
                </c:pt>
                <c:pt idx="153">
                  <c:v>6.00000000000001E-6</c:v>
                </c:pt>
                <c:pt idx="154">
                  <c:v>6.00000000000001E-6</c:v>
                </c:pt>
                <c:pt idx="155">
                  <c:v>5.00000000000001E-6</c:v>
                </c:pt>
                <c:pt idx="156">
                  <c:v>5.00000000000001E-6</c:v>
                </c:pt>
                <c:pt idx="157">
                  <c:v>5.00000000000001E-6</c:v>
                </c:pt>
                <c:pt idx="158">
                  <c:v>4.00000000000001E-6</c:v>
                </c:pt>
                <c:pt idx="159">
                  <c:v>4.00000000000001E-6</c:v>
                </c:pt>
                <c:pt idx="160">
                  <c:v>4.00000000000001E-6</c:v>
                </c:pt>
                <c:pt idx="161">
                  <c:v>4.00000000000001E-6</c:v>
                </c:pt>
                <c:pt idx="162">
                  <c:v>0.017852</c:v>
                </c:pt>
                <c:pt idx="163">
                  <c:v>0.050581</c:v>
                </c:pt>
                <c:pt idx="164">
                  <c:v>0.015139</c:v>
                </c:pt>
                <c:pt idx="165">
                  <c:v>0.00939000000000001</c:v>
                </c:pt>
                <c:pt idx="166">
                  <c:v>0.002416</c:v>
                </c:pt>
                <c:pt idx="167">
                  <c:v>0.000623000000000001</c:v>
                </c:pt>
                <c:pt idx="168">
                  <c:v>0.000162</c:v>
                </c:pt>
                <c:pt idx="169">
                  <c:v>4.30000000000001E-5</c:v>
                </c:pt>
                <c:pt idx="170">
                  <c:v>1.3E-5</c:v>
                </c:pt>
                <c:pt idx="171">
                  <c:v>0.013048</c:v>
                </c:pt>
                <c:pt idx="172">
                  <c:v>0.037101</c:v>
                </c:pt>
                <c:pt idx="173">
                  <c:v>0.00989000000000002</c:v>
                </c:pt>
                <c:pt idx="174">
                  <c:v>0.002544</c:v>
                </c:pt>
                <c:pt idx="175">
                  <c:v>0.000655000000000001</c:v>
                </c:pt>
                <c:pt idx="176">
                  <c:v>0.00017</c:v>
                </c:pt>
                <c:pt idx="177">
                  <c:v>4.50000000000001E-5</c:v>
                </c:pt>
                <c:pt idx="178">
                  <c:v>1.3E-5</c:v>
                </c:pt>
                <c:pt idx="179">
                  <c:v>4.00000000000001E-6</c:v>
                </c:pt>
                <c:pt idx="180">
                  <c:v>2.0E-6</c:v>
                </c:pt>
                <c:pt idx="181">
                  <c:v>1.0E-6</c:v>
                </c:pt>
                <c:pt idx="182">
                  <c:v>1.0E-6</c:v>
                </c:pt>
                <c:pt idx="183">
                  <c:v>0.016405</c:v>
                </c:pt>
                <c:pt idx="184">
                  <c:v>0.0698830000000001</c:v>
                </c:pt>
                <c:pt idx="185">
                  <c:v>0.325184000000001</c:v>
                </c:pt>
                <c:pt idx="186">
                  <c:v>0.747936</c:v>
                </c:pt>
                <c:pt idx="187">
                  <c:v>0.264582</c:v>
                </c:pt>
                <c:pt idx="188">
                  <c:v>0.0991950000000002</c:v>
                </c:pt>
                <c:pt idx="189">
                  <c:v>0.105827</c:v>
                </c:pt>
                <c:pt idx="190">
                  <c:v>0.027217</c:v>
                </c:pt>
                <c:pt idx="191">
                  <c:v>0.00705</c:v>
                </c:pt>
                <c:pt idx="192">
                  <c:v>0.001898</c:v>
                </c:pt>
                <c:pt idx="193">
                  <c:v>0.000506000000000001</c:v>
                </c:pt>
                <c:pt idx="194">
                  <c:v>0.000144</c:v>
                </c:pt>
                <c:pt idx="195">
                  <c:v>5.10000000000001E-5</c:v>
                </c:pt>
                <c:pt idx="196">
                  <c:v>2.80000000000001E-5</c:v>
                </c:pt>
                <c:pt idx="197">
                  <c:v>2.40000000000001E-5</c:v>
                </c:pt>
                <c:pt idx="198">
                  <c:v>0.025794</c:v>
                </c:pt>
                <c:pt idx="199">
                  <c:v>0.098082</c:v>
                </c:pt>
                <c:pt idx="200">
                  <c:v>0.191717</c:v>
                </c:pt>
                <c:pt idx="201">
                  <c:v>0.455716</c:v>
                </c:pt>
                <c:pt idx="202">
                  <c:v>0.52949</c:v>
                </c:pt>
                <c:pt idx="203">
                  <c:v>0.245939</c:v>
                </c:pt>
                <c:pt idx="204">
                  <c:v>0.065863</c:v>
                </c:pt>
                <c:pt idx="205">
                  <c:v>0.027004</c:v>
                </c:pt>
                <c:pt idx="206">
                  <c:v>0.0450120000000001</c:v>
                </c:pt>
                <c:pt idx="207">
                  <c:v>0.04992</c:v>
                </c:pt>
                <c:pt idx="208">
                  <c:v>0.01542</c:v>
                </c:pt>
                <c:pt idx="209">
                  <c:v>0.066997</c:v>
                </c:pt>
                <c:pt idx="210">
                  <c:v>0.321434</c:v>
                </c:pt>
                <c:pt idx="211">
                  <c:v>0.558079</c:v>
                </c:pt>
                <c:pt idx="212">
                  <c:v>0.406734</c:v>
                </c:pt>
                <c:pt idx="213">
                  <c:v>0.122318</c:v>
                </c:pt>
                <c:pt idx="214">
                  <c:v>0.060557</c:v>
                </c:pt>
                <c:pt idx="215">
                  <c:v>0.026413</c:v>
                </c:pt>
                <c:pt idx="216">
                  <c:v>0.578552999999999</c:v>
                </c:pt>
                <c:pt idx="217">
                  <c:v>2.562796</c:v>
                </c:pt>
                <c:pt idx="218">
                  <c:v>3.545078</c:v>
                </c:pt>
                <c:pt idx="219">
                  <c:v>2.27197</c:v>
                </c:pt>
                <c:pt idx="220">
                  <c:v>1.317028</c:v>
                </c:pt>
                <c:pt idx="221">
                  <c:v>1.241246</c:v>
                </c:pt>
                <c:pt idx="222">
                  <c:v>2.133094</c:v>
                </c:pt>
                <c:pt idx="223">
                  <c:v>1.382342000000002</c:v>
                </c:pt>
                <c:pt idx="224">
                  <c:v>1.017128999999998</c:v>
                </c:pt>
                <c:pt idx="225">
                  <c:v>1.142055000000002</c:v>
                </c:pt>
                <c:pt idx="226">
                  <c:v>0.936343</c:v>
                </c:pt>
                <c:pt idx="227">
                  <c:v>0.894433999999999</c:v>
                </c:pt>
                <c:pt idx="228">
                  <c:v>0.88426</c:v>
                </c:pt>
                <c:pt idx="229">
                  <c:v>0.873099000000001</c:v>
                </c:pt>
                <c:pt idx="230">
                  <c:v>0.855573</c:v>
                </c:pt>
                <c:pt idx="231">
                  <c:v>0.832264</c:v>
                </c:pt>
                <c:pt idx="232">
                  <c:v>0.80502</c:v>
                </c:pt>
                <c:pt idx="233">
                  <c:v>0.777046000000001</c:v>
                </c:pt>
                <c:pt idx="234">
                  <c:v>0.750218</c:v>
                </c:pt>
                <c:pt idx="235">
                  <c:v>0.723721</c:v>
                </c:pt>
                <c:pt idx="236">
                  <c:v>0.709852</c:v>
                </c:pt>
                <c:pt idx="237">
                  <c:v>0.912718</c:v>
                </c:pt>
                <c:pt idx="238">
                  <c:v>1.632418</c:v>
                </c:pt>
                <c:pt idx="239">
                  <c:v>2.089183</c:v>
                </c:pt>
                <c:pt idx="240">
                  <c:v>1.738626</c:v>
                </c:pt>
                <c:pt idx="241">
                  <c:v>1.408504</c:v>
                </c:pt>
                <c:pt idx="242">
                  <c:v>1.784899999999998</c:v>
                </c:pt>
                <c:pt idx="243">
                  <c:v>2.817217999999999</c:v>
                </c:pt>
                <c:pt idx="244">
                  <c:v>5.191857999999995</c:v>
                </c:pt>
                <c:pt idx="245">
                  <c:v>3.492306999999997</c:v>
                </c:pt>
                <c:pt idx="246">
                  <c:v>5.37055</c:v>
                </c:pt>
                <c:pt idx="247">
                  <c:v>2.979292999999997</c:v>
                </c:pt>
                <c:pt idx="248">
                  <c:v>1.933498</c:v>
                </c:pt>
                <c:pt idx="249">
                  <c:v>1.755903999999998</c:v>
                </c:pt>
                <c:pt idx="250">
                  <c:v>1.720616</c:v>
                </c:pt>
                <c:pt idx="251">
                  <c:v>1.681302</c:v>
                </c:pt>
                <c:pt idx="252">
                  <c:v>1.626637</c:v>
                </c:pt>
                <c:pt idx="253">
                  <c:v>1.560864999999998</c:v>
                </c:pt>
                <c:pt idx="254">
                  <c:v>1.487360999999998</c:v>
                </c:pt>
                <c:pt idx="255">
                  <c:v>1.411034999999998</c:v>
                </c:pt>
                <c:pt idx="256">
                  <c:v>1.334258000000002</c:v>
                </c:pt>
                <c:pt idx="257">
                  <c:v>1.257720999999998</c:v>
                </c:pt>
                <c:pt idx="258">
                  <c:v>1.185289</c:v>
                </c:pt>
                <c:pt idx="259">
                  <c:v>1.117464999999998</c:v>
                </c:pt>
                <c:pt idx="260">
                  <c:v>1.051106</c:v>
                </c:pt>
                <c:pt idx="261">
                  <c:v>0.987026999999999</c:v>
                </c:pt>
                <c:pt idx="262">
                  <c:v>0.96543</c:v>
                </c:pt>
                <c:pt idx="263">
                  <c:v>0.980349999999999</c:v>
                </c:pt>
                <c:pt idx="264">
                  <c:v>0.878492</c:v>
                </c:pt>
                <c:pt idx="265">
                  <c:v>0.903086</c:v>
                </c:pt>
                <c:pt idx="266">
                  <c:v>1.055769999999998</c:v>
                </c:pt>
                <c:pt idx="267">
                  <c:v>2.222481</c:v>
                </c:pt>
                <c:pt idx="268">
                  <c:v>3.452745999999993</c:v>
                </c:pt>
                <c:pt idx="269">
                  <c:v>1.370431</c:v>
                </c:pt>
                <c:pt idx="270">
                  <c:v>0.880409</c:v>
                </c:pt>
                <c:pt idx="271">
                  <c:v>0.808289</c:v>
                </c:pt>
                <c:pt idx="272">
                  <c:v>0.811552999999999</c:v>
                </c:pt>
                <c:pt idx="273">
                  <c:v>0.827083</c:v>
                </c:pt>
                <c:pt idx="274">
                  <c:v>0.843880000000001</c:v>
                </c:pt>
                <c:pt idx="275">
                  <c:v>0.797377</c:v>
                </c:pt>
                <c:pt idx="276">
                  <c:v>0.770227</c:v>
                </c:pt>
                <c:pt idx="277">
                  <c:v>0.745308</c:v>
                </c:pt>
                <c:pt idx="278">
                  <c:v>0.719890000000001</c:v>
                </c:pt>
                <c:pt idx="279">
                  <c:v>0.694415</c:v>
                </c:pt>
                <c:pt idx="280">
                  <c:v>0.668660000000001</c:v>
                </c:pt>
                <c:pt idx="281">
                  <c:v>0.642668000000001</c:v>
                </c:pt>
                <c:pt idx="282">
                  <c:v>0.616621000000001</c:v>
                </c:pt>
                <c:pt idx="283">
                  <c:v>0.590712</c:v>
                </c:pt>
                <c:pt idx="284">
                  <c:v>0.596158999999999</c:v>
                </c:pt>
                <c:pt idx="285">
                  <c:v>0.645586</c:v>
                </c:pt>
                <c:pt idx="286">
                  <c:v>0.793426</c:v>
                </c:pt>
                <c:pt idx="287">
                  <c:v>1.138473</c:v>
                </c:pt>
                <c:pt idx="288">
                  <c:v>0.753883</c:v>
                </c:pt>
                <c:pt idx="289">
                  <c:v>0.522168999999999</c:v>
                </c:pt>
                <c:pt idx="290">
                  <c:v>0.449996</c:v>
                </c:pt>
                <c:pt idx="291">
                  <c:v>0.441495</c:v>
                </c:pt>
                <c:pt idx="292">
                  <c:v>0.464399</c:v>
                </c:pt>
                <c:pt idx="293">
                  <c:v>0.409662</c:v>
                </c:pt>
                <c:pt idx="294">
                  <c:v>0.381020000000001</c:v>
                </c:pt>
                <c:pt idx="295">
                  <c:v>0.364847</c:v>
                </c:pt>
                <c:pt idx="296">
                  <c:v>0.351975</c:v>
                </c:pt>
                <c:pt idx="297">
                  <c:v>0.339861000000001</c:v>
                </c:pt>
                <c:pt idx="298">
                  <c:v>0.377729</c:v>
                </c:pt>
                <c:pt idx="299">
                  <c:v>0.457232</c:v>
                </c:pt>
                <c:pt idx="300">
                  <c:v>0.522603</c:v>
                </c:pt>
                <c:pt idx="301">
                  <c:v>0.818182</c:v>
                </c:pt>
                <c:pt idx="302">
                  <c:v>0.417215</c:v>
                </c:pt>
                <c:pt idx="303">
                  <c:v>0.307463</c:v>
                </c:pt>
                <c:pt idx="304">
                  <c:v>0.273824</c:v>
                </c:pt>
                <c:pt idx="305">
                  <c:v>0.260431</c:v>
                </c:pt>
                <c:pt idx="306">
                  <c:v>0.252409</c:v>
                </c:pt>
                <c:pt idx="307">
                  <c:v>0.245676</c:v>
                </c:pt>
                <c:pt idx="308">
                  <c:v>0.239064</c:v>
                </c:pt>
                <c:pt idx="309">
                  <c:v>0.232982</c:v>
                </c:pt>
                <c:pt idx="310">
                  <c:v>0.227486</c:v>
                </c:pt>
                <c:pt idx="311">
                  <c:v>0.21929</c:v>
                </c:pt>
                <c:pt idx="312">
                  <c:v>0.211557</c:v>
                </c:pt>
                <c:pt idx="313">
                  <c:v>0.204449</c:v>
                </c:pt>
                <c:pt idx="314">
                  <c:v>0.197508</c:v>
                </c:pt>
                <c:pt idx="315">
                  <c:v>0.190554</c:v>
                </c:pt>
                <c:pt idx="316">
                  <c:v>0.183506</c:v>
                </c:pt>
                <c:pt idx="317">
                  <c:v>0.17636</c:v>
                </c:pt>
                <c:pt idx="318">
                  <c:v>0.169164</c:v>
                </c:pt>
                <c:pt idx="319">
                  <c:v>0.161956</c:v>
                </c:pt>
                <c:pt idx="320">
                  <c:v>0.154924</c:v>
                </c:pt>
                <c:pt idx="321">
                  <c:v>0.14809</c:v>
                </c:pt>
                <c:pt idx="322">
                  <c:v>0.141415</c:v>
                </c:pt>
                <c:pt idx="323">
                  <c:v>0.134894</c:v>
                </c:pt>
                <c:pt idx="324">
                  <c:v>0.128563</c:v>
                </c:pt>
                <c:pt idx="325">
                  <c:v>0.514407999999999</c:v>
                </c:pt>
                <c:pt idx="326">
                  <c:v>1.254237</c:v>
                </c:pt>
                <c:pt idx="327">
                  <c:v>0.472944</c:v>
                </c:pt>
                <c:pt idx="328">
                  <c:v>0.199316</c:v>
                </c:pt>
                <c:pt idx="329">
                  <c:v>0.12663</c:v>
                </c:pt>
                <c:pt idx="330">
                  <c:v>0.106316</c:v>
                </c:pt>
                <c:pt idx="331">
                  <c:v>0.0997070000000002</c:v>
                </c:pt>
                <c:pt idx="332">
                  <c:v>0.100094</c:v>
                </c:pt>
                <c:pt idx="333">
                  <c:v>0.104186</c:v>
                </c:pt>
                <c:pt idx="334">
                  <c:v>0.0946580000000002</c:v>
                </c:pt>
                <c:pt idx="335">
                  <c:v>0.090616</c:v>
                </c:pt>
                <c:pt idx="336">
                  <c:v>0.087962</c:v>
                </c:pt>
                <c:pt idx="337">
                  <c:v>0.0855660000000002</c:v>
                </c:pt>
                <c:pt idx="338">
                  <c:v>0.083113</c:v>
                </c:pt>
                <c:pt idx="339">
                  <c:v>0.0805250000000002</c:v>
                </c:pt>
                <c:pt idx="340">
                  <c:v>0.0778000000000001</c:v>
                </c:pt>
                <c:pt idx="341">
                  <c:v>0.074959</c:v>
                </c:pt>
                <c:pt idx="342">
                  <c:v>0.072047</c:v>
                </c:pt>
                <c:pt idx="343">
                  <c:v>0.069111</c:v>
                </c:pt>
                <c:pt idx="344">
                  <c:v>0.066179</c:v>
                </c:pt>
                <c:pt idx="345">
                  <c:v>0.063271</c:v>
                </c:pt>
                <c:pt idx="346">
                  <c:v>0.060404</c:v>
                </c:pt>
                <c:pt idx="347">
                  <c:v>0.057594</c:v>
                </c:pt>
                <c:pt idx="348">
                  <c:v>0.054849</c:v>
                </c:pt>
                <c:pt idx="349">
                  <c:v>0.052167</c:v>
                </c:pt>
                <c:pt idx="350">
                  <c:v>0.049552</c:v>
                </c:pt>
                <c:pt idx="351">
                  <c:v>0.0470100000000001</c:v>
                </c:pt>
                <c:pt idx="352">
                  <c:v>0.044548</c:v>
                </c:pt>
                <c:pt idx="353">
                  <c:v>0.042174</c:v>
                </c:pt>
                <c:pt idx="354">
                  <c:v>0.039895</c:v>
                </c:pt>
                <c:pt idx="355">
                  <c:v>0.037715</c:v>
                </c:pt>
                <c:pt idx="356">
                  <c:v>0.0356370000000001</c:v>
                </c:pt>
                <c:pt idx="357">
                  <c:v>0.0473560000000001</c:v>
                </c:pt>
                <c:pt idx="358">
                  <c:v>0.0705920000000001</c:v>
                </c:pt>
                <c:pt idx="359">
                  <c:v>0.039994</c:v>
                </c:pt>
                <c:pt idx="360">
                  <c:v>0.030907</c:v>
                </c:pt>
                <c:pt idx="361">
                  <c:v>0.027418</c:v>
                </c:pt>
                <c:pt idx="362">
                  <c:v>0.025429</c:v>
                </c:pt>
                <c:pt idx="363">
                  <c:v>0.023883</c:v>
                </c:pt>
                <c:pt idx="364">
                  <c:v>0.022507</c:v>
                </c:pt>
                <c:pt idx="365">
                  <c:v>0.021225</c:v>
                </c:pt>
                <c:pt idx="366">
                  <c:v>0.020018</c:v>
                </c:pt>
                <c:pt idx="367">
                  <c:v>0.018877</c:v>
                </c:pt>
                <c:pt idx="368">
                  <c:v>0.017799</c:v>
                </c:pt>
                <c:pt idx="369">
                  <c:v>0.016779</c:v>
                </c:pt>
                <c:pt idx="370">
                  <c:v>0.015817</c:v>
                </c:pt>
                <c:pt idx="371">
                  <c:v>0.014908</c:v>
                </c:pt>
                <c:pt idx="372">
                  <c:v>0.014049</c:v>
                </c:pt>
                <c:pt idx="373">
                  <c:v>0.013239</c:v>
                </c:pt>
                <c:pt idx="374">
                  <c:v>0.012475</c:v>
                </c:pt>
                <c:pt idx="375">
                  <c:v>0.011754</c:v>
                </c:pt>
                <c:pt idx="376">
                  <c:v>0.011073</c:v>
                </c:pt>
                <c:pt idx="377">
                  <c:v>0.010432</c:v>
                </c:pt>
                <c:pt idx="378">
                  <c:v>0.00982700000000001</c:v>
                </c:pt>
                <c:pt idx="379">
                  <c:v>0.009257</c:v>
                </c:pt>
                <c:pt idx="380">
                  <c:v>0.00872</c:v>
                </c:pt>
                <c:pt idx="381">
                  <c:v>0.008213</c:v>
                </c:pt>
                <c:pt idx="382">
                  <c:v>0.00773600000000001</c:v>
                </c:pt>
                <c:pt idx="383">
                  <c:v>0.00728600000000001</c:v>
                </c:pt>
                <c:pt idx="384">
                  <c:v>0.00686300000000001</c:v>
                </c:pt>
                <c:pt idx="385">
                  <c:v>0.00646400000000001</c:v>
                </c:pt>
                <c:pt idx="386">
                  <c:v>0.00608800000000001</c:v>
                </c:pt>
                <c:pt idx="387">
                  <c:v>0.00573400000000001</c:v>
                </c:pt>
                <c:pt idx="388">
                  <c:v>0.00540000000000001</c:v>
                </c:pt>
                <c:pt idx="389">
                  <c:v>0.00508600000000001</c:v>
                </c:pt>
                <c:pt idx="390">
                  <c:v>0.00479000000000001</c:v>
                </c:pt>
                <c:pt idx="391">
                  <c:v>0.00451100000000001</c:v>
                </c:pt>
                <c:pt idx="392">
                  <c:v>0.00424900000000001</c:v>
                </c:pt>
                <c:pt idx="393">
                  <c:v>0.004002</c:v>
                </c:pt>
                <c:pt idx="394">
                  <c:v>0.003769</c:v>
                </c:pt>
                <c:pt idx="395">
                  <c:v>0.00355</c:v>
                </c:pt>
                <c:pt idx="396">
                  <c:v>0.003343</c:v>
                </c:pt>
                <c:pt idx="397">
                  <c:v>0.003149</c:v>
                </c:pt>
                <c:pt idx="398">
                  <c:v>0.002965</c:v>
                </c:pt>
                <c:pt idx="399">
                  <c:v>0.002793</c:v>
                </c:pt>
                <c:pt idx="400">
                  <c:v>0.00263</c:v>
                </c:pt>
                <c:pt idx="401">
                  <c:v>0.002477</c:v>
                </c:pt>
                <c:pt idx="402">
                  <c:v>0.002333</c:v>
                </c:pt>
                <c:pt idx="403">
                  <c:v>0.002197</c:v>
                </c:pt>
                <c:pt idx="404">
                  <c:v>0.002069</c:v>
                </c:pt>
                <c:pt idx="405">
                  <c:v>0.001949</c:v>
                </c:pt>
                <c:pt idx="406">
                  <c:v>0.001836</c:v>
                </c:pt>
                <c:pt idx="407">
                  <c:v>0.001729</c:v>
                </c:pt>
                <c:pt idx="408">
                  <c:v>0.001628</c:v>
                </c:pt>
                <c:pt idx="409">
                  <c:v>0.001533</c:v>
                </c:pt>
                <c:pt idx="410">
                  <c:v>0.001444</c:v>
                </c:pt>
                <c:pt idx="411">
                  <c:v>0.00136</c:v>
                </c:pt>
                <c:pt idx="412">
                  <c:v>0.001281</c:v>
                </c:pt>
                <c:pt idx="413">
                  <c:v>0.001206</c:v>
                </c:pt>
                <c:pt idx="414">
                  <c:v>0.001136</c:v>
                </c:pt>
                <c:pt idx="415">
                  <c:v>0.00107</c:v>
                </c:pt>
                <c:pt idx="416">
                  <c:v>0.001008</c:v>
                </c:pt>
                <c:pt idx="417">
                  <c:v>0.000949000000000002</c:v>
                </c:pt>
                <c:pt idx="418">
                  <c:v>0.000894</c:v>
                </c:pt>
                <c:pt idx="419">
                  <c:v>0.000842000000000001</c:v>
                </c:pt>
                <c:pt idx="420">
                  <c:v>0.000793000000000002</c:v>
                </c:pt>
                <c:pt idx="421">
                  <c:v>0.000747000000000002</c:v>
                </c:pt>
                <c:pt idx="422">
                  <c:v>0.000703000000000001</c:v>
                </c:pt>
                <c:pt idx="423">
                  <c:v>0.000662</c:v>
                </c:pt>
                <c:pt idx="424">
                  <c:v>0.000624000000000001</c:v>
                </c:pt>
                <c:pt idx="425">
                  <c:v>0.000588000000000001</c:v>
                </c:pt>
                <c:pt idx="426">
                  <c:v>0.000553000000000001</c:v>
                </c:pt>
                <c:pt idx="427">
                  <c:v>0.000521000000000001</c:v>
                </c:pt>
                <c:pt idx="428">
                  <c:v>0.000491000000000001</c:v>
                </c:pt>
                <c:pt idx="429">
                  <c:v>0.000462</c:v>
                </c:pt>
                <c:pt idx="430">
                  <c:v>0.000435</c:v>
                </c:pt>
                <c:pt idx="431">
                  <c:v>0.00041</c:v>
                </c:pt>
                <c:pt idx="432">
                  <c:v>0.000386000000000001</c:v>
                </c:pt>
                <c:pt idx="433">
                  <c:v>0.000364000000000001</c:v>
                </c:pt>
                <c:pt idx="434">
                  <c:v>0.000343</c:v>
                </c:pt>
                <c:pt idx="435">
                  <c:v>0.000323</c:v>
                </c:pt>
                <c:pt idx="436">
                  <c:v>0.000304000000000001</c:v>
                </c:pt>
                <c:pt idx="437">
                  <c:v>0.000286</c:v>
                </c:pt>
                <c:pt idx="438">
                  <c:v>0.000269</c:v>
                </c:pt>
                <c:pt idx="439">
                  <c:v>0.000254</c:v>
                </c:pt>
                <c:pt idx="440">
                  <c:v>0.000239</c:v>
                </c:pt>
                <c:pt idx="441">
                  <c:v>0.000225</c:v>
                </c:pt>
                <c:pt idx="442">
                  <c:v>0.000212</c:v>
                </c:pt>
                <c:pt idx="443">
                  <c:v>0.0002</c:v>
                </c:pt>
                <c:pt idx="444">
                  <c:v>0.000188</c:v>
                </c:pt>
                <c:pt idx="445">
                  <c:v>0.000177</c:v>
                </c:pt>
                <c:pt idx="446">
                  <c:v>0.000167</c:v>
                </c:pt>
                <c:pt idx="447">
                  <c:v>0.000157</c:v>
                </c:pt>
                <c:pt idx="448">
                  <c:v>0.000148</c:v>
                </c:pt>
                <c:pt idx="449">
                  <c:v>0.000139</c:v>
                </c:pt>
                <c:pt idx="450">
                  <c:v>0.000131</c:v>
                </c:pt>
                <c:pt idx="451">
                  <c:v>0.000124</c:v>
                </c:pt>
                <c:pt idx="452">
                  <c:v>0.000116</c:v>
                </c:pt>
                <c:pt idx="453">
                  <c:v>0.00011</c:v>
                </c:pt>
                <c:pt idx="454">
                  <c:v>0.000103</c:v>
                </c:pt>
                <c:pt idx="455">
                  <c:v>9.70000000000001E-5</c:v>
                </c:pt>
                <c:pt idx="456">
                  <c:v>9.20000000000001E-5</c:v>
                </c:pt>
                <c:pt idx="457">
                  <c:v>8.60000000000002E-5</c:v>
                </c:pt>
                <c:pt idx="458">
                  <c:v>8.10000000000002E-5</c:v>
                </c:pt>
                <c:pt idx="459">
                  <c:v>7.70000000000002E-5</c:v>
                </c:pt>
                <c:pt idx="460">
                  <c:v>7.20000000000002E-5</c:v>
                </c:pt>
                <c:pt idx="461">
                  <c:v>6.80000000000001E-5</c:v>
                </c:pt>
                <c:pt idx="462">
                  <c:v>6.40000000000002E-5</c:v>
                </c:pt>
                <c:pt idx="463">
                  <c:v>6.00000000000001E-5</c:v>
                </c:pt>
                <c:pt idx="464">
                  <c:v>5.70000000000001E-5</c:v>
                </c:pt>
                <c:pt idx="465">
                  <c:v>5.30000000000001E-5</c:v>
                </c:pt>
                <c:pt idx="466">
                  <c:v>5.00000000000001E-5</c:v>
                </c:pt>
                <c:pt idx="467">
                  <c:v>4.70000000000001E-5</c:v>
                </c:pt>
                <c:pt idx="468">
                  <c:v>4.50000000000001E-5</c:v>
                </c:pt>
                <c:pt idx="469">
                  <c:v>4.20000000000001E-5</c:v>
                </c:pt>
                <c:pt idx="470">
                  <c:v>4.00000000000001E-5</c:v>
                </c:pt>
                <c:pt idx="471">
                  <c:v>3.70000000000001E-5</c:v>
                </c:pt>
                <c:pt idx="472">
                  <c:v>3.50000000000001E-5</c:v>
                </c:pt>
                <c:pt idx="473">
                  <c:v>3.30000000000001E-5</c:v>
                </c:pt>
                <c:pt idx="474">
                  <c:v>0.00746100000000001</c:v>
                </c:pt>
                <c:pt idx="475">
                  <c:v>0.021086</c:v>
                </c:pt>
                <c:pt idx="476">
                  <c:v>0.00544100000000001</c:v>
                </c:pt>
                <c:pt idx="477">
                  <c:v>0.001418</c:v>
                </c:pt>
                <c:pt idx="478">
                  <c:v>0.000382000000000001</c:v>
                </c:pt>
                <c:pt idx="479">
                  <c:v>0.000115</c:v>
                </c:pt>
                <c:pt idx="480">
                  <c:v>4.50000000000001E-5</c:v>
                </c:pt>
                <c:pt idx="481">
                  <c:v>2.70000000000001E-5</c:v>
                </c:pt>
                <c:pt idx="482">
                  <c:v>2.1E-5</c:v>
                </c:pt>
                <c:pt idx="483">
                  <c:v>1.90000000000001E-5</c:v>
                </c:pt>
                <c:pt idx="484">
                  <c:v>1.7E-5</c:v>
                </c:pt>
                <c:pt idx="485">
                  <c:v>1.6E-5</c:v>
                </c:pt>
                <c:pt idx="486">
                  <c:v>1.5E-5</c:v>
                </c:pt>
                <c:pt idx="487">
                  <c:v>0.049779</c:v>
                </c:pt>
                <c:pt idx="488">
                  <c:v>0.424019</c:v>
                </c:pt>
                <c:pt idx="489">
                  <c:v>0.879378</c:v>
                </c:pt>
                <c:pt idx="490">
                  <c:v>0.332219</c:v>
                </c:pt>
                <c:pt idx="491">
                  <c:v>0.085418</c:v>
                </c:pt>
                <c:pt idx="492">
                  <c:v>0.021968</c:v>
                </c:pt>
                <c:pt idx="493">
                  <c:v>0.005655</c:v>
                </c:pt>
                <c:pt idx="494">
                  <c:v>0.001461</c:v>
                </c:pt>
                <c:pt idx="495">
                  <c:v>0.000382000000000001</c:v>
                </c:pt>
                <c:pt idx="496">
                  <c:v>0.000104</c:v>
                </c:pt>
                <c:pt idx="497">
                  <c:v>3.30000000000001E-5</c:v>
                </c:pt>
                <c:pt idx="498">
                  <c:v>1.4E-5</c:v>
                </c:pt>
                <c:pt idx="499">
                  <c:v>9.00000000000002E-6</c:v>
                </c:pt>
                <c:pt idx="500">
                  <c:v>7.00000000000002E-6</c:v>
                </c:pt>
                <c:pt idx="501">
                  <c:v>7.00000000000002E-6</c:v>
                </c:pt>
                <c:pt idx="502">
                  <c:v>6.00000000000001E-6</c:v>
                </c:pt>
                <c:pt idx="503">
                  <c:v>6.00000000000001E-6</c:v>
                </c:pt>
                <c:pt idx="504">
                  <c:v>6.00000000000001E-6</c:v>
                </c:pt>
                <c:pt idx="505">
                  <c:v>6.00000000000001E-6</c:v>
                </c:pt>
                <c:pt idx="506">
                  <c:v>5.00000000000001E-6</c:v>
                </c:pt>
                <c:pt idx="507">
                  <c:v>5.00000000000001E-6</c:v>
                </c:pt>
                <c:pt idx="508">
                  <c:v>5.00000000000001E-6</c:v>
                </c:pt>
                <c:pt idx="509">
                  <c:v>5.00000000000001E-6</c:v>
                </c:pt>
                <c:pt idx="510">
                  <c:v>4.00000000000001E-6</c:v>
                </c:pt>
                <c:pt idx="511">
                  <c:v>4.00000000000001E-6</c:v>
                </c:pt>
                <c:pt idx="512">
                  <c:v>4.00000000000001E-6</c:v>
                </c:pt>
                <c:pt idx="513">
                  <c:v>4.00000000000001E-6</c:v>
                </c:pt>
                <c:pt idx="514">
                  <c:v>3.00000000000001E-6</c:v>
                </c:pt>
                <c:pt idx="515">
                  <c:v>3.00000000000001E-6</c:v>
                </c:pt>
                <c:pt idx="516">
                  <c:v>0.089273</c:v>
                </c:pt>
                <c:pt idx="517">
                  <c:v>0.622812999999999</c:v>
                </c:pt>
                <c:pt idx="518">
                  <c:v>1.273448</c:v>
                </c:pt>
                <c:pt idx="519">
                  <c:v>0.998793</c:v>
                </c:pt>
                <c:pt idx="520">
                  <c:v>0.933777</c:v>
                </c:pt>
                <c:pt idx="521">
                  <c:v>0.331116000000001</c:v>
                </c:pt>
                <c:pt idx="522">
                  <c:v>0.242077</c:v>
                </c:pt>
                <c:pt idx="523">
                  <c:v>0.063118</c:v>
                </c:pt>
                <c:pt idx="524">
                  <c:v>0.14416</c:v>
                </c:pt>
                <c:pt idx="525">
                  <c:v>0.3651</c:v>
                </c:pt>
                <c:pt idx="526">
                  <c:v>0.098408</c:v>
                </c:pt>
                <c:pt idx="527">
                  <c:v>0.034386</c:v>
                </c:pt>
                <c:pt idx="528">
                  <c:v>0.024523</c:v>
                </c:pt>
                <c:pt idx="529">
                  <c:v>0.018273</c:v>
                </c:pt>
                <c:pt idx="530">
                  <c:v>0.019778</c:v>
                </c:pt>
                <c:pt idx="531">
                  <c:v>0.023323</c:v>
                </c:pt>
                <c:pt idx="532">
                  <c:v>0.027242</c:v>
                </c:pt>
                <c:pt idx="533">
                  <c:v>0.030976</c:v>
                </c:pt>
                <c:pt idx="534">
                  <c:v>0.034337</c:v>
                </c:pt>
                <c:pt idx="535">
                  <c:v>0.037277</c:v>
                </c:pt>
                <c:pt idx="536">
                  <c:v>0.077389</c:v>
                </c:pt>
                <c:pt idx="537">
                  <c:v>0.148933</c:v>
                </c:pt>
                <c:pt idx="538">
                  <c:v>0.07254</c:v>
                </c:pt>
                <c:pt idx="539">
                  <c:v>0.052855</c:v>
                </c:pt>
                <c:pt idx="540">
                  <c:v>0.048851</c:v>
                </c:pt>
                <c:pt idx="541">
                  <c:v>0.0487320000000001</c:v>
                </c:pt>
                <c:pt idx="542">
                  <c:v>0.049446</c:v>
                </c:pt>
                <c:pt idx="543">
                  <c:v>0.050228</c:v>
                </c:pt>
                <c:pt idx="544">
                  <c:v>0.050911</c:v>
                </c:pt>
                <c:pt idx="545">
                  <c:v>0.051448</c:v>
                </c:pt>
                <c:pt idx="546">
                  <c:v>0.051813</c:v>
                </c:pt>
                <c:pt idx="547">
                  <c:v>0.0520330000000001</c:v>
                </c:pt>
                <c:pt idx="548">
                  <c:v>0.0520830000000001</c:v>
                </c:pt>
                <c:pt idx="549">
                  <c:v>0.051966</c:v>
                </c:pt>
                <c:pt idx="550">
                  <c:v>0.051714</c:v>
                </c:pt>
                <c:pt idx="551">
                  <c:v>0.051365</c:v>
                </c:pt>
                <c:pt idx="552">
                  <c:v>0.0509360000000001</c:v>
                </c:pt>
                <c:pt idx="553">
                  <c:v>0.05042</c:v>
                </c:pt>
                <c:pt idx="554">
                  <c:v>0.0498100000000001</c:v>
                </c:pt>
                <c:pt idx="555">
                  <c:v>0.049123</c:v>
                </c:pt>
                <c:pt idx="556">
                  <c:v>0.04838</c:v>
                </c:pt>
                <c:pt idx="557">
                  <c:v>0.0475930000000001</c:v>
                </c:pt>
                <c:pt idx="558">
                  <c:v>0.046911</c:v>
                </c:pt>
                <c:pt idx="559">
                  <c:v>0.0624190000000001</c:v>
                </c:pt>
                <c:pt idx="560">
                  <c:v>0.180358</c:v>
                </c:pt>
                <c:pt idx="561">
                  <c:v>0.388414000000001</c:v>
                </c:pt>
                <c:pt idx="562">
                  <c:v>0.384666</c:v>
                </c:pt>
                <c:pt idx="563">
                  <c:v>0.284092</c:v>
                </c:pt>
                <c:pt idx="564">
                  <c:v>0.395077</c:v>
                </c:pt>
                <c:pt idx="565">
                  <c:v>0.821636</c:v>
                </c:pt>
                <c:pt idx="566">
                  <c:v>0.543557999999999</c:v>
                </c:pt>
                <c:pt idx="567">
                  <c:v>0.900668</c:v>
                </c:pt>
                <c:pt idx="568">
                  <c:v>1.907739</c:v>
                </c:pt>
                <c:pt idx="569">
                  <c:v>0.853755000000001</c:v>
                </c:pt>
                <c:pt idx="570">
                  <c:v>1.081287</c:v>
                </c:pt>
                <c:pt idx="571">
                  <c:v>2.450593</c:v>
                </c:pt>
                <c:pt idx="572">
                  <c:v>1.285429999999998</c:v>
                </c:pt>
                <c:pt idx="573">
                  <c:v>1.092758</c:v>
                </c:pt>
                <c:pt idx="574">
                  <c:v>1.968614</c:v>
                </c:pt>
                <c:pt idx="575">
                  <c:v>2.093754</c:v>
                </c:pt>
                <c:pt idx="576">
                  <c:v>1.442214</c:v>
                </c:pt>
                <c:pt idx="577">
                  <c:v>0.984507999999999</c:v>
                </c:pt>
                <c:pt idx="578">
                  <c:v>1.208639</c:v>
                </c:pt>
                <c:pt idx="579">
                  <c:v>1.710696</c:v>
                </c:pt>
                <c:pt idx="580">
                  <c:v>1.135138</c:v>
                </c:pt>
                <c:pt idx="581">
                  <c:v>1.177952</c:v>
                </c:pt>
                <c:pt idx="582">
                  <c:v>1.49829</c:v>
                </c:pt>
                <c:pt idx="583">
                  <c:v>1.122881</c:v>
                </c:pt>
                <c:pt idx="584">
                  <c:v>0.996066</c:v>
                </c:pt>
                <c:pt idx="585">
                  <c:v>0.9725</c:v>
                </c:pt>
                <c:pt idx="586">
                  <c:v>0.932945000000001</c:v>
                </c:pt>
                <c:pt idx="587">
                  <c:v>0.908032999999999</c:v>
                </c:pt>
                <c:pt idx="588">
                  <c:v>0.881697</c:v>
                </c:pt>
                <c:pt idx="589">
                  <c:v>0.850967999999999</c:v>
                </c:pt>
                <c:pt idx="590">
                  <c:v>0.818331</c:v>
                </c:pt>
                <c:pt idx="591">
                  <c:v>0.785425</c:v>
                </c:pt>
                <c:pt idx="592">
                  <c:v>0.753198000000001</c:v>
                </c:pt>
                <c:pt idx="593">
                  <c:v>0.722251</c:v>
                </c:pt>
                <c:pt idx="594">
                  <c:v>0.692685000000001</c:v>
                </c:pt>
                <c:pt idx="595">
                  <c:v>0.66414</c:v>
                </c:pt>
                <c:pt idx="596">
                  <c:v>0.636244000000001</c:v>
                </c:pt>
                <c:pt idx="597">
                  <c:v>0.616575</c:v>
                </c:pt>
                <c:pt idx="598">
                  <c:v>0.636979000000001</c:v>
                </c:pt>
                <c:pt idx="599">
                  <c:v>0.655713</c:v>
                </c:pt>
                <c:pt idx="600">
                  <c:v>0.557232999999999</c:v>
                </c:pt>
                <c:pt idx="601">
                  <c:v>0.514913999999999</c:v>
                </c:pt>
                <c:pt idx="602">
                  <c:v>0.488065</c:v>
                </c:pt>
                <c:pt idx="603">
                  <c:v>0.46465</c:v>
                </c:pt>
                <c:pt idx="604">
                  <c:v>0.443683</c:v>
                </c:pt>
                <c:pt idx="605">
                  <c:v>0.42402</c:v>
                </c:pt>
                <c:pt idx="606">
                  <c:v>0.405256</c:v>
                </c:pt>
                <c:pt idx="607">
                  <c:v>0.387224</c:v>
                </c:pt>
                <c:pt idx="608">
                  <c:v>0.369838</c:v>
                </c:pt>
                <c:pt idx="609">
                  <c:v>0.353076</c:v>
                </c:pt>
                <c:pt idx="610">
                  <c:v>0.336935</c:v>
                </c:pt>
                <c:pt idx="611">
                  <c:v>0.321402000000001</c:v>
                </c:pt>
                <c:pt idx="612">
                  <c:v>0.598107999999999</c:v>
                </c:pt>
                <c:pt idx="613">
                  <c:v>1.179468</c:v>
                </c:pt>
                <c:pt idx="614">
                  <c:v>0.663882000000001</c:v>
                </c:pt>
                <c:pt idx="615">
                  <c:v>0.416017</c:v>
                </c:pt>
                <c:pt idx="616">
                  <c:v>0.431764</c:v>
                </c:pt>
                <c:pt idx="617">
                  <c:v>0.497523</c:v>
                </c:pt>
                <c:pt idx="618">
                  <c:v>1.228439</c:v>
                </c:pt>
                <c:pt idx="619">
                  <c:v>1.894856</c:v>
                </c:pt>
                <c:pt idx="620">
                  <c:v>1.597481</c:v>
                </c:pt>
                <c:pt idx="621">
                  <c:v>1.770521</c:v>
                </c:pt>
                <c:pt idx="622">
                  <c:v>1.469304999999998</c:v>
                </c:pt>
                <c:pt idx="623">
                  <c:v>1.622067</c:v>
                </c:pt>
                <c:pt idx="624">
                  <c:v>1.475181</c:v>
                </c:pt>
                <c:pt idx="625">
                  <c:v>0.990407999999999</c:v>
                </c:pt>
                <c:pt idx="626">
                  <c:v>0.812401</c:v>
                </c:pt>
                <c:pt idx="627">
                  <c:v>0.801602999999999</c:v>
                </c:pt>
                <c:pt idx="628">
                  <c:v>0.93895</c:v>
                </c:pt>
                <c:pt idx="629">
                  <c:v>2.042775999999998</c:v>
                </c:pt>
                <c:pt idx="630">
                  <c:v>3.963231</c:v>
                </c:pt>
                <c:pt idx="631">
                  <c:v>3.1657</c:v>
                </c:pt>
                <c:pt idx="632">
                  <c:v>1.8589</c:v>
                </c:pt>
                <c:pt idx="633">
                  <c:v>2.188074</c:v>
                </c:pt>
                <c:pt idx="634">
                  <c:v>1.431176999999998</c:v>
                </c:pt>
                <c:pt idx="635">
                  <c:v>1.271798</c:v>
                </c:pt>
                <c:pt idx="636">
                  <c:v>1.688206</c:v>
                </c:pt>
                <c:pt idx="637">
                  <c:v>3.021927</c:v>
                </c:pt>
                <c:pt idx="638">
                  <c:v>3.446382</c:v>
                </c:pt>
                <c:pt idx="639">
                  <c:v>2.864708</c:v>
                </c:pt>
                <c:pt idx="640">
                  <c:v>1.893874</c:v>
                </c:pt>
                <c:pt idx="641">
                  <c:v>1.529808</c:v>
                </c:pt>
                <c:pt idx="642">
                  <c:v>1.464939</c:v>
                </c:pt>
                <c:pt idx="643">
                  <c:v>1.440852</c:v>
                </c:pt>
                <c:pt idx="644">
                  <c:v>1.404728</c:v>
                </c:pt>
                <c:pt idx="645">
                  <c:v>1.356264</c:v>
                </c:pt>
                <c:pt idx="646">
                  <c:v>1.302269</c:v>
                </c:pt>
                <c:pt idx="647">
                  <c:v>1.243530999999998</c:v>
                </c:pt>
                <c:pt idx="648">
                  <c:v>1.180025</c:v>
                </c:pt>
                <c:pt idx="649">
                  <c:v>1.13502</c:v>
                </c:pt>
                <c:pt idx="650">
                  <c:v>1.48037</c:v>
                </c:pt>
                <c:pt idx="651">
                  <c:v>2.336445999999992</c:v>
                </c:pt>
                <c:pt idx="652">
                  <c:v>2.002869999999997</c:v>
                </c:pt>
                <c:pt idx="653">
                  <c:v>1.174104</c:v>
                </c:pt>
                <c:pt idx="654">
                  <c:v>0.954139</c:v>
                </c:pt>
                <c:pt idx="655">
                  <c:v>0.893039</c:v>
                </c:pt>
                <c:pt idx="656">
                  <c:v>0.954216999999999</c:v>
                </c:pt>
                <c:pt idx="657">
                  <c:v>1.156703</c:v>
                </c:pt>
                <c:pt idx="658">
                  <c:v>1.057919999999998</c:v>
                </c:pt>
                <c:pt idx="659">
                  <c:v>0.853765000000001</c:v>
                </c:pt>
                <c:pt idx="660">
                  <c:v>0.786158</c:v>
                </c:pt>
                <c:pt idx="661">
                  <c:v>0.752860000000001</c:v>
                </c:pt>
                <c:pt idx="662">
                  <c:v>0.727373</c:v>
                </c:pt>
                <c:pt idx="663">
                  <c:v>0.703784</c:v>
                </c:pt>
                <c:pt idx="664">
                  <c:v>0.680198</c:v>
                </c:pt>
                <c:pt idx="665">
                  <c:v>0.655935000000001</c:v>
                </c:pt>
                <c:pt idx="666">
                  <c:v>0.631179000000001</c:v>
                </c:pt>
                <c:pt idx="667">
                  <c:v>0.606261</c:v>
                </c:pt>
                <c:pt idx="668">
                  <c:v>0.581357999999999</c:v>
                </c:pt>
                <c:pt idx="669">
                  <c:v>0.556647000000001</c:v>
                </c:pt>
                <c:pt idx="670">
                  <c:v>0.532358</c:v>
                </c:pt>
                <c:pt idx="671">
                  <c:v>0.508719</c:v>
                </c:pt>
                <c:pt idx="672">
                  <c:v>0.485796</c:v>
                </c:pt>
                <c:pt idx="673">
                  <c:v>0.472266</c:v>
                </c:pt>
                <c:pt idx="674">
                  <c:v>0.466641</c:v>
                </c:pt>
                <c:pt idx="675">
                  <c:v>0.489370000000001</c:v>
                </c:pt>
                <c:pt idx="676">
                  <c:v>0.578473</c:v>
                </c:pt>
                <c:pt idx="677">
                  <c:v>0.427097</c:v>
                </c:pt>
                <c:pt idx="678">
                  <c:v>0.374891</c:v>
                </c:pt>
                <c:pt idx="679">
                  <c:v>0.348838</c:v>
                </c:pt>
                <c:pt idx="680">
                  <c:v>0.330032</c:v>
                </c:pt>
                <c:pt idx="681">
                  <c:v>0.313571</c:v>
                </c:pt>
                <c:pt idx="682">
                  <c:v>0.298209</c:v>
                </c:pt>
                <c:pt idx="683">
                  <c:v>0.283629</c:v>
                </c:pt>
                <c:pt idx="684">
                  <c:v>0.269701</c:v>
                </c:pt>
                <c:pt idx="685">
                  <c:v>0.256339</c:v>
                </c:pt>
                <c:pt idx="686">
                  <c:v>0.24349</c:v>
                </c:pt>
                <c:pt idx="687">
                  <c:v>0.231121</c:v>
                </c:pt>
                <c:pt idx="688">
                  <c:v>0.219214</c:v>
                </c:pt>
                <c:pt idx="689">
                  <c:v>0.207763</c:v>
                </c:pt>
                <c:pt idx="690">
                  <c:v>0.196774</c:v>
                </c:pt>
                <c:pt idx="691">
                  <c:v>0.186268</c:v>
                </c:pt>
                <c:pt idx="692">
                  <c:v>0.176263</c:v>
                </c:pt>
                <c:pt idx="693">
                  <c:v>0.166753</c:v>
                </c:pt>
                <c:pt idx="694">
                  <c:v>0.157718</c:v>
                </c:pt>
                <c:pt idx="695">
                  <c:v>0.149139</c:v>
                </c:pt>
                <c:pt idx="696">
                  <c:v>0.147086</c:v>
                </c:pt>
                <c:pt idx="697">
                  <c:v>0.345458</c:v>
                </c:pt>
                <c:pt idx="698">
                  <c:v>0.967827</c:v>
                </c:pt>
                <c:pt idx="699">
                  <c:v>1.139863</c:v>
                </c:pt>
                <c:pt idx="700">
                  <c:v>1.784178</c:v>
                </c:pt>
                <c:pt idx="701">
                  <c:v>3.710519</c:v>
                </c:pt>
                <c:pt idx="702">
                  <c:v>1.149256</c:v>
                </c:pt>
                <c:pt idx="703">
                  <c:v>0.685977</c:v>
                </c:pt>
                <c:pt idx="704">
                  <c:v>0.462851</c:v>
                </c:pt>
                <c:pt idx="705">
                  <c:v>0.459982</c:v>
                </c:pt>
                <c:pt idx="706">
                  <c:v>0.487758</c:v>
                </c:pt>
                <c:pt idx="707">
                  <c:v>0.507082999999999</c:v>
                </c:pt>
                <c:pt idx="708">
                  <c:v>0.514366999999998</c:v>
                </c:pt>
                <c:pt idx="709">
                  <c:v>0.512550999999999</c:v>
                </c:pt>
                <c:pt idx="710">
                  <c:v>0.50467</c:v>
                </c:pt>
                <c:pt idx="711">
                  <c:v>0.492843</c:v>
                </c:pt>
                <c:pt idx="712">
                  <c:v>0.47841</c:v>
                </c:pt>
                <c:pt idx="713">
                  <c:v>0.462249</c:v>
                </c:pt>
                <c:pt idx="714">
                  <c:v>0.44487</c:v>
                </c:pt>
                <c:pt idx="715">
                  <c:v>0.426668</c:v>
                </c:pt>
                <c:pt idx="716">
                  <c:v>0.408057</c:v>
                </c:pt>
                <c:pt idx="717">
                  <c:v>0.389436</c:v>
                </c:pt>
                <c:pt idx="718">
                  <c:v>0.371198</c:v>
                </c:pt>
                <c:pt idx="719">
                  <c:v>0.353688</c:v>
                </c:pt>
                <c:pt idx="720">
                  <c:v>0.337036</c:v>
                </c:pt>
                <c:pt idx="721">
                  <c:v>0.321248</c:v>
                </c:pt>
                <c:pt idx="722">
                  <c:v>0.30629</c:v>
                </c:pt>
                <c:pt idx="723">
                  <c:v>0.292123</c:v>
                </c:pt>
                <c:pt idx="724">
                  <c:v>0.278703</c:v>
                </c:pt>
                <c:pt idx="725">
                  <c:v>0.265991</c:v>
                </c:pt>
                <c:pt idx="726">
                  <c:v>0.253947</c:v>
                </c:pt>
                <c:pt idx="727">
                  <c:v>0.242537</c:v>
                </c:pt>
                <c:pt idx="728">
                  <c:v>0.231725</c:v>
                </c:pt>
                <c:pt idx="729">
                  <c:v>0.221479</c:v>
                </c:pt>
                <c:pt idx="730">
                  <c:v>0.211768</c:v>
                </c:pt>
                <c:pt idx="731">
                  <c:v>0.202563</c:v>
                </c:pt>
                <c:pt idx="732">
                  <c:v>0.193837</c:v>
                </c:pt>
                <c:pt idx="733">
                  <c:v>0.185564</c:v>
                </c:pt>
                <c:pt idx="734">
                  <c:v>0.17772</c:v>
                </c:pt>
                <c:pt idx="735">
                  <c:v>0.170282</c:v>
                </c:pt>
                <c:pt idx="736">
                  <c:v>0.163227</c:v>
                </c:pt>
                <c:pt idx="737">
                  <c:v>0.156535</c:v>
                </c:pt>
                <c:pt idx="738">
                  <c:v>0.150186</c:v>
                </c:pt>
                <c:pt idx="739">
                  <c:v>0.144162</c:v>
                </c:pt>
                <c:pt idx="740">
                  <c:v>0.138445</c:v>
                </c:pt>
                <c:pt idx="741">
                  <c:v>0.133018</c:v>
                </c:pt>
                <c:pt idx="742">
                  <c:v>0.127865</c:v>
                </c:pt>
                <c:pt idx="743">
                  <c:v>0.122972</c:v>
                </c:pt>
                <c:pt idx="744">
                  <c:v>0.118325</c:v>
                </c:pt>
                <c:pt idx="745">
                  <c:v>0.113909</c:v>
                </c:pt>
                <c:pt idx="746">
                  <c:v>0.109714</c:v>
                </c:pt>
                <c:pt idx="747">
                  <c:v>0.105726</c:v>
                </c:pt>
                <c:pt idx="748">
                  <c:v>0.101936</c:v>
                </c:pt>
                <c:pt idx="749">
                  <c:v>0.098332</c:v>
                </c:pt>
                <c:pt idx="750">
                  <c:v>0.0949050000000002</c:v>
                </c:pt>
                <c:pt idx="751">
                  <c:v>0.091645</c:v>
                </c:pt>
                <c:pt idx="752">
                  <c:v>0.088543</c:v>
                </c:pt>
                <c:pt idx="753">
                  <c:v>0.0855910000000002</c:v>
                </c:pt>
                <c:pt idx="754">
                  <c:v>0.082781</c:v>
                </c:pt>
                <c:pt idx="755">
                  <c:v>0.0801050000000001</c:v>
                </c:pt>
                <c:pt idx="756">
                  <c:v>0.0775570000000001</c:v>
                </c:pt>
                <c:pt idx="757">
                  <c:v>0.075129</c:v>
                </c:pt>
                <c:pt idx="758">
                  <c:v>0.0728160000000002</c:v>
                </c:pt>
                <c:pt idx="759">
                  <c:v>0.070611</c:v>
                </c:pt>
                <c:pt idx="760">
                  <c:v>0.068508</c:v>
                </c:pt>
                <c:pt idx="761">
                  <c:v>0.066503</c:v>
                </c:pt>
                <c:pt idx="762">
                  <c:v>0.064589</c:v>
                </c:pt>
                <c:pt idx="763">
                  <c:v>0.0627640000000001</c:v>
                </c:pt>
                <c:pt idx="764">
                  <c:v>0.061021</c:v>
                </c:pt>
                <c:pt idx="765">
                  <c:v>0.0593560000000001</c:v>
                </c:pt>
                <c:pt idx="766">
                  <c:v>0.0577660000000001</c:v>
                </c:pt>
                <c:pt idx="767">
                  <c:v>0.056247</c:v>
                </c:pt>
                <c:pt idx="768">
                  <c:v>0.0547950000000001</c:v>
                </c:pt>
                <c:pt idx="769">
                  <c:v>0.053406</c:v>
                </c:pt>
                <c:pt idx="770">
                  <c:v>0.052078</c:v>
                </c:pt>
                <c:pt idx="771">
                  <c:v>0.0508060000000001</c:v>
                </c:pt>
                <c:pt idx="772">
                  <c:v>0.0495900000000001</c:v>
                </c:pt>
                <c:pt idx="773">
                  <c:v>0.048424</c:v>
                </c:pt>
                <c:pt idx="774">
                  <c:v>0.047308</c:v>
                </c:pt>
                <c:pt idx="775">
                  <c:v>0.046239</c:v>
                </c:pt>
                <c:pt idx="776">
                  <c:v>0.045213</c:v>
                </c:pt>
                <c:pt idx="777">
                  <c:v>0.04423</c:v>
                </c:pt>
                <c:pt idx="778">
                  <c:v>0.043286</c:v>
                </c:pt>
                <c:pt idx="779">
                  <c:v>0.0423800000000001</c:v>
                </c:pt>
                <c:pt idx="780">
                  <c:v>0.041511</c:v>
                </c:pt>
                <c:pt idx="781">
                  <c:v>0.040675</c:v>
                </c:pt>
                <c:pt idx="782">
                  <c:v>0.039872</c:v>
                </c:pt>
                <c:pt idx="783">
                  <c:v>0.039101</c:v>
                </c:pt>
                <c:pt idx="784">
                  <c:v>0.038358</c:v>
                </c:pt>
                <c:pt idx="785">
                  <c:v>0.037644</c:v>
                </c:pt>
                <c:pt idx="786">
                  <c:v>0.036956</c:v>
                </c:pt>
                <c:pt idx="787">
                  <c:v>0.036294</c:v>
                </c:pt>
                <c:pt idx="788">
                  <c:v>0.035656</c:v>
                </c:pt>
                <c:pt idx="789">
                  <c:v>0.035042</c:v>
                </c:pt>
                <c:pt idx="790">
                  <c:v>0.034449</c:v>
                </c:pt>
                <c:pt idx="791">
                  <c:v>0.033877</c:v>
                </c:pt>
                <c:pt idx="792">
                  <c:v>0.033325</c:v>
                </c:pt>
                <c:pt idx="793">
                  <c:v>0.032792</c:v>
                </c:pt>
                <c:pt idx="794">
                  <c:v>0.032276</c:v>
                </c:pt>
                <c:pt idx="795">
                  <c:v>0.031778</c:v>
                </c:pt>
                <c:pt idx="796">
                  <c:v>0.031296</c:v>
                </c:pt>
                <c:pt idx="797">
                  <c:v>0.03083</c:v>
                </c:pt>
                <c:pt idx="798">
                  <c:v>0.030378</c:v>
                </c:pt>
                <c:pt idx="799">
                  <c:v>0.029941</c:v>
                </c:pt>
                <c:pt idx="800">
                  <c:v>0.029517</c:v>
                </c:pt>
                <c:pt idx="801">
                  <c:v>0.029106</c:v>
                </c:pt>
                <c:pt idx="802">
                  <c:v>0.028707</c:v>
                </c:pt>
                <c:pt idx="803">
                  <c:v>0.02832</c:v>
                </c:pt>
                <c:pt idx="804">
                  <c:v>0.027944</c:v>
                </c:pt>
                <c:pt idx="805">
                  <c:v>0.027579</c:v>
                </c:pt>
                <c:pt idx="806">
                  <c:v>0.027225</c:v>
                </c:pt>
                <c:pt idx="807">
                  <c:v>0.02688</c:v>
                </c:pt>
                <c:pt idx="808">
                  <c:v>0.026545</c:v>
                </c:pt>
                <c:pt idx="809">
                  <c:v>0.026219</c:v>
                </c:pt>
                <c:pt idx="810">
                  <c:v>0.025902</c:v>
                </c:pt>
                <c:pt idx="811">
                  <c:v>0.025593</c:v>
                </c:pt>
                <c:pt idx="812">
                  <c:v>0.025292</c:v>
                </c:pt>
                <c:pt idx="813">
                  <c:v>0.024999</c:v>
                </c:pt>
                <c:pt idx="814">
                  <c:v>0.024714</c:v>
                </c:pt>
                <c:pt idx="815">
                  <c:v>0.024435</c:v>
                </c:pt>
                <c:pt idx="816">
                  <c:v>0.024164</c:v>
                </c:pt>
                <c:pt idx="817">
                  <c:v>0.023899</c:v>
                </c:pt>
                <c:pt idx="818">
                  <c:v>0.023641</c:v>
                </c:pt>
                <c:pt idx="819">
                  <c:v>0.023388</c:v>
                </c:pt>
                <c:pt idx="820">
                  <c:v>0.023142</c:v>
                </c:pt>
                <c:pt idx="821">
                  <c:v>0.022902</c:v>
                </c:pt>
                <c:pt idx="822">
                  <c:v>0.022667</c:v>
                </c:pt>
                <c:pt idx="823">
                  <c:v>0.022437</c:v>
                </c:pt>
                <c:pt idx="824">
                  <c:v>0.022212</c:v>
                </c:pt>
                <c:pt idx="825">
                  <c:v>0.021992</c:v>
                </c:pt>
                <c:pt idx="826">
                  <c:v>0.021778</c:v>
                </c:pt>
                <c:pt idx="827">
                  <c:v>0.021567</c:v>
                </c:pt>
                <c:pt idx="828">
                  <c:v>0.021361</c:v>
                </c:pt>
                <c:pt idx="829">
                  <c:v>0.02116</c:v>
                </c:pt>
                <c:pt idx="830">
                  <c:v>0.020962</c:v>
                </c:pt>
                <c:pt idx="831">
                  <c:v>0.020769</c:v>
                </c:pt>
                <c:pt idx="832">
                  <c:v>0.02058</c:v>
                </c:pt>
                <c:pt idx="833">
                  <c:v>0.020394</c:v>
                </c:pt>
                <c:pt idx="834">
                  <c:v>0.020212</c:v>
                </c:pt>
                <c:pt idx="835">
                  <c:v>0.020034</c:v>
                </c:pt>
                <c:pt idx="836">
                  <c:v>0.01986</c:v>
                </c:pt>
                <c:pt idx="837">
                  <c:v>0.019689</c:v>
                </c:pt>
                <c:pt idx="838">
                  <c:v>0.019523</c:v>
                </c:pt>
                <c:pt idx="839">
                  <c:v>0.019359</c:v>
                </c:pt>
                <c:pt idx="840">
                  <c:v>0.019199</c:v>
                </c:pt>
                <c:pt idx="841">
                  <c:v>0.019043</c:v>
                </c:pt>
                <c:pt idx="842">
                  <c:v>0.018889</c:v>
                </c:pt>
                <c:pt idx="843">
                  <c:v>0.018738</c:v>
                </c:pt>
                <c:pt idx="844">
                  <c:v>0.018591</c:v>
                </c:pt>
                <c:pt idx="845">
                  <c:v>0.018446</c:v>
                </c:pt>
                <c:pt idx="846">
                  <c:v>0.018304</c:v>
                </c:pt>
                <c:pt idx="847">
                  <c:v>0.018164</c:v>
                </c:pt>
                <c:pt idx="848">
                  <c:v>0.018027</c:v>
                </c:pt>
                <c:pt idx="849">
                  <c:v>0.017893</c:v>
                </c:pt>
                <c:pt idx="850">
                  <c:v>0.01776</c:v>
                </c:pt>
                <c:pt idx="851">
                  <c:v>0.01763</c:v>
                </c:pt>
                <c:pt idx="852">
                  <c:v>0.017503</c:v>
                </c:pt>
                <c:pt idx="853">
                  <c:v>0.017377</c:v>
                </c:pt>
                <c:pt idx="854">
                  <c:v>0.017254</c:v>
                </c:pt>
                <c:pt idx="855">
                  <c:v>0.017132</c:v>
                </c:pt>
                <c:pt idx="856">
                  <c:v>0.017013</c:v>
                </c:pt>
                <c:pt idx="857">
                  <c:v>0.016895</c:v>
                </c:pt>
                <c:pt idx="858">
                  <c:v>0.016778</c:v>
                </c:pt>
                <c:pt idx="859">
                  <c:v>0.016663</c:v>
                </c:pt>
                <c:pt idx="860">
                  <c:v>0.016549</c:v>
                </c:pt>
                <c:pt idx="861">
                  <c:v>0.016437</c:v>
                </c:pt>
                <c:pt idx="862">
                  <c:v>0.016327</c:v>
                </c:pt>
                <c:pt idx="863">
                  <c:v>0.016217</c:v>
                </c:pt>
                <c:pt idx="864">
                  <c:v>0.016109</c:v>
                </c:pt>
                <c:pt idx="865">
                  <c:v>0.016003</c:v>
                </c:pt>
                <c:pt idx="866">
                  <c:v>0.015899</c:v>
                </c:pt>
                <c:pt idx="867">
                  <c:v>0.015796</c:v>
                </c:pt>
                <c:pt idx="868">
                  <c:v>0.015694</c:v>
                </c:pt>
                <c:pt idx="869">
                  <c:v>0.015594</c:v>
                </c:pt>
                <c:pt idx="870">
                  <c:v>0.015495</c:v>
                </c:pt>
                <c:pt idx="871">
                  <c:v>0.015398</c:v>
                </c:pt>
                <c:pt idx="872">
                  <c:v>0.015303</c:v>
                </c:pt>
                <c:pt idx="873">
                  <c:v>0.015208</c:v>
                </c:pt>
                <c:pt idx="874">
                  <c:v>0.015115</c:v>
                </c:pt>
                <c:pt idx="875">
                  <c:v>0.015023</c:v>
                </c:pt>
                <c:pt idx="876">
                  <c:v>0.014933</c:v>
                </c:pt>
                <c:pt idx="877">
                  <c:v>0.014844</c:v>
                </c:pt>
                <c:pt idx="878">
                  <c:v>0.014755</c:v>
                </c:pt>
                <c:pt idx="879">
                  <c:v>0.014669</c:v>
                </c:pt>
                <c:pt idx="880">
                  <c:v>0.014583</c:v>
                </c:pt>
                <c:pt idx="881">
                  <c:v>0.014498</c:v>
                </c:pt>
                <c:pt idx="882">
                  <c:v>0.014414</c:v>
                </c:pt>
                <c:pt idx="883">
                  <c:v>0.014332</c:v>
                </c:pt>
                <c:pt idx="884">
                  <c:v>0.01425</c:v>
                </c:pt>
                <c:pt idx="885">
                  <c:v>0.014169</c:v>
                </c:pt>
                <c:pt idx="886">
                  <c:v>0.01409</c:v>
                </c:pt>
                <c:pt idx="887">
                  <c:v>0.014011</c:v>
                </c:pt>
                <c:pt idx="888">
                  <c:v>0.013934</c:v>
                </c:pt>
                <c:pt idx="889">
                  <c:v>0.013857</c:v>
                </c:pt>
                <c:pt idx="890">
                  <c:v>0.013781</c:v>
                </c:pt>
                <c:pt idx="891">
                  <c:v>0.013706</c:v>
                </c:pt>
                <c:pt idx="892">
                  <c:v>0.013632</c:v>
                </c:pt>
                <c:pt idx="893">
                  <c:v>0.013558</c:v>
                </c:pt>
                <c:pt idx="894">
                  <c:v>0.013486</c:v>
                </c:pt>
                <c:pt idx="895">
                  <c:v>0.013414</c:v>
                </c:pt>
                <c:pt idx="896">
                  <c:v>0.013343</c:v>
                </c:pt>
                <c:pt idx="897">
                  <c:v>0.013273</c:v>
                </c:pt>
                <c:pt idx="898">
                  <c:v>0.013204</c:v>
                </c:pt>
                <c:pt idx="899">
                  <c:v>0.013135</c:v>
                </c:pt>
                <c:pt idx="900">
                  <c:v>0.013067</c:v>
                </c:pt>
                <c:pt idx="901">
                  <c:v>0.013</c:v>
                </c:pt>
                <c:pt idx="902">
                  <c:v>0.012934</c:v>
                </c:pt>
                <c:pt idx="903">
                  <c:v>0.012868</c:v>
                </c:pt>
                <c:pt idx="904">
                  <c:v>0.012803</c:v>
                </c:pt>
                <c:pt idx="905">
                  <c:v>0.012739</c:v>
                </c:pt>
                <c:pt idx="906">
                  <c:v>0.012675</c:v>
                </c:pt>
                <c:pt idx="907">
                  <c:v>0.012612</c:v>
                </c:pt>
                <c:pt idx="908">
                  <c:v>0.012549</c:v>
                </c:pt>
                <c:pt idx="909">
                  <c:v>0.012488</c:v>
                </c:pt>
                <c:pt idx="910">
                  <c:v>0.012426</c:v>
                </c:pt>
                <c:pt idx="911">
                  <c:v>0.012366</c:v>
                </c:pt>
                <c:pt idx="912">
                  <c:v>0.012306</c:v>
                </c:pt>
                <c:pt idx="913">
                  <c:v>0.012247</c:v>
                </c:pt>
                <c:pt idx="914">
                  <c:v>0.012188</c:v>
                </c:pt>
                <c:pt idx="915">
                  <c:v>0.012129</c:v>
                </c:pt>
                <c:pt idx="916">
                  <c:v>0.012072</c:v>
                </c:pt>
                <c:pt idx="917">
                  <c:v>0.012015</c:v>
                </c:pt>
                <c:pt idx="918">
                  <c:v>0.011958</c:v>
                </c:pt>
                <c:pt idx="919">
                  <c:v>0.011902</c:v>
                </c:pt>
                <c:pt idx="920">
                  <c:v>0.011846</c:v>
                </c:pt>
                <c:pt idx="921">
                  <c:v>0.011791</c:v>
                </c:pt>
                <c:pt idx="922">
                  <c:v>0.011737</c:v>
                </c:pt>
                <c:pt idx="923">
                  <c:v>0.011683</c:v>
                </c:pt>
                <c:pt idx="924">
                  <c:v>0.011629</c:v>
                </c:pt>
                <c:pt idx="925">
                  <c:v>0.011576</c:v>
                </c:pt>
                <c:pt idx="926">
                  <c:v>0.011524</c:v>
                </c:pt>
                <c:pt idx="927">
                  <c:v>0.011471</c:v>
                </c:pt>
                <c:pt idx="928">
                  <c:v>0.01142</c:v>
                </c:pt>
                <c:pt idx="929">
                  <c:v>0.011369</c:v>
                </c:pt>
                <c:pt idx="930">
                  <c:v>0.011318</c:v>
                </c:pt>
                <c:pt idx="931">
                  <c:v>0.011268</c:v>
                </c:pt>
                <c:pt idx="932">
                  <c:v>0.011218</c:v>
                </c:pt>
                <c:pt idx="933">
                  <c:v>0.011168</c:v>
                </c:pt>
                <c:pt idx="934">
                  <c:v>0.011119</c:v>
                </c:pt>
                <c:pt idx="935">
                  <c:v>0.011071</c:v>
                </c:pt>
                <c:pt idx="936">
                  <c:v>0.011023</c:v>
                </c:pt>
                <c:pt idx="937">
                  <c:v>0.010975</c:v>
                </c:pt>
                <c:pt idx="938">
                  <c:v>0.0991660000000001</c:v>
                </c:pt>
                <c:pt idx="939">
                  <c:v>0.360753</c:v>
                </c:pt>
                <c:pt idx="940">
                  <c:v>0.766339</c:v>
                </c:pt>
                <c:pt idx="941">
                  <c:v>1.917337</c:v>
                </c:pt>
                <c:pt idx="942">
                  <c:v>2.368536</c:v>
                </c:pt>
                <c:pt idx="943">
                  <c:v>1.318856</c:v>
                </c:pt>
                <c:pt idx="944">
                  <c:v>1.379026</c:v>
                </c:pt>
                <c:pt idx="945">
                  <c:v>1.571804999999998</c:v>
                </c:pt>
                <c:pt idx="946">
                  <c:v>1.810682</c:v>
                </c:pt>
                <c:pt idx="947">
                  <c:v>2.254412</c:v>
                </c:pt>
                <c:pt idx="948">
                  <c:v>2.749426</c:v>
                </c:pt>
                <c:pt idx="949">
                  <c:v>2.965141</c:v>
                </c:pt>
                <c:pt idx="950">
                  <c:v>2.083779</c:v>
                </c:pt>
                <c:pt idx="951">
                  <c:v>1.399712</c:v>
                </c:pt>
                <c:pt idx="952">
                  <c:v>2.251088999999998</c:v>
                </c:pt>
                <c:pt idx="953">
                  <c:v>3.529852999999996</c:v>
                </c:pt>
                <c:pt idx="954">
                  <c:v>2.393106</c:v>
                </c:pt>
                <c:pt idx="955">
                  <c:v>1.556643</c:v>
                </c:pt>
                <c:pt idx="956">
                  <c:v>1.402429999999998</c:v>
                </c:pt>
                <c:pt idx="957">
                  <c:v>1.675401</c:v>
                </c:pt>
                <c:pt idx="958">
                  <c:v>2.863448999999996</c:v>
                </c:pt>
                <c:pt idx="959">
                  <c:v>4.269703</c:v>
                </c:pt>
                <c:pt idx="960">
                  <c:v>5.168084999999985</c:v>
                </c:pt>
                <c:pt idx="961">
                  <c:v>5.192264999999995</c:v>
                </c:pt>
                <c:pt idx="962">
                  <c:v>3.748668</c:v>
                </c:pt>
                <c:pt idx="963">
                  <c:v>3.006092999999998</c:v>
                </c:pt>
                <c:pt idx="964">
                  <c:v>3.513456999999997</c:v>
                </c:pt>
                <c:pt idx="965">
                  <c:v>5.114969999999992</c:v>
                </c:pt>
                <c:pt idx="966">
                  <c:v>5.565921999999992</c:v>
                </c:pt>
                <c:pt idx="967">
                  <c:v>3.203069</c:v>
                </c:pt>
                <c:pt idx="968">
                  <c:v>2.791107</c:v>
                </c:pt>
                <c:pt idx="969">
                  <c:v>2.697581000000004</c:v>
                </c:pt>
                <c:pt idx="970">
                  <c:v>2.646611</c:v>
                </c:pt>
                <c:pt idx="971">
                  <c:v>2.623743</c:v>
                </c:pt>
                <c:pt idx="972">
                  <c:v>2.388708</c:v>
                </c:pt>
                <c:pt idx="973">
                  <c:v>2.521514</c:v>
                </c:pt>
                <c:pt idx="974">
                  <c:v>2.394606999999997</c:v>
                </c:pt>
                <c:pt idx="975">
                  <c:v>2.442858999999993</c:v>
                </c:pt>
                <c:pt idx="976">
                  <c:v>2.731703</c:v>
                </c:pt>
                <c:pt idx="977">
                  <c:v>2.106653999999997</c:v>
                </c:pt>
                <c:pt idx="978">
                  <c:v>2.212591</c:v>
                </c:pt>
                <c:pt idx="979">
                  <c:v>1.724858</c:v>
                </c:pt>
                <c:pt idx="980">
                  <c:v>1.604679</c:v>
                </c:pt>
                <c:pt idx="981">
                  <c:v>1.603994999999998</c:v>
                </c:pt>
                <c:pt idx="982">
                  <c:v>1.650034</c:v>
                </c:pt>
                <c:pt idx="983">
                  <c:v>1.735355</c:v>
                </c:pt>
                <c:pt idx="984">
                  <c:v>1.461792999999998</c:v>
                </c:pt>
                <c:pt idx="985">
                  <c:v>1.383846</c:v>
                </c:pt>
                <c:pt idx="986">
                  <c:v>1.369791</c:v>
                </c:pt>
                <c:pt idx="987">
                  <c:v>1.256536</c:v>
                </c:pt>
                <c:pt idx="988">
                  <c:v>1.190071</c:v>
                </c:pt>
                <c:pt idx="989">
                  <c:v>1.132958</c:v>
                </c:pt>
                <c:pt idx="990">
                  <c:v>1.074808</c:v>
                </c:pt>
                <c:pt idx="991">
                  <c:v>1.017933</c:v>
                </c:pt>
                <c:pt idx="992">
                  <c:v>0.964584</c:v>
                </c:pt>
                <c:pt idx="993">
                  <c:v>0.916169</c:v>
                </c:pt>
                <c:pt idx="994">
                  <c:v>1.350302</c:v>
                </c:pt>
                <c:pt idx="995">
                  <c:v>2.202058999999997</c:v>
                </c:pt>
                <c:pt idx="996">
                  <c:v>1.206486</c:v>
                </c:pt>
                <c:pt idx="997">
                  <c:v>1.750812</c:v>
                </c:pt>
                <c:pt idx="998">
                  <c:v>3.140364</c:v>
                </c:pt>
                <c:pt idx="999">
                  <c:v>1.372447000000002</c:v>
                </c:pt>
                <c:pt idx="1000">
                  <c:v>0.977554999999999</c:v>
                </c:pt>
                <c:pt idx="1001">
                  <c:v>1.054096</c:v>
                </c:pt>
                <c:pt idx="1002">
                  <c:v>1.401690999999997</c:v>
                </c:pt>
                <c:pt idx="1003">
                  <c:v>1.34546</c:v>
                </c:pt>
                <c:pt idx="1004">
                  <c:v>1.031352</c:v>
                </c:pt>
                <c:pt idx="1005">
                  <c:v>0.942995000000001</c:v>
                </c:pt>
                <c:pt idx="1006">
                  <c:v>0.909575999999999</c:v>
                </c:pt>
                <c:pt idx="1007">
                  <c:v>0.920136999999999</c:v>
                </c:pt>
                <c:pt idx="1008">
                  <c:v>1.086187000000002</c:v>
                </c:pt>
                <c:pt idx="1009">
                  <c:v>1.230613</c:v>
                </c:pt>
                <c:pt idx="1010">
                  <c:v>0.946219999999999</c:v>
                </c:pt>
                <c:pt idx="1011">
                  <c:v>1.04708</c:v>
                </c:pt>
                <c:pt idx="1012">
                  <c:v>1.420941</c:v>
                </c:pt>
                <c:pt idx="1013">
                  <c:v>0.912929</c:v>
                </c:pt>
                <c:pt idx="1014">
                  <c:v>0.768768000000001</c:v>
                </c:pt>
                <c:pt idx="1015">
                  <c:v>0.724927</c:v>
                </c:pt>
                <c:pt idx="1016">
                  <c:v>0.705824000000001</c:v>
                </c:pt>
                <c:pt idx="1017">
                  <c:v>0.690566</c:v>
                </c:pt>
                <c:pt idx="1018">
                  <c:v>0.674017</c:v>
                </c:pt>
                <c:pt idx="1019">
                  <c:v>0.655290000000001</c:v>
                </c:pt>
                <c:pt idx="1020">
                  <c:v>0.660953000000001</c:v>
                </c:pt>
                <c:pt idx="1021">
                  <c:v>0.687196</c:v>
                </c:pt>
                <c:pt idx="1022">
                  <c:v>0.608927000000001</c:v>
                </c:pt>
                <c:pt idx="1023">
                  <c:v>0.634374</c:v>
                </c:pt>
                <c:pt idx="1024">
                  <c:v>0.766193000000001</c:v>
                </c:pt>
                <c:pt idx="1025">
                  <c:v>0.690940000000001</c:v>
                </c:pt>
                <c:pt idx="1026">
                  <c:v>0.544018</c:v>
                </c:pt>
                <c:pt idx="1027">
                  <c:v>0.64457</c:v>
                </c:pt>
                <c:pt idx="1028">
                  <c:v>1.285117</c:v>
                </c:pt>
                <c:pt idx="1029">
                  <c:v>1.969415</c:v>
                </c:pt>
                <c:pt idx="1030">
                  <c:v>1.757993999999998</c:v>
                </c:pt>
                <c:pt idx="1031">
                  <c:v>1.081031</c:v>
                </c:pt>
                <c:pt idx="1032">
                  <c:v>1.17209</c:v>
                </c:pt>
                <c:pt idx="1033">
                  <c:v>2.091739</c:v>
                </c:pt>
                <c:pt idx="1034">
                  <c:v>1.592547</c:v>
                </c:pt>
                <c:pt idx="1035">
                  <c:v>2.654977</c:v>
                </c:pt>
                <c:pt idx="1036">
                  <c:v>1.755791999999998</c:v>
                </c:pt>
                <c:pt idx="1037">
                  <c:v>1.091431</c:v>
                </c:pt>
                <c:pt idx="1038">
                  <c:v>0.985603</c:v>
                </c:pt>
                <c:pt idx="1039">
                  <c:v>0.981246999999999</c:v>
                </c:pt>
                <c:pt idx="1040">
                  <c:v>0.993535999999999</c:v>
                </c:pt>
                <c:pt idx="1041">
                  <c:v>1.216923</c:v>
                </c:pt>
                <c:pt idx="1042">
                  <c:v>1.821076</c:v>
                </c:pt>
                <c:pt idx="1043">
                  <c:v>1.882398</c:v>
                </c:pt>
                <c:pt idx="1044">
                  <c:v>1.129753</c:v>
                </c:pt>
                <c:pt idx="1045">
                  <c:v>0.938918999999999</c:v>
                </c:pt>
                <c:pt idx="1046">
                  <c:v>0.890479</c:v>
                </c:pt>
                <c:pt idx="1047">
                  <c:v>0.871217</c:v>
                </c:pt>
                <c:pt idx="1048">
                  <c:v>0.850041000000001</c:v>
                </c:pt>
                <c:pt idx="1049">
                  <c:v>0.838198000000001</c:v>
                </c:pt>
                <c:pt idx="1050">
                  <c:v>1.006738</c:v>
                </c:pt>
                <c:pt idx="1051">
                  <c:v>1.250269</c:v>
                </c:pt>
                <c:pt idx="1052">
                  <c:v>0.851627000000001</c:v>
                </c:pt>
                <c:pt idx="1053">
                  <c:v>0.731711000000001</c:v>
                </c:pt>
                <c:pt idx="1054">
                  <c:v>0.685192</c:v>
                </c:pt>
                <c:pt idx="1055">
                  <c:v>0.657712000000001</c:v>
                </c:pt>
                <c:pt idx="1056">
                  <c:v>0.866938</c:v>
                </c:pt>
                <c:pt idx="1057">
                  <c:v>2.195365999999998</c:v>
                </c:pt>
                <c:pt idx="1058">
                  <c:v>3.587542</c:v>
                </c:pt>
                <c:pt idx="1059">
                  <c:v>1.90395</c:v>
                </c:pt>
                <c:pt idx="1060">
                  <c:v>1.018512</c:v>
                </c:pt>
                <c:pt idx="1061">
                  <c:v>0.848768</c:v>
                </c:pt>
                <c:pt idx="1062">
                  <c:v>0.842149000000001</c:v>
                </c:pt>
                <c:pt idx="1063">
                  <c:v>0.843536999999999</c:v>
                </c:pt>
                <c:pt idx="1064">
                  <c:v>0.828385</c:v>
                </c:pt>
                <c:pt idx="1065">
                  <c:v>0.800809</c:v>
                </c:pt>
                <c:pt idx="1066">
                  <c:v>0.768921000000001</c:v>
                </c:pt>
                <c:pt idx="1067">
                  <c:v>0.738054</c:v>
                </c:pt>
                <c:pt idx="1068">
                  <c:v>0.709489</c:v>
                </c:pt>
                <c:pt idx="1069">
                  <c:v>0.682012</c:v>
                </c:pt>
                <c:pt idx="1070">
                  <c:v>0.942510999999999</c:v>
                </c:pt>
                <c:pt idx="1071">
                  <c:v>1.443086</c:v>
                </c:pt>
                <c:pt idx="1072">
                  <c:v>0.809884</c:v>
                </c:pt>
                <c:pt idx="1073">
                  <c:v>0.629112</c:v>
                </c:pt>
                <c:pt idx="1074">
                  <c:v>0.566839</c:v>
                </c:pt>
                <c:pt idx="1075">
                  <c:v>0.535981</c:v>
                </c:pt>
                <c:pt idx="1076">
                  <c:v>0.513374</c:v>
                </c:pt>
                <c:pt idx="1077">
                  <c:v>0.600581</c:v>
                </c:pt>
                <c:pt idx="1078">
                  <c:v>0.778146000000001</c:v>
                </c:pt>
                <c:pt idx="1079">
                  <c:v>0.600371</c:v>
                </c:pt>
                <c:pt idx="1080">
                  <c:v>0.649259000000001</c:v>
                </c:pt>
                <c:pt idx="1081">
                  <c:v>0.488</c:v>
                </c:pt>
                <c:pt idx="1082">
                  <c:v>0.503487999999999</c:v>
                </c:pt>
                <c:pt idx="1083">
                  <c:v>0.52537</c:v>
                </c:pt>
                <c:pt idx="1084">
                  <c:v>0.408442</c:v>
                </c:pt>
                <c:pt idx="1085">
                  <c:v>0.568725000000001</c:v>
                </c:pt>
                <c:pt idx="1086">
                  <c:v>0.999995</c:v>
                </c:pt>
                <c:pt idx="1087">
                  <c:v>0.963596</c:v>
                </c:pt>
                <c:pt idx="1088">
                  <c:v>1.111858</c:v>
                </c:pt>
                <c:pt idx="1089">
                  <c:v>0.527613</c:v>
                </c:pt>
                <c:pt idx="1090">
                  <c:v>0.385011</c:v>
                </c:pt>
                <c:pt idx="1091">
                  <c:v>0.360069</c:v>
                </c:pt>
                <c:pt idx="1092">
                  <c:v>0.362171</c:v>
                </c:pt>
                <c:pt idx="1093">
                  <c:v>0.44801</c:v>
                </c:pt>
                <c:pt idx="1094">
                  <c:v>0.665936000000001</c:v>
                </c:pt>
                <c:pt idx="1095">
                  <c:v>0.890635</c:v>
                </c:pt>
                <c:pt idx="1096">
                  <c:v>1.205126999999998</c:v>
                </c:pt>
                <c:pt idx="1097">
                  <c:v>0.577922</c:v>
                </c:pt>
                <c:pt idx="1098">
                  <c:v>0.420707</c:v>
                </c:pt>
                <c:pt idx="1099">
                  <c:v>0.387425000000001</c:v>
                </c:pt>
                <c:pt idx="1100">
                  <c:v>0.406606</c:v>
                </c:pt>
                <c:pt idx="1101">
                  <c:v>0.448825</c:v>
                </c:pt>
                <c:pt idx="1102">
                  <c:v>0.398889000000001</c:v>
                </c:pt>
                <c:pt idx="1103">
                  <c:v>0.382679</c:v>
                </c:pt>
                <c:pt idx="1104">
                  <c:v>0.373783</c:v>
                </c:pt>
                <c:pt idx="1105">
                  <c:v>0.365113</c:v>
                </c:pt>
                <c:pt idx="1106">
                  <c:v>0.35505</c:v>
                </c:pt>
                <c:pt idx="1107">
                  <c:v>0.343617</c:v>
                </c:pt>
                <c:pt idx="1108">
                  <c:v>0.331241</c:v>
                </c:pt>
                <c:pt idx="1109">
                  <c:v>0.31833</c:v>
                </c:pt>
                <c:pt idx="1110">
                  <c:v>0.305155</c:v>
                </c:pt>
                <c:pt idx="1111">
                  <c:v>0.291906</c:v>
                </c:pt>
                <c:pt idx="1112">
                  <c:v>0.278755</c:v>
                </c:pt>
                <c:pt idx="1113">
                  <c:v>0.265809</c:v>
                </c:pt>
                <c:pt idx="1114">
                  <c:v>0.253112</c:v>
                </c:pt>
                <c:pt idx="1115">
                  <c:v>0.240696</c:v>
                </c:pt>
                <c:pt idx="1116">
                  <c:v>0.228605</c:v>
                </c:pt>
                <c:pt idx="1117">
                  <c:v>0.216888</c:v>
                </c:pt>
                <c:pt idx="1118">
                  <c:v>0.205587</c:v>
                </c:pt>
                <c:pt idx="1119">
                  <c:v>0.194719</c:v>
                </c:pt>
                <c:pt idx="1120">
                  <c:v>0.184285</c:v>
                </c:pt>
                <c:pt idx="1121">
                  <c:v>0.17429</c:v>
                </c:pt>
                <c:pt idx="1122">
                  <c:v>0.164743</c:v>
                </c:pt>
                <c:pt idx="1123">
                  <c:v>0.155647</c:v>
                </c:pt>
                <c:pt idx="1124">
                  <c:v>0.146996</c:v>
                </c:pt>
                <c:pt idx="1125">
                  <c:v>0.138781</c:v>
                </c:pt>
                <c:pt idx="1126">
                  <c:v>0.130985</c:v>
                </c:pt>
                <c:pt idx="1127">
                  <c:v>0.123591</c:v>
                </c:pt>
                <c:pt idx="1128">
                  <c:v>0.116584</c:v>
                </c:pt>
                <c:pt idx="1129">
                  <c:v>0.109949</c:v>
                </c:pt>
                <c:pt idx="1130">
                  <c:v>0.10367</c:v>
                </c:pt>
                <c:pt idx="1131">
                  <c:v>0.0977340000000001</c:v>
                </c:pt>
                <c:pt idx="1132">
                  <c:v>0.0921240000000001</c:v>
                </c:pt>
                <c:pt idx="1133">
                  <c:v>0.0868240000000002</c:v>
                </c:pt>
                <c:pt idx="1134">
                  <c:v>0.08182</c:v>
                </c:pt>
                <c:pt idx="1135">
                  <c:v>0.0770970000000001</c:v>
                </c:pt>
                <c:pt idx="1136">
                  <c:v>0.072641</c:v>
                </c:pt>
                <c:pt idx="1137">
                  <c:v>0.068438</c:v>
                </c:pt>
                <c:pt idx="1138">
                  <c:v>0.064474</c:v>
                </c:pt>
                <c:pt idx="1139">
                  <c:v>0.0607370000000001</c:v>
                </c:pt>
                <c:pt idx="1140">
                  <c:v>0.057214</c:v>
                </c:pt>
                <c:pt idx="1141">
                  <c:v>0.0538930000000001</c:v>
                </c:pt>
                <c:pt idx="1142">
                  <c:v>0.0507640000000001</c:v>
                </c:pt>
                <c:pt idx="1143">
                  <c:v>0.047815</c:v>
                </c:pt>
                <c:pt idx="1144">
                  <c:v>0.0450370000000001</c:v>
                </c:pt>
                <c:pt idx="1145">
                  <c:v>0.042419</c:v>
                </c:pt>
                <c:pt idx="1146">
                  <c:v>0.039953</c:v>
                </c:pt>
                <c:pt idx="1147">
                  <c:v>0.03763</c:v>
                </c:pt>
                <c:pt idx="1148">
                  <c:v>0.035442</c:v>
                </c:pt>
                <c:pt idx="1149">
                  <c:v>0.03338</c:v>
                </c:pt>
                <c:pt idx="1150">
                  <c:v>0.0314390000000001</c:v>
                </c:pt>
                <c:pt idx="1151">
                  <c:v>0.02961</c:v>
                </c:pt>
                <c:pt idx="1152">
                  <c:v>0.027887</c:v>
                </c:pt>
                <c:pt idx="1153">
                  <c:v>0.026265</c:v>
                </c:pt>
                <c:pt idx="1154">
                  <c:v>0.024737</c:v>
                </c:pt>
                <c:pt idx="1155">
                  <c:v>0.023297</c:v>
                </c:pt>
                <c:pt idx="1156">
                  <c:v>0.021942</c:v>
                </c:pt>
                <c:pt idx="1157">
                  <c:v>0.020665</c:v>
                </c:pt>
                <c:pt idx="1158">
                  <c:v>0.019462</c:v>
                </c:pt>
                <c:pt idx="1159">
                  <c:v>0.01833</c:v>
                </c:pt>
                <c:pt idx="1160">
                  <c:v>0.017263</c:v>
                </c:pt>
                <c:pt idx="1161">
                  <c:v>0.016259</c:v>
                </c:pt>
                <c:pt idx="1162">
                  <c:v>0.015313</c:v>
                </c:pt>
                <c:pt idx="1163">
                  <c:v>0.014422</c:v>
                </c:pt>
                <c:pt idx="1164">
                  <c:v>0.013582</c:v>
                </c:pt>
                <c:pt idx="1165">
                  <c:v>0.012792</c:v>
                </c:pt>
                <c:pt idx="1166">
                  <c:v>0.012048</c:v>
                </c:pt>
                <c:pt idx="1167">
                  <c:v>0.011346</c:v>
                </c:pt>
                <c:pt idx="1168">
                  <c:v>0.010686</c:v>
                </c:pt>
                <c:pt idx="1169">
                  <c:v>0.010064</c:v>
                </c:pt>
                <c:pt idx="1170">
                  <c:v>0.00947900000000002</c:v>
                </c:pt>
                <c:pt idx="1171">
                  <c:v>0.008927</c:v>
                </c:pt>
                <c:pt idx="1172">
                  <c:v>0.008408</c:v>
                </c:pt>
                <c:pt idx="1173">
                  <c:v>0.00791800000000001</c:v>
                </c:pt>
                <c:pt idx="1174">
                  <c:v>0.00745700000000001</c:v>
                </c:pt>
                <c:pt idx="1175">
                  <c:v>0.007023</c:v>
                </c:pt>
                <c:pt idx="1176">
                  <c:v>0.006615</c:v>
                </c:pt>
                <c:pt idx="1177">
                  <c:v>0.00623000000000001</c:v>
                </c:pt>
                <c:pt idx="1178">
                  <c:v>0.005867</c:v>
                </c:pt>
                <c:pt idx="1179">
                  <c:v>0.005526</c:v>
                </c:pt>
                <c:pt idx="1180">
                  <c:v>0.005204</c:v>
                </c:pt>
                <c:pt idx="1181">
                  <c:v>0.00490100000000001</c:v>
                </c:pt>
                <c:pt idx="1182">
                  <c:v>0.004616</c:v>
                </c:pt>
                <c:pt idx="1183">
                  <c:v>0.004348</c:v>
                </c:pt>
                <c:pt idx="1184">
                  <c:v>0.004095</c:v>
                </c:pt>
                <c:pt idx="1185">
                  <c:v>0.003856</c:v>
                </c:pt>
                <c:pt idx="1186">
                  <c:v>0.003632</c:v>
                </c:pt>
                <c:pt idx="1187">
                  <c:v>0.00342</c:v>
                </c:pt>
                <c:pt idx="1188">
                  <c:v>0.003221</c:v>
                </c:pt>
                <c:pt idx="1189">
                  <c:v>0.003034</c:v>
                </c:pt>
                <c:pt idx="1190">
                  <c:v>0.002857</c:v>
                </c:pt>
                <c:pt idx="1191">
                  <c:v>0.002691</c:v>
                </c:pt>
                <c:pt idx="1192">
                  <c:v>0.002535</c:v>
                </c:pt>
                <c:pt idx="1193">
                  <c:v>0.002387</c:v>
                </c:pt>
                <c:pt idx="1194">
                  <c:v>0.002248</c:v>
                </c:pt>
                <c:pt idx="1195">
                  <c:v>0.002117</c:v>
                </c:pt>
                <c:pt idx="1196">
                  <c:v>0.001994</c:v>
                </c:pt>
                <c:pt idx="1197">
                  <c:v>0.001878</c:v>
                </c:pt>
                <c:pt idx="1198">
                  <c:v>0.001769</c:v>
                </c:pt>
                <c:pt idx="1199">
                  <c:v>0.001666</c:v>
                </c:pt>
                <c:pt idx="1200">
                  <c:v>0.001569</c:v>
                </c:pt>
                <c:pt idx="1201">
                  <c:v>0.00763600000000001</c:v>
                </c:pt>
                <c:pt idx="1202">
                  <c:v>0.0490150000000001</c:v>
                </c:pt>
                <c:pt idx="1203">
                  <c:v>0.091301</c:v>
                </c:pt>
                <c:pt idx="1204">
                  <c:v>0.02437</c:v>
                </c:pt>
                <c:pt idx="1205">
                  <c:v>0.00711000000000001</c:v>
                </c:pt>
                <c:pt idx="1206">
                  <c:v>0.002624</c:v>
                </c:pt>
                <c:pt idx="1207">
                  <c:v>0.001424</c:v>
                </c:pt>
                <c:pt idx="1208">
                  <c:v>0.001072</c:v>
                </c:pt>
                <c:pt idx="1209">
                  <c:v>0.000941000000000001</c:v>
                </c:pt>
                <c:pt idx="1210">
                  <c:v>0.000868000000000002</c:v>
                </c:pt>
                <c:pt idx="1211">
                  <c:v>0.000813</c:v>
                </c:pt>
                <c:pt idx="1212">
                  <c:v>0.000764000000000001</c:v>
                </c:pt>
                <c:pt idx="1213">
                  <c:v>0.000720000000000001</c:v>
                </c:pt>
                <c:pt idx="1214">
                  <c:v>0.000678000000000001</c:v>
                </c:pt>
                <c:pt idx="1215">
                  <c:v>0.000638000000000001</c:v>
                </c:pt>
                <c:pt idx="1216">
                  <c:v>0.000601000000000001</c:v>
                </c:pt>
                <c:pt idx="1217">
                  <c:v>0.000566</c:v>
                </c:pt>
                <c:pt idx="1218">
                  <c:v>0.000533000000000001</c:v>
                </c:pt>
                <c:pt idx="1219">
                  <c:v>0.000502</c:v>
                </c:pt>
                <c:pt idx="1220">
                  <c:v>0.000473000000000001</c:v>
                </c:pt>
                <c:pt idx="1221">
                  <c:v>0.000445000000000001</c:v>
                </c:pt>
                <c:pt idx="1222">
                  <c:v>0.000420000000000001</c:v>
                </c:pt>
                <c:pt idx="1223">
                  <c:v>0.000395</c:v>
                </c:pt>
                <c:pt idx="1224">
                  <c:v>0.000372000000000001</c:v>
                </c:pt>
                <c:pt idx="1225">
                  <c:v>0.00035</c:v>
                </c:pt>
                <c:pt idx="1226">
                  <c:v>0.00033</c:v>
                </c:pt>
                <c:pt idx="1227">
                  <c:v>0.000311</c:v>
                </c:pt>
                <c:pt idx="1228">
                  <c:v>0.000293</c:v>
                </c:pt>
                <c:pt idx="1229">
                  <c:v>0.000276000000000001</c:v>
                </c:pt>
                <c:pt idx="1230">
                  <c:v>0.00026</c:v>
                </c:pt>
                <c:pt idx="1231">
                  <c:v>0.000245</c:v>
                </c:pt>
                <c:pt idx="1232">
                  <c:v>0.00023</c:v>
                </c:pt>
                <c:pt idx="1233">
                  <c:v>0.000217</c:v>
                </c:pt>
                <c:pt idx="1234">
                  <c:v>0.000204</c:v>
                </c:pt>
                <c:pt idx="1235">
                  <c:v>0.003596</c:v>
                </c:pt>
                <c:pt idx="1236">
                  <c:v>0.295564</c:v>
                </c:pt>
                <c:pt idx="1237">
                  <c:v>2.25316</c:v>
                </c:pt>
                <c:pt idx="1238">
                  <c:v>4.29191</c:v>
                </c:pt>
                <c:pt idx="1239">
                  <c:v>1.105481</c:v>
                </c:pt>
                <c:pt idx="1240">
                  <c:v>0.310004</c:v>
                </c:pt>
                <c:pt idx="1241">
                  <c:v>1.044839</c:v>
                </c:pt>
                <c:pt idx="1242">
                  <c:v>2.779007</c:v>
                </c:pt>
                <c:pt idx="1243">
                  <c:v>1.179898</c:v>
                </c:pt>
                <c:pt idx="1244">
                  <c:v>0.561749000000001</c:v>
                </c:pt>
                <c:pt idx="1245">
                  <c:v>0.58515</c:v>
                </c:pt>
                <c:pt idx="1246">
                  <c:v>0.506666</c:v>
                </c:pt>
                <c:pt idx="1247">
                  <c:v>0.517978</c:v>
                </c:pt>
                <c:pt idx="1248">
                  <c:v>0.537439</c:v>
                </c:pt>
                <c:pt idx="1249">
                  <c:v>0.548853999999999</c:v>
                </c:pt>
                <c:pt idx="1250">
                  <c:v>0.55516</c:v>
                </c:pt>
                <c:pt idx="1251">
                  <c:v>0.793311999999999</c:v>
                </c:pt>
                <c:pt idx="1252">
                  <c:v>1.208824999999998</c:v>
                </c:pt>
                <c:pt idx="1253">
                  <c:v>0.740231</c:v>
                </c:pt>
                <c:pt idx="1254">
                  <c:v>0.674855000000002</c:v>
                </c:pt>
                <c:pt idx="1255">
                  <c:v>0.552333999999999</c:v>
                </c:pt>
                <c:pt idx="1256">
                  <c:v>0.517455</c:v>
                </c:pt>
                <c:pt idx="1257">
                  <c:v>0.505</c:v>
                </c:pt>
                <c:pt idx="1258">
                  <c:v>0.497277</c:v>
                </c:pt>
                <c:pt idx="1259">
                  <c:v>0.489277</c:v>
                </c:pt>
                <c:pt idx="1260">
                  <c:v>0.479777</c:v>
                </c:pt>
                <c:pt idx="1261">
                  <c:v>0.468749</c:v>
                </c:pt>
                <c:pt idx="1262">
                  <c:v>0.456938</c:v>
                </c:pt>
                <c:pt idx="1263">
                  <c:v>0.444613</c:v>
                </c:pt>
                <c:pt idx="1264">
                  <c:v>0.621907</c:v>
                </c:pt>
                <c:pt idx="1265">
                  <c:v>1.028458</c:v>
                </c:pt>
                <c:pt idx="1266">
                  <c:v>0.773729000000002</c:v>
                </c:pt>
                <c:pt idx="1267">
                  <c:v>0.60939</c:v>
                </c:pt>
                <c:pt idx="1268">
                  <c:v>0.541578</c:v>
                </c:pt>
                <c:pt idx="1269">
                  <c:v>0.500452999999999</c:v>
                </c:pt>
                <c:pt idx="1270">
                  <c:v>0.402659</c:v>
                </c:pt>
                <c:pt idx="1271">
                  <c:v>0.528672999999999</c:v>
                </c:pt>
                <c:pt idx="1272">
                  <c:v>0.801633</c:v>
                </c:pt>
                <c:pt idx="1273">
                  <c:v>0.485648</c:v>
                </c:pt>
                <c:pt idx="1274">
                  <c:v>1.022832</c:v>
                </c:pt>
                <c:pt idx="1275">
                  <c:v>2.385349999999997</c:v>
                </c:pt>
                <c:pt idx="1276">
                  <c:v>1.84362</c:v>
                </c:pt>
                <c:pt idx="1277">
                  <c:v>1.733149</c:v>
                </c:pt>
                <c:pt idx="1278">
                  <c:v>0.912847</c:v>
                </c:pt>
                <c:pt idx="1279">
                  <c:v>0.909432999999999</c:v>
                </c:pt>
                <c:pt idx="1280">
                  <c:v>1.366191</c:v>
                </c:pt>
                <c:pt idx="1281">
                  <c:v>1.488575</c:v>
                </c:pt>
                <c:pt idx="1282">
                  <c:v>1.503534999999998</c:v>
                </c:pt>
                <c:pt idx="1283">
                  <c:v>2.133481</c:v>
                </c:pt>
                <c:pt idx="1284">
                  <c:v>1.641414</c:v>
                </c:pt>
                <c:pt idx="1285">
                  <c:v>1.278478</c:v>
                </c:pt>
                <c:pt idx="1286">
                  <c:v>1.028335</c:v>
                </c:pt>
                <c:pt idx="1287">
                  <c:v>1.334546</c:v>
                </c:pt>
                <c:pt idx="1288">
                  <c:v>2.252015</c:v>
                </c:pt>
                <c:pt idx="1289">
                  <c:v>2.016039999999997</c:v>
                </c:pt>
                <c:pt idx="1290">
                  <c:v>1.261774999999998</c:v>
                </c:pt>
                <c:pt idx="1291">
                  <c:v>1.188542000000002</c:v>
                </c:pt>
                <c:pt idx="1292">
                  <c:v>1.564305</c:v>
                </c:pt>
                <c:pt idx="1293">
                  <c:v>2.317623999999998</c:v>
                </c:pt>
                <c:pt idx="1294">
                  <c:v>3.173047</c:v>
                </c:pt>
                <c:pt idx="1295">
                  <c:v>2.699123</c:v>
                </c:pt>
                <c:pt idx="1296">
                  <c:v>2.120604</c:v>
                </c:pt>
                <c:pt idx="1297">
                  <c:v>1.484811</c:v>
                </c:pt>
                <c:pt idx="1298">
                  <c:v>1.351093</c:v>
                </c:pt>
                <c:pt idx="1299">
                  <c:v>1.684474</c:v>
                </c:pt>
                <c:pt idx="1300">
                  <c:v>2.472817999999996</c:v>
                </c:pt>
                <c:pt idx="1301">
                  <c:v>2.009031</c:v>
                </c:pt>
                <c:pt idx="1302">
                  <c:v>2.572443999999996</c:v>
                </c:pt>
                <c:pt idx="1303">
                  <c:v>4.440250000000003</c:v>
                </c:pt>
                <c:pt idx="1304">
                  <c:v>2.339979999999997</c:v>
                </c:pt>
                <c:pt idx="1305">
                  <c:v>1.742361</c:v>
                </c:pt>
                <c:pt idx="1306">
                  <c:v>1.755916</c:v>
                </c:pt>
                <c:pt idx="1307">
                  <c:v>1.658042000000002</c:v>
                </c:pt>
                <c:pt idx="1308">
                  <c:v>1.560074</c:v>
                </c:pt>
                <c:pt idx="1309">
                  <c:v>1.508931999999998</c:v>
                </c:pt>
                <c:pt idx="1310">
                  <c:v>1.461865999999998</c:v>
                </c:pt>
                <c:pt idx="1311">
                  <c:v>1.410153</c:v>
                </c:pt>
                <c:pt idx="1312">
                  <c:v>1.354477</c:v>
                </c:pt>
                <c:pt idx="1313">
                  <c:v>1.296017000000002</c:v>
                </c:pt>
                <c:pt idx="1314">
                  <c:v>1.236499</c:v>
                </c:pt>
                <c:pt idx="1315">
                  <c:v>1.178656</c:v>
                </c:pt>
                <c:pt idx="1316">
                  <c:v>1.201781999999998</c:v>
                </c:pt>
                <c:pt idx="1317">
                  <c:v>1.30871</c:v>
                </c:pt>
                <c:pt idx="1318">
                  <c:v>1.636901</c:v>
                </c:pt>
                <c:pt idx="1319">
                  <c:v>2.454620999999998</c:v>
                </c:pt>
                <c:pt idx="1320">
                  <c:v>1.311338</c:v>
                </c:pt>
                <c:pt idx="1321">
                  <c:v>1.002115</c:v>
                </c:pt>
                <c:pt idx="1322">
                  <c:v>0.917111</c:v>
                </c:pt>
                <c:pt idx="1323">
                  <c:v>0.886742</c:v>
                </c:pt>
                <c:pt idx="1324">
                  <c:v>0.865577</c:v>
                </c:pt>
                <c:pt idx="1325">
                  <c:v>0.84296</c:v>
                </c:pt>
                <c:pt idx="1326">
                  <c:v>0.817850000000001</c:v>
                </c:pt>
                <c:pt idx="1327">
                  <c:v>0.790909</c:v>
                </c:pt>
                <c:pt idx="1328">
                  <c:v>0.762356999999999</c:v>
                </c:pt>
                <c:pt idx="1329">
                  <c:v>0.733603000000001</c:v>
                </c:pt>
                <c:pt idx="1330">
                  <c:v>0.705655000000001</c:v>
                </c:pt>
                <c:pt idx="1331">
                  <c:v>0.678373000000001</c:v>
                </c:pt>
                <c:pt idx="1332">
                  <c:v>0.651431</c:v>
                </c:pt>
                <c:pt idx="1333">
                  <c:v>0.624826000000001</c:v>
                </c:pt>
                <c:pt idx="1334">
                  <c:v>0.773166</c:v>
                </c:pt>
                <c:pt idx="1335">
                  <c:v>1.179799</c:v>
                </c:pt>
                <c:pt idx="1336">
                  <c:v>0.993843999999999</c:v>
                </c:pt>
                <c:pt idx="1337">
                  <c:v>0.640661000000001</c:v>
                </c:pt>
                <c:pt idx="1338">
                  <c:v>0.534296</c:v>
                </c:pt>
                <c:pt idx="1339">
                  <c:v>0.494526000000001</c:v>
                </c:pt>
                <c:pt idx="1340">
                  <c:v>0.473083</c:v>
                </c:pt>
                <c:pt idx="1341">
                  <c:v>0.45688</c:v>
                </c:pt>
                <c:pt idx="1342">
                  <c:v>0.44223</c:v>
                </c:pt>
                <c:pt idx="1343">
                  <c:v>0.428007</c:v>
                </c:pt>
                <c:pt idx="1344">
                  <c:v>0.413878000000001</c:v>
                </c:pt>
                <c:pt idx="1345">
                  <c:v>0.399797</c:v>
                </c:pt>
                <c:pt idx="1346">
                  <c:v>0.385843</c:v>
                </c:pt>
                <c:pt idx="1347">
                  <c:v>0.372084000000001</c:v>
                </c:pt>
                <c:pt idx="1348">
                  <c:v>0.358498</c:v>
                </c:pt>
                <c:pt idx="1349">
                  <c:v>0.345036</c:v>
                </c:pt>
                <c:pt idx="1350">
                  <c:v>0.572802</c:v>
                </c:pt>
                <c:pt idx="1351">
                  <c:v>2.287202</c:v>
                </c:pt>
                <c:pt idx="1352">
                  <c:v>4.531604000000002</c:v>
                </c:pt>
                <c:pt idx="1353">
                  <c:v>3.038698</c:v>
                </c:pt>
                <c:pt idx="1354">
                  <c:v>2.683507000000004</c:v>
                </c:pt>
                <c:pt idx="1355">
                  <c:v>1.332202</c:v>
                </c:pt>
                <c:pt idx="1356">
                  <c:v>0.978896000000001</c:v>
                </c:pt>
                <c:pt idx="1357">
                  <c:v>0.953055</c:v>
                </c:pt>
                <c:pt idx="1358">
                  <c:v>0.969655000000001</c:v>
                </c:pt>
                <c:pt idx="1359">
                  <c:v>0.974419</c:v>
                </c:pt>
                <c:pt idx="1360">
                  <c:v>1.134949</c:v>
                </c:pt>
                <c:pt idx="1361">
                  <c:v>1.543960999999998</c:v>
                </c:pt>
                <c:pt idx="1362">
                  <c:v>1.391321</c:v>
                </c:pt>
                <c:pt idx="1363">
                  <c:v>1.068241</c:v>
                </c:pt>
                <c:pt idx="1364">
                  <c:v>0.926629000000001</c:v>
                </c:pt>
                <c:pt idx="1365">
                  <c:v>0.934066999999999</c:v>
                </c:pt>
                <c:pt idx="1366">
                  <c:v>1.216504999999998</c:v>
                </c:pt>
                <c:pt idx="1367">
                  <c:v>1.558517</c:v>
                </c:pt>
                <c:pt idx="1368">
                  <c:v>1.04306</c:v>
                </c:pt>
                <c:pt idx="1369">
                  <c:v>1.120028</c:v>
                </c:pt>
                <c:pt idx="1370">
                  <c:v>1.602496</c:v>
                </c:pt>
                <c:pt idx="1371">
                  <c:v>1.132337</c:v>
                </c:pt>
                <c:pt idx="1372">
                  <c:v>0.941408</c:v>
                </c:pt>
                <c:pt idx="1373">
                  <c:v>0.837471</c:v>
                </c:pt>
                <c:pt idx="1374">
                  <c:v>1.013674999999998</c:v>
                </c:pt>
                <c:pt idx="1375">
                  <c:v>1.392605</c:v>
                </c:pt>
                <c:pt idx="1376">
                  <c:v>0.962821000000001</c:v>
                </c:pt>
                <c:pt idx="1377">
                  <c:v>1.204121</c:v>
                </c:pt>
                <c:pt idx="1378">
                  <c:v>1.686568</c:v>
                </c:pt>
                <c:pt idx="1379">
                  <c:v>1.744708</c:v>
                </c:pt>
                <c:pt idx="1380">
                  <c:v>3.060031</c:v>
                </c:pt>
                <c:pt idx="1381">
                  <c:v>1.848862</c:v>
                </c:pt>
                <c:pt idx="1382">
                  <c:v>2.186248999999996</c:v>
                </c:pt>
                <c:pt idx="1383">
                  <c:v>3.223823</c:v>
                </c:pt>
                <c:pt idx="1384">
                  <c:v>2.801223999999998</c:v>
                </c:pt>
                <c:pt idx="1385">
                  <c:v>2.302765999999996</c:v>
                </c:pt>
                <c:pt idx="1386">
                  <c:v>1.546551</c:v>
                </c:pt>
                <c:pt idx="1387">
                  <c:v>2.096122</c:v>
                </c:pt>
                <c:pt idx="1388">
                  <c:v>4.412479999999999</c:v>
                </c:pt>
                <c:pt idx="1389">
                  <c:v>5.56983</c:v>
                </c:pt>
                <c:pt idx="1390">
                  <c:v>4.646492</c:v>
                </c:pt>
                <c:pt idx="1391">
                  <c:v>3.741362</c:v>
                </c:pt>
                <c:pt idx="1392">
                  <c:v>2.998328</c:v>
                </c:pt>
                <c:pt idx="1393">
                  <c:v>2.358843999999994</c:v>
                </c:pt>
                <c:pt idx="1394">
                  <c:v>2.216415999999997</c:v>
                </c:pt>
                <c:pt idx="1395">
                  <c:v>2.127320000000004</c:v>
                </c:pt>
                <c:pt idx="1396">
                  <c:v>2.003488</c:v>
                </c:pt>
                <c:pt idx="1397">
                  <c:v>1.857691</c:v>
                </c:pt>
                <c:pt idx="1398">
                  <c:v>1.717171</c:v>
                </c:pt>
                <c:pt idx="1399">
                  <c:v>1.59734</c:v>
                </c:pt>
                <c:pt idx="1400">
                  <c:v>1.493832999999998</c:v>
                </c:pt>
                <c:pt idx="1401">
                  <c:v>1.396769</c:v>
                </c:pt>
                <c:pt idx="1402">
                  <c:v>1.313754</c:v>
                </c:pt>
                <c:pt idx="1403">
                  <c:v>1.242321</c:v>
                </c:pt>
                <c:pt idx="1404">
                  <c:v>1.155263</c:v>
                </c:pt>
                <c:pt idx="1405">
                  <c:v>1.085634999999998</c:v>
                </c:pt>
                <c:pt idx="1406">
                  <c:v>1.02906</c:v>
                </c:pt>
                <c:pt idx="1407">
                  <c:v>0.982472999999999</c:v>
                </c:pt>
                <c:pt idx="1408">
                  <c:v>1.027804999999998</c:v>
                </c:pt>
                <c:pt idx="1409">
                  <c:v>1.205516999999998</c:v>
                </c:pt>
                <c:pt idx="1410">
                  <c:v>0.994994</c:v>
                </c:pt>
                <c:pt idx="1411">
                  <c:v>1.087673</c:v>
                </c:pt>
                <c:pt idx="1412">
                  <c:v>0.827821000000001</c:v>
                </c:pt>
                <c:pt idx="1413">
                  <c:v>0.873263</c:v>
                </c:pt>
                <c:pt idx="1414">
                  <c:v>0.906286999999999</c:v>
                </c:pt>
                <c:pt idx="1415">
                  <c:v>0.728148000000001</c:v>
                </c:pt>
                <c:pt idx="1416">
                  <c:v>0.741608000000001</c:v>
                </c:pt>
                <c:pt idx="1417">
                  <c:v>0.601321</c:v>
                </c:pt>
                <c:pt idx="1418">
                  <c:v>0.550065999999999</c:v>
                </c:pt>
                <c:pt idx="1419">
                  <c:v>0.589211999999999</c:v>
                </c:pt>
                <c:pt idx="1420">
                  <c:v>0.787892</c:v>
                </c:pt>
                <c:pt idx="1421">
                  <c:v>0.808002</c:v>
                </c:pt>
                <c:pt idx="1422">
                  <c:v>0.549426</c:v>
                </c:pt>
                <c:pt idx="1423">
                  <c:v>0.471835</c:v>
                </c:pt>
                <c:pt idx="1424">
                  <c:v>0.441886</c:v>
                </c:pt>
                <c:pt idx="1425">
                  <c:v>0.424506</c:v>
                </c:pt>
                <c:pt idx="1426">
                  <c:v>0.41036</c:v>
                </c:pt>
                <c:pt idx="1427">
                  <c:v>0.396896000000001</c:v>
                </c:pt>
                <c:pt idx="1428">
                  <c:v>0.383310000000001</c:v>
                </c:pt>
                <c:pt idx="1429">
                  <c:v>0.369402</c:v>
                </c:pt>
                <c:pt idx="1430">
                  <c:v>0.355214</c:v>
                </c:pt>
                <c:pt idx="1431">
                  <c:v>0.340825</c:v>
                </c:pt>
                <c:pt idx="1432">
                  <c:v>0.326342000000001</c:v>
                </c:pt>
                <c:pt idx="1433">
                  <c:v>0.311929</c:v>
                </c:pt>
                <c:pt idx="1434">
                  <c:v>0.297756</c:v>
                </c:pt>
                <c:pt idx="1435">
                  <c:v>0.283984000000001</c:v>
                </c:pt>
                <c:pt idx="1436">
                  <c:v>0.270684</c:v>
                </c:pt>
                <c:pt idx="1437">
                  <c:v>0.257812</c:v>
                </c:pt>
                <c:pt idx="1438">
                  <c:v>0.245342</c:v>
                </c:pt>
                <c:pt idx="1439">
                  <c:v>0.233294</c:v>
                </c:pt>
                <c:pt idx="1440">
                  <c:v>0.536243</c:v>
                </c:pt>
                <c:pt idx="1441">
                  <c:v>1.105601</c:v>
                </c:pt>
                <c:pt idx="1442">
                  <c:v>0.512338999999999</c:v>
                </c:pt>
                <c:pt idx="1443">
                  <c:v>0.458185</c:v>
                </c:pt>
                <c:pt idx="1444">
                  <c:v>0.250624</c:v>
                </c:pt>
                <c:pt idx="1445">
                  <c:v>0.192357</c:v>
                </c:pt>
                <c:pt idx="1446">
                  <c:v>0.173341</c:v>
                </c:pt>
                <c:pt idx="1447">
                  <c:v>0.164777</c:v>
                </c:pt>
                <c:pt idx="1448">
                  <c:v>0.158978</c:v>
                </c:pt>
                <c:pt idx="1449">
                  <c:v>0.153878</c:v>
                </c:pt>
                <c:pt idx="1450">
                  <c:v>0.285896</c:v>
                </c:pt>
                <c:pt idx="1451">
                  <c:v>0.532131</c:v>
                </c:pt>
                <c:pt idx="1452">
                  <c:v>0.313411</c:v>
                </c:pt>
                <c:pt idx="1453">
                  <c:v>0.425472000000001</c:v>
                </c:pt>
                <c:pt idx="1454">
                  <c:v>0.345249</c:v>
                </c:pt>
                <c:pt idx="1455">
                  <c:v>0.216919</c:v>
                </c:pt>
                <c:pt idx="1456">
                  <c:v>0.351661</c:v>
                </c:pt>
                <c:pt idx="1457">
                  <c:v>0.493836</c:v>
                </c:pt>
                <c:pt idx="1458">
                  <c:v>0.254867</c:v>
                </c:pt>
                <c:pt idx="1459">
                  <c:v>0.16804</c:v>
                </c:pt>
                <c:pt idx="1460">
                  <c:v>0.174928</c:v>
                </c:pt>
                <c:pt idx="1461">
                  <c:v>0.250534</c:v>
                </c:pt>
                <c:pt idx="1462">
                  <c:v>0.351177</c:v>
                </c:pt>
                <c:pt idx="1463">
                  <c:v>0.197464</c:v>
                </c:pt>
                <c:pt idx="1464">
                  <c:v>0.161621</c:v>
                </c:pt>
                <c:pt idx="1465">
                  <c:v>0.155871</c:v>
                </c:pt>
                <c:pt idx="1466">
                  <c:v>0.156769</c:v>
                </c:pt>
                <c:pt idx="1467">
                  <c:v>0.158026</c:v>
                </c:pt>
                <c:pt idx="1468">
                  <c:v>0.158154</c:v>
                </c:pt>
                <c:pt idx="1469">
                  <c:v>0.157032</c:v>
                </c:pt>
                <c:pt idx="1470">
                  <c:v>0.154823</c:v>
                </c:pt>
                <c:pt idx="1471">
                  <c:v>0.151683</c:v>
                </c:pt>
                <c:pt idx="1472">
                  <c:v>0.147792</c:v>
                </c:pt>
                <c:pt idx="1473">
                  <c:v>0.143308</c:v>
                </c:pt>
                <c:pt idx="1474">
                  <c:v>0.13839</c:v>
                </c:pt>
                <c:pt idx="1475">
                  <c:v>0.133187</c:v>
                </c:pt>
                <c:pt idx="1476">
                  <c:v>0.12781</c:v>
                </c:pt>
                <c:pt idx="1477">
                  <c:v>0.122346</c:v>
                </c:pt>
                <c:pt idx="1478">
                  <c:v>0.116859</c:v>
                </c:pt>
                <c:pt idx="1479">
                  <c:v>0.111393</c:v>
                </c:pt>
                <c:pt idx="1480">
                  <c:v>0.105991</c:v>
                </c:pt>
                <c:pt idx="1481">
                  <c:v>0.100704</c:v>
                </c:pt>
                <c:pt idx="1482">
                  <c:v>0.0955660000000002</c:v>
                </c:pt>
                <c:pt idx="1483">
                  <c:v>0.0905980000000001</c:v>
                </c:pt>
                <c:pt idx="1484">
                  <c:v>0.155445</c:v>
                </c:pt>
                <c:pt idx="1485">
                  <c:v>0.315622</c:v>
                </c:pt>
                <c:pt idx="1486">
                  <c:v>0.232633</c:v>
                </c:pt>
                <c:pt idx="1487">
                  <c:v>0.112737</c:v>
                </c:pt>
                <c:pt idx="1488">
                  <c:v>0.0790530000000001</c:v>
                </c:pt>
                <c:pt idx="1489">
                  <c:v>0.067674</c:v>
                </c:pt>
                <c:pt idx="1490">
                  <c:v>0.062153</c:v>
                </c:pt>
                <c:pt idx="1491">
                  <c:v>0.058259</c:v>
                </c:pt>
                <c:pt idx="1492">
                  <c:v>0.0549020000000001</c:v>
                </c:pt>
                <c:pt idx="1493">
                  <c:v>0.051799</c:v>
                </c:pt>
                <c:pt idx="1494">
                  <c:v>0.048874</c:v>
                </c:pt>
                <c:pt idx="1495">
                  <c:v>0.046104</c:v>
                </c:pt>
                <c:pt idx="1496">
                  <c:v>0.043481</c:v>
                </c:pt>
                <c:pt idx="1497">
                  <c:v>0.040999</c:v>
                </c:pt>
                <c:pt idx="1498">
                  <c:v>0.038652</c:v>
                </c:pt>
                <c:pt idx="1499">
                  <c:v>0.0364330000000001</c:v>
                </c:pt>
                <c:pt idx="1500">
                  <c:v>0.034338</c:v>
                </c:pt>
                <c:pt idx="1501">
                  <c:v>0.03236</c:v>
                </c:pt>
                <c:pt idx="1502">
                  <c:v>0.030494</c:v>
                </c:pt>
                <c:pt idx="1503">
                  <c:v>0.028734</c:v>
                </c:pt>
                <c:pt idx="1504">
                  <c:v>0.0270730000000001</c:v>
                </c:pt>
                <c:pt idx="1505">
                  <c:v>0.025507</c:v>
                </c:pt>
                <c:pt idx="1506">
                  <c:v>0.024031</c:v>
                </c:pt>
                <c:pt idx="1507">
                  <c:v>0.02264</c:v>
                </c:pt>
                <c:pt idx="1508">
                  <c:v>0.021329</c:v>
                </c:pt>
                <c:pt idx="1509">
                  <c:v>0.020093</c:v>
                </c:pt>
                <c:pt idx="1510">
                  <c:v>0.018928</c:v>
                </c:pt>
                <c:pt idx="1511">
                  <c:v>0.01783</c:v>
                </c:pt>
                <c:pt idx="1512">
                  <c:v>0.016794</c:v>
                </c:pt>
                <c:pt idx="1513">
                  <c:v>0.015819</c:v>
                </c:pt>
                <c:pt idx="1514">
                  <c:v>0.0149</c:v>
                </c:pt>
                <c:pt idx="1515">
                  <c:v>0.014034</c:v>
                </c:pt>
                <c:pt idx="1516">
                  <c:v>0.013218</c:v>
                </c:pt>
                <c:pt idx="1517">
                  <c:v>0.01245</c:v>
                </c:pt>
                <c:pt idx="1518">
                  <c:v>0.011726</c:v>
                </c:pt>
                <c:pt idx="1519">
                  <c:v>0.011044</c:v>
                </c:pt>
                <c:pt idx="1520">
                  <c:v>0.010401</c:v>
                </c:pt>
                <c:pt idx="1521">
                  <c:v>0.009796</c:v>
                </c:pt>
                <c:pt idx="1522">
                  <c:v>0.009226</c:v>
                </c:pt>
                <c:pt idx="1523">
                  <c:v>0.00869</c:v>
                </c:pt>
                <c:pt idx="1524">
                  <c:v>0.008184</c:v>
                </c:pt>
                <c:pt idx="1525">
                  <c:v>0.00770800000000001</c:v>
                </c:pt>
                <c:pt idx="1526">
                  <c:v>0.00725900000000001</c:v>
                </c:pt>
                <c:pt idx="1527">
                  <c:v>0.00683700000000001</c:v>
                </c:pt>
                <c:pt idx="1528">
                  <c:v>0.00643900000000001</c:v>
                </c:pt>
                <c:pt idx="1529">
                  <c:v>0.00606500000000001</c:v>
                </c:pt>
                <c:pt idx="1530">
                  <c:v>0.00571200000000001</c:v>
                </c:pt>
                <c:pt idx="1531">
                  <c:v>0.00537900000000001</c:v>
                </c:pt>
                <c:pt idx="1532">
                  <c:v>0.00506600000000001</c:v>
                </c:pt>
                <c:pt idx="1533">
                  <c:v>0.00477100000000001</c:v>
                </c:pt>
                <c:pt idx="1534">
                  <c:v>0.004494</c:v>
                </c:pt>
                <c:pt idx="1535">
                  <c:v>0.004232</c:v>
                </c:pt>
                <c:pt idx="1536">
                  <c:v>0.003986</c:v>
                </c:pt>
                <c:pt idx="1537">
                  <c:v>0.003754</c:v>
                </c:pt>
                <c:pt idx="1538">
                  <c:v>0.003536</c:v>
                </c:pt>
                <c:pt idx="1539">
                  <c:v>0.00333</c:v>
                </c:pt>
                <c:pt idx="1540">
                  <c:v>0.003136</c:v>
                </c:pt>
                <c:pt idx="1541">
                  <c:v>0.002954</c:v>
                </c:pt>
                <c:pt idx="1542">
                  <c:v>0.002782</c:v>
                </c:pt>
                <c:pt idx="1543">
                  <c:v>0.00262</c:v>
                </c:pt>
                <c:pt idx="1544">
                  <c:v>0.002467</c:v>
                </c:pt>
                <c:pt idx="1545">
                  <c:v>0.002324</c:v>
                </c:pt>
                <c:pt idx="1546">
                  <c:v>0.002189</c:v>
                </c:pt>
                <c:pt idx="1547">
                  <c:v>0.002061</c:v>
                </c:pt>
                <c:pt idx="1548">
                  <c:v>0.001941</c:v>
                </c:pt>
                <c:pt idx="1549">
                  <c:v>0.001828</c:v>
                </c:pt>
                <c:pt idx="1550">
                  <c:v>0.001722</c:v>
                </c:pt>
                <c:pt idx="1551">
                  <c:v>0.001622</c:v>
                </c:pt>
                <c:pt idx="1552">
                  <c:v>0.001527</c:v>
                </c:pt>
                <c:pt idx="1553">
                  <c:v>0.001438</c:v>
                </c:pt>
                <c:pt idx="1554">
                  <c:v>0.001355</c:v>
                </c:pt>
                <c:pt idx="1555">
                  <c:v>0.001276</c:v>
                </c:pt>
                <c:pt idx="1556">
                  <c:v>0.001202</c:v>
                </c:pt>
                <c:pt idx="1557">
                  <c:v>0.001132</c:v>
                </c:pt>
                <c:pt idx="1558">
                  <c:v>0.001066</c:v>
                </c:pt>
                <c:pt idx="1559">
                  <c:v>0.001004</c:v>
                </c:pt>
                <c:pt idx="1560">
                  <c:v>0.000945000000000002</c:v>
                </c:pt>
                <c:pt idx="1561">
                  <c:v>0.000890000000000002</c:v>
                </c:pt>
                <c:pt idx="1562">
                  <c:v>0.000839000000000002</c:v>
                </c:pt>
                <c:pt idx="1563">
                  <c:v>0.000790000000000001</c:v>
                </c:pt>
                <c:pt idx="1564">
                  <c:v>0.000744000000000002</c:v>
                </c:pt>
                <c:pt idx="1565">
                  <c:v>0.000701000000000001</c:v>
                </c:pt>
                <c:pt idx="1566">
                  <c:v>0.000660000000000001</c:v>
                </c:pt>
                <c:pt idx="1567">
                  <c:v>0.000621000000000001</c:v>
                </c:pt>
                <c:pt idx="1568">
                  <c:v>0.000585</c:v>
                </c:pt>
                <c:pt idx="1569">
                  <c:v>0.000551000000000001</c:v>
                </c:pt>
                <c:pt idx="1570">
                  <c:v>0.000519</c:v>
                </c:pt>
                <c:pt idx="1571">
                  <c:v>0.000489</c:v>
                </c:pt>
                <c:pt idx="1572">
                  <c:v>0.00046</c:v>
                </c:pt>
                <c:pt idx="1573">
                  <c:v>0.011817</c:v>
                </c:pt>
                <c:pt idx="1574">
                  <c:v>0.032665</c:v>
                </c:pt>
                <c:pt idx="1575">
                  <c:v>0.008678</c:v>
                </c:pt>
                <c:pt idx="1576">
                  <c:v>0.002494</c:v>
                </c:pt>
                <c:pt idx="1577">
                  <c:v>0.000889000000000002</c:v>
                </c:pt>
                <c:pt idx="1578">
                  <c:v>0.000462</c:v>
                </c:pt>
                <c:pt idx="1579">
                  <c:v>0.000489</c:v>
                </c:pt>
                <c:pt idx="1580">
                  <c:v>0.000718000000000001</c:v>
                </c:pt>
                <c:pt idx="1581">
                  <c:v>0.222355</c:v>
                </c:pt>
                <c:pt idx="1582">
                  <c:v>0.879735000000001</c:v>
                </c:pt>
                <c:pt idx="1583">
                  <c:v>0.905905</c:v>
                </c:pt>
                <c:pt idx="1584">
                  <c:v>0.383222</c:v>
                </c:pt>
                <c:pt idx="1585">
                  <c:v>0.257831</c:v>
                </c:pt>
                <c:pt idx="1586">
                  <c:v>0.066431</c:v>
                </c:pt>
                <c:pt idx="1587">
                  <c:v>0.017217</c:v>
                </c:pt>
                <c:pt idx="1588">
                  <c:v>0.348976000000001</c:v>
                </c:pt>
                <c:pt idx="1589">
                  <c:v>0.977315</c:v>
                </c:pt>
                <c:pt idx="1590">
                  <c:v>0.251385</c:v>
                </c:pt>
                <c:pt idx="1591">
                  <c:v>0.064781</c:v>
                </c:pt>
                <c:pt idx="1592">
                  <c:v>0.016875</c:v>
                </c:pt>
                <c:pt idx="1593">
                  <c:v>0.004653</c:v>
                </c:pt>
                <c:pt idx="1594">
                  <c:v>0.001613</c:v>
                </c:pt>
                <c:pt idx="1595">
                  <c:v>0.000934000000000001</c:v>
                </c:pt>
                <c:pt idx="1596">
                  <c:v>0.000857000000000001</c:v>
                </c:pt>
                <c:pt idx="1597">
                  <c:v>0.000928</c:v>
                </c:pt>
                <c:pt idx="1598">
                  <c:v>0.001027</c:v>
                </c:pt>
                <c:pt idx="1599">
                  <c:v>0.001122</c:v>
                </c:pt>
                <c:pt idx="1600">
                  <c:v>0.001208</c:v>
                </c:pt>
                <c:pt idx="1601">
                  <c:v>0.001281</c:v>
                </c:pt>
                <c:pt idx="1602">
                  <c:v>0.001342</c:v>
                </c:pt>
                <c:pt idx="1603">
                  <c:v>0.00139</c:v>
                </c:pt>
                <c:pt idx="1604">
                  <c:v>0.001427</c:v>
                </c:pt>
                <c:pt idx="1605">
                  <c:v>0.001453</c:v>
                </c:pt>
                <c:pt idx="1606">
                  <c:v>0.001472</c:v>
                </c:pt>
                <c:pt idx="1607">
                  <c:v>0.001482</c:v>
                </c:pt>
                <c:pt idx="1608">
                  <c:v>0.001485</c:v>
                </c:pt>
                <c:pt idx="1609">
                  <c:v>0.001482</c:v>
                </c:pt>
                <c:pt idx="1610">
                  <c:v>0.001473</c:v>
                </c:pt>
                <c:pt idx="1611">
                  <c:v>0.001458</c:v>
                </c:pt>
                <c:pt idx="1612">
                  <c:v>0.00678600000000001</c:v>
                </c:pt>
                <c:pt idx="1613">
                  <c:v>0.016569</c:v>
                </c:pt>
                <c:pt idx="1614">
                  <c:v>0.107529</c:v>
                </c:pt>
                <c:pt idx="1615">
                  <c:v>0.316155</c:v>
                </c:pt>
                <c:pt idx="1616">
                  <c:v>0.144433</c:v>
                </c:pt>
                <c:pt idx="1617">
                  <c:v>0.038568</c:v>
                </c:pt>
                <c:pt idx="1618">
                  <c:v>0.01089</c:v>
                </c:pt>
                <c:pt idx="1619">
                  <c:v>0.003771</c:v>
                </c:pt>
                <c:pt idx="1620">
                  <c:v>0.001941</c:v>
                </c:pt>
                <c:pt idx="1621">
                  <c:v>0.001473</c:v>
                </c:pt>
                <c:pt idx="1622">
                  <c:v>0.001355</c:v>
                </c:pt>
                <c:pt idx="1623">
                  <c:v>0.001329</c:v>
                </c:pt>
                <c:pt idx="1624">
                  <c:v>0.001327</c:v>
                </c:pt>
                <c:pt idx="1625">
                  <c:v>0.00133</c:v>
                </c:pt>
                <c:pt idx="1626">
                  <c:v>0.026481</c:v>
                </c:pt>
                <c:pt idx="1627">
                  <c:v>0.174313</c:v>
                </c:pt>
                <c:pt idx="1628">
                  <c:v>0.344663</c:v>
                </c:pt>
                <c:pt idx="1629">
                  <c:v>0.19998</c:v>
                </c:pt>
                <c:pt idx="1630">
                  <c:v>0.13634</c:v>
                </c:pt>
                <c:pt idx="1631">
                  <c:v>0.354867</c:v>
                </c:pt>
                <c:pt idx="1632">
                  <c:v>1.036894</c:v>
                </c:pt>
                <c:pt idx="1633">
                  <c:v>1.358051</c:v>
                </c:pt>
                <c:pt idx="1634">
                  <c:v>0.426508</c:v>
                </c:pt>
                <c:pt idx="1635">
                  <c:v>0.128923</c:v>
                </c:pt>
                <c:pt idx="1636">
                  <c:v>0.051549</c:v>
                </c:pt>
                <c:pt idx="1637">
                  <c:v>0.0446630000000001</c:v>
                </c:pt>
                <c:pt idx="1638">
                  <c:v>0.056039</c:v>
                </c:pt>
                <c:pt idx="1639">
                  <c:v>0.0708940000000001</c:v>
                </c:pt>
                <c:pt idx="1640">
                  <c:v>0.0849500000000001</c:v>
                </c:pt>
                <c:pt idx="1641">
                  <c:v>0.097079</c:v>
                </c:pt>
                <c:pt idx="1642">
                  <c:v>0.107106</c:v>
                </c:pt>
                <c:pt idx="1643">
                  <c:v>0.115151</c:v>
                </c:pt>
                <c:pt idx="1644">
                  <c:v>0.121455</c:v>
                </c:pt>
                <c:pt idx="1645">
                  <c:v>0.126247</c:v>
                </c:pt>
                <c:pt idx="1646">
                  <c:v>0.129754</c:v>
                </c:pt>
                <c:pt idx="1647">
                  <c:v>0.13216</c:v>
                </c:pt>
                <c:pt idx="1648">
                  <c:v>0.133647</c:v>
                </c:pt>
                <c:pt idx="1649">
                  <c:v>0.134358</c:v>
                </c:pt>
                <c:pt idx="1650">
                  <c:v>0.134402</c:v>
                </c:pt>
                <c:pt idx="1651">
                  <c:v>0.133873</c:v>
                </c:pt>
                <c:pt idx="1652">
                  <c:v>0.132879</c:v>
                </c:pt>
                <c:pt idx="1653">
                  <c:v>0.139707</c:v>
                </c:pt>
                <c:pt idx="1654">
                  <c:v>0.19681</c:v>
                </c:pt>
                <c:pt idx="1655">
                  <c:v>0.257964</c:v>
                </c:pt>
                <c:pt idx="1656">
                  <c:v>0.159495</c:v>
                </c:pt>
                <c:pt idx="1657">
                  <c:v>0.132705</c:v>
                </c:pt>
                <c:pt idx="1658">
                  <c:v>0.12433</c:v>
                </c:pt>
                <c:pt idx="1659">
                  <c:v>0.120605</c:v>
                </c:pt>
                <c:pt idx="1660">
                  <c:v>0.117997</c:v>
                </c:pt>
                <c:pt idx="1661">
                  <c:v>0.115591</c:v>
                </c:pt>
                <c:pt idx="1662">
                  <c:v>0.113171</c:v>
                </c:pt>
                <c:pt idx="1663">
                  <c:v>0.110708</c:v>
                </c:pt>
                <c:pt idx="1664">
                  <c:v>0.108203</c:v>
                </c:pt>
                <c:pt idx="1665">
                  <c:v>0.105665</c:v>
                </c:pt>
                <c:pt idx="1666">
                  <c:v>0.103099</c:v>
                </c:pt>
                <c:pt idx="1667">
                  <c:v>0.100579</c:v>
                </c:pt>
                <c:pt idx="1668">
                  <c:v>0.154543</c:v>
                </c:pt>
                <c:pt idx="1669">
                  <c:v>0.4788</c:v>
                </c:pt>
                <c:pt idx="1670">
                  <c:v>0.767203</c:v>
                </c:pt>
                <c:pt idx="1671">
                  <c:v>0.263931</c:v>
                </c:pt>
                <c:pt idx="1672">
                  <c:v>0.135164</c:v>
                </c:pt>
                <c:pt idx="1673">
                  <c:v>0.104433</c:v>
                </c:pt>
                <c:pt idx="1674">
                  <c:v>0.092374</c:v>
                </c:pt>
                <c:pt idx="1675">
                  <c:v>0.08988</c:v>
                </c:pt>
                <c:pt idx="1676">
                  <c:v>0.0900240000000001</c:v>
                </c:pt>
                <c:pt idx="1677">
                  <c:v>0.090876</c:v>
                </c:pt>
                <c:pt idx="1678">
                  <c:v>0.091821</c:v>
                </c:pt>
                <c:pt idx="1679">
                  <c:v>0.092662</c:v>
                </c:pt>
                <c:pt idx="1680">
                  <c:v>0.093317</c:v>
                </c:pt>
                <c:pt idx="1681">
                  <c:v>0.0937290000000001</c:v>
                </c:pt>
                <c:pt idx="1682">
                  <c:v>0.0938770000000001</c:v>
                </c:pt>
                <c:pt idx="1683">
                  <c:v>0.0937690000000002</c:v>
                </c:pt>
                <c:pt idx="1684">
                  <c:v>0.093416</c:v>
                </c:pt>
                <c:pt idx="1685">
                  <c:v>0.092825</c:v>
                </c:pt>
                <c:pt idx="1686">
                  <c:v>0.092016</c:v>
                </c:pt>
                <c:pt idx="1687">
                  <c:v>0.091041</c:v>
                </c:pt>
                <c:pt idx="1688">
                  <c:v>0.235121</c:v>
                </c:pt>
                <c:pt idx="1689">
                  <c:v>1.971817</c:v>
                </c:pt>
                <c:pt idx="1690">
                  <c:v>6.527222</c:v>
                </c:pt>
                <c:pt idx="1691">
                  <c:v>7.595990999999993</c:v>
                </c:pt>
                <c:pt idx="1692">
                  <c:v>3.534238999999998</c:v>
                </c:pt>
                <c:pt idx="1693">
                  <c:v>3.27775</c:v>
                </c:pt>
                <c:pt idx="1694">
                  <c:v>1.765124999999998</c:v>
                </c:pt>
                <c:pt idx="1695">
                  <c:v>1.388871</c:v>
                </c:pt>
                <c:pt idx="1696">
                  <c:v>1.497153</c:v>
                </c:pt>
                <c:pt idx="1697">
                  <c:v>1.386352000000002</c:v>
                </c:pt>
                <c:pt idx="1698">
                  <c:v>1.282117000000002</c:v>
                </c:pt>
                <c:pt idx="1699">
                  <c:v>1.239751</c:v>
                </c:pt>
                <c:pt idx="1700">
                  <c:v>1.203074999999998</c:v>
                </c:pt>
                <c:pt idx="1701">
                  <c:v>1.253698</c:v>
                </c:pt>
                <c:pt idx="1702">
                  <c:v>1.397031</c:v>
                </c:pt>
                <c:pt idx="1703">
                  <c:v>1.192254</c:v>
                </c:pt>
                <c:pt idx="1704">
                  <c:v>1.065107</c:v>
                </c:pt>
                <c:pt idx="1705">
                  <c:v>1.002806</c:v>
                </c:pt>
                <c:pt idx="1706">
                  <c:v>0.955253</c:v>
                </c:pt>
                <c:pt idx="1707">
                  <c:v>0.910902</c:v>
                </c:pt>
                <c:pt idx="1708">
                  <c:v>1.035353</c:v>
                </c:pt>
                <c:pt idx="1709">
                  <c:v>1.300864999999998</c:v>
                </c:pt>
                <c:pt idx="1710">
                  <c:v>0.911004</c:v>
                </c:pt>
                <c:pt idx="1711">
                  <c:v>0.938772</c:v>
                </c:pt>
                <c:pt idx="1712">
                  <c:v>1.163617</c:v>
                </c:pt>
                <c:pt idx="1713">
                  <c:v>0.883812999999999</c:v>
                </c:pt>
                <c:pt idx="1714">
                  <c:v>1.03996</c:v>
                </c:pt>
                <c:pt idx="1715">
                  <c:v>1.086378</c:v>
                </c:pt>
                <c:pt idx="1716">
                  <c:v>0.750358</c:v>
                </c:pt>
                <c:pt idx="1717">
                  <c:v>0.656782000000001</c:v>
                </c:pt>
                <c:pt idx="1718">
                  <c:v>0.627700000000001</c:v>
                </c:pt>
                <c:pt idx="1719">
                  <c:v>0.614526</c:v>
                </c:pt>
                <c:pt idx="1720">
                  <c:v>0.603565</c:v>
                </c:pt>
                <c:pt idx="1721">
                  <c:v>0.591481999999999</c:v>
                </c:pt>
                <c:pt idx="1722">
                  <c:v>0.577841000000001</c:v>
                </c:pt>
                <c:pt idx="1723">
                  <c:v>0.562555999999999</c:v>
                </c:pt>
                <c:pt idx="1724">
                  <c:v>0.546341</c:v>
                </c:pt>
                <c:pt idx="1725">
                  <c:v>0.529345</c:v>
                </c:pt>
                <c:pt idx="1726">
                  <c:v>0.512008</c:v>
                </c:pt>
                <c:pt idx="1727">
                  <c:v>0.494479</c:v>
                </c:pt>
                <c:pt idx="1728">
                  <c:v>0.475626</c:v>
                </c:pt>
                <c:pt idx="1729">
                  <c:v>0.860229000000001</c:v>
                </c:pt>
                <c:pt idx="1730">
                  <c:v>1.693002</c:v>
                </c:pt>
                <c:pt idx="1731">
                  <c:v>1.312905</c:v>
                </c:pt>
                <c:pt idx="1732">
                  <c:v>1.360114</c:v>
                </c:pt>
                <c:pt idx="1733">
                  <c:v>0.657289000000001</c:v>
                </c:pt>
                <c:pt idx="1734">
                  <c:v>0.494894</c:v>
                </c:pt>
                <c:pt idx="1735">
                  <c:v>0.475423</c:v>
                </c:pt>
                <c:pt idx="1736">
                  <c:v>0.485566</c:v>
                </c:pt>
                <c:pt idx="1737">
                  <c:v>0.495451</c:v>
                </c:pt>
                <c:pt idx="1738">
                  <c:v>0.499242</c:v>
                </c:pt>
                <c:pt idx="1739">
                  <c:v>0.498124</c:v>
                </c:pt>
                <c:pt idx="1740">
                  <c:v>0.492736</c:v>
                </c:pt>
                <c:pt idx="1741">
                  <c:v>0.559722</c:v>
                </c:pt>
                <c:pt idx="1742">
                  <c:v>0.700071000000001</c:v>
                </c:pt>
                <c:pt idx="1743">
                  <c:v>1.085286</c:v>
                </c:pt>
                <c:pt idx="1744">
                  <c:v>2.066065999999997</c:v>
                </c:pt>
                <c:pt idx="1745">
                  <c:v>1.578754</c:v>
                </c:pt>
                <c:pt idx="1746">
                  <c:v>2.675341</c:v>
                </c:pt>
                <c:pt idx="1747">
                  <c:v>2.638477</c:v>
                </c:pt>
                <c:pt idx="1748">
                  <c:v>1.148438</c:v>
                </c:pt>
                <c:pt idx="1749">
                  <c:v>0.873575</c:v>
                </c:pt>
                <c:pt idx="1750">
                  <c:v>0.959543999999999</c:v>
                </c:pt>
                <c:pt idx="1751">
                  <c:v>1.149389</c:v>
                </c:pt>
                <c:pt idx="1752">
                  <c:v>1.061183</c:v>
                </c:pt>
                <c:pt idx="1753">
                  <c:v>0.96518</c:v>
                </c:pt>
                <c:pt idx="1754">
                  <c:v>1.058424999999998</c:v>
                </c:pt>
                <c:pt idx="1755">
                  <c:v>1.355184</c:v>
                </c:pt>
                <c:pt idx="1756">
                  <c:v>1.20536</c:v>
                </c:pt>
                <c:pt idx="1757">
                  <c:v>2.750274</c:v>
                </c:pt>
                <c:pt idx="1758">
                  <c:v>5.305078</c:v>
                </c:pt>
                <c:pt idx="1759">
                  <c:v>3.195009999999998</c:v>
                </c:pt>
                <c:pt idx="1760">
                  <c:v>5.214994999999988</c:v>
                </c:pt>
                <c:pt idx="1761">
                  <c:v>5.285383</c:v>
                </c:pt>
                <c:pt idx="1762">
                  <c:v>4.913954999999992</c:v>
                </c:pt>
                <c:pt idx="1763">
                  <c:v>2.630352999999998</c:v>
                </c:pt>
                <c:pt idx="1764">
                  <c:v>2.230174</c:v>
                </c:pt>
                <c:pt idx="1765">
                  <c:v>2.289274</c:v>
                </c:pt>
                <c:pt idx="1766">
                  <c:v>2.225154</c:v>
                </c:pt>
                <c:pt idx="1767">
                  <c:v>1.993096</c:v>
                </c:pt>
                <c:pt idx="1768">
                  <c:v>1.857059</c:v>
                </c:pt>
                <c:pt idx="1769">
                  <c:v>1.745036</c:v>
                </c:pt>
                <c:pt idx="1770">
                  <c:v>1.63905</c:v>
                </c:pt>
                <c:pt idx="1771">
                  <c:v>1.706255</c:v>
                </c:pt>
                <c:pt idx="1772">
                  <c:v>2.008105</c:v>
                </c:pt>
                <c:pt idx="1773">
                  <c:v>2.377325</c:v>
                </c:pt>
                <c:pt idx="1774">
                  <c:v>3.296764</c:v>
                </c:pt>
                <c:pt idx="1775">
                  <c:v>2.017240999999997</c:v>
                </c:pt>
                <c:pt idx="1776">
                  <c:v>1.452199999999998</c:v>
                </c:pt>
                <c:pt idx="1777">
                  <c:v>1.324964</c:v>
                </c:pt>
                <c:pt idx="1778">
                  <c:v>1.282726</c:v>
                </c:pt>
                <c:pt idx="1779">
                  <c:v>1.239678</c:v>
                </c:pt>
                <c:pt idx="1780">
                  <c:v>1.188342000000002</c:v>
                </c:pt>
                <c:pt idx="1781">
                  <c:v>1.133873</c:v>
                </c:pt>
                <c:pt idx="1782">
                  <c:v>1.077544</c:v>
                </c:pt>
                <c:pt idx="1783">
                  <c:v>1.013679</c:v>
                </c:pt>
                <c:pt idx="1784">
                  <c:v>0.942235</c:v>
                </c:pt>
                <c:pt idx="1785">
                  <c:v>0.871240000000001</c:v>
                </c:pt>
                <c:pt idx="1786">
                  <c:v>0.836712</c:v>
                </c:pt>
                <c:pt idx="1787">
                  <c:v>0.905722999999999</c:v>
                </c:pt>
                <c:pt idx="1788">
                  <c:v>0.927095000000001</c:v>
                </c:pt>
                <c:pt idx="1789">
                  <c:v>0.731852</c:v>
                </c:pt>
                <c:pt idx="1790">
                  <c:v>0.658465</c:v>
                </c:pt>
                <c:pt idx="1791">
                  <c:v>0.617466999999999</c:v>
                </c:pt>
                <c:pt idx="1792">
                  <c:v>0.585556999999998</c:v>
                </c:pt>
                <c:pt idx="1793">
                  <c:v>0.556670000000001</c:v>
                </c:pt>
                <c:pt idx="1794">
                  <c:v>0.719342999999999</c:v>
                </c:pt>
                <c:pt idx="1795">
                  <c:v>1.041647</c:v>
                </c:pt>
                <c:pt idx="1796">
                  <c:v>0.616548</c:v>
                </c:pt>
                <c:pt idx="1797">
                  <c:v>0.490171</c:v>
                </c:pt>
                <c:pt idx="1798">
                  <c:v>0.441886</c:v>
                </c:pt>
                <c:pt idx="1799">
                  <c:v>0.414586</c:v>
                </c:pt>
                <c:pt idx="1800">
                  <c:v>0.393307000000001</c:v>
                </c:pt>
                <c:pt idx="1801">
                  <c:v>0.374064</c:v>
                </c:pt>
                <c:pt idx="1802">
                  <c:v>0.3558</c:v>
                </c:pt>
                <c:pt idx="1803">
                  <c:v>0.338252</c:v>
                </c:pt>
                <c:pt idx="1804">
                  <c:v>0.321346000000001</c:v>
                </c:pt>
                <c:pt idx="1805">
                  <c:v>0.305051</c:v>
                </c:pt>
                <c:pt idx="1806">
                  <c:v>0.289359</c:v>
                </c:pt>
                <c:pt idx="1807">
                  <c:v>0.274293</c:v>
                </c:pt>
                <c:pt idx="1808">
                  <c:v>0.25987</c:v>
                </c:pt>
                <c:pt idx="1809">
                  <c:v>0.246076</c:v>
                </c:pt>
                <c:pt idx="1810">
                  <c:v>0.232897</c:v>
                </c:pt>
                <c:pt idx="1811">
                  <c:v>0.220333</c:v>
                </c:pt>
                <c:pt idx="1812">
                  <c:v>0.208364</c:v>
                </c:pt>
                <c:pt idx="1813">
                  <c:v>0.196969</c:v>
                </c:pt>
                <c:pt idx="1814">
                  <c:v>0.186132</c:v>
                </c:pt>
                <c:pt idx="1815">
                  <c:v>0.175839</c:v>
                </c:pt>
                <c:pt idx="1816">
                  <c:v>0.166077</c:v>
                </c:pt>
                <c:pt idx="1817">
                  <c:v>0.156827</c:v>
                </c:pt>
                <c:pt idx="1818">
                  <c:v>0.148071</c:v>
                </c:pt>
                <c:pt idx="1819">
                  <c:v>0.139785</c:v>
                </c:pt>
                <c:pt idx="1820">
                  <c:v>0.131943</c:v>
                </c:pt>
                <c:pt idx="1821">
                  <c:v>0.124521</c:v>
                </c:pt>
                <c:pt idx="1822">
                  <c:v>0.117496</c:v>
                </c:pt>
                <c:pt idx="1823">
                  <c:v>0.110848</c:v>
                </c:pt>
                <c:pt idx="1824">
                  <c:v>0.104555</c:v>
                </c:pt>
                <c:pt idx="1825">
                  <c:v>0.0985990000000002</c:v>
                </c:pt>
                <c:pt idx="1826">
                  <c:v>0.119623</c:v>
                </c:pt>
                <c:pt idx="1827">
                  <c:v>0.163183</c:v>
                </c:pt>
                <c:pt idx="1828">
                  <c:v>0.102044</c:v>
                </c:pt>
                <c:pt idx="1829">
                  <c:v>0.08288</c:v>
                </c:pt>
                <c:pt idx="1830">
                  <c:v>0.0747060000000001</c:v>
                </c:pt>
                <c:pt idx="1831">
                  <c:v>0.06954</c:v>
                </c:pt>
                <c:pt idx="1832">
                  <c:v>0.065322</c:v>
                </c:pt>
                <c:pt idx="1833">
                  <c:v>0.061509</c:v>
                </c:pt>
                <c:pt idx="1834">
                  <c:v>0.057954</c:v>
                </c:pt>
                <c:pt idx="1835">
                  <c:v>0.054611</c:v>
                </c:pt>
                <c:pt idx="1836">
                  <c:v>0.051458</c:v>
                </c:pt>
                <c:pt idx="1837">
                  <c:v>0.048486</c:v>
                </c:pt>
                <c:pt idx="1838">
                  <c:v>0.045682</c:v>
                </c:pt>
                <c:pt idx="1839">
                  <c:v>0.043038</c:v>
                </c:pt>
                <c:pt idx="1840">
                  <c:v>0.040545</c:v>
                </c:pt>
                <c:pt idx="1841">
                  <c:v>0.038195</c:v>
                </c:pt>
                <c:pt idx="1842">
                  <c:v>0.035979</c:v>
                </c:pt>
                <c:pt idx="1843">
                  <c:v>0.033891</c:v>
                </c:pt>
                <c:pt idx="1844">
                  <c:v>0.068304</c:v>
                </c:pt>
                <c:pt idx="1845">
                  <c:v>0.133165</c:v>
                </c:pt>
                <c:pt idx="1846">
                  <c:v>0.054828</c:v>
                </c:pt>
                <c:pt idx="1847">
                  <c:v>0.033491</c:v>
                </c:pt>
                <c:pt idx="1848">
                  <c:v>0.0268790000000001</c:v>
                </c:pt>
                <c:pt idx="1849">
                  <c:v>0.024118</c:v>
                </c:pt>
                <c:pt idx="1850">
                  <c:v>0.022408</c:v>
                </c:pt>
                <c:pt idx="1851">
                  <c:v>0.021026</c:v>
                </c:pt>
                <c:pt idx="1852">
                  <c:v>0.019783</c:v>
                </c:pt>
                <c:pt idx="1853">
                  <c:v>0.018628</c:v>
                </c:pt>
                <c:pt idx="1854">
                  <c:v>0.017543</c:v>
                </c:pt>
                <c:pt idx="1855">
                  <c:v>0.016523</c:v>
                </c:pt>
                <c:pt idx="1856">
                  <c:v>0.015562</c:v>
                </c:pt>
                <c:pt idx="1857">
                  <c:v>0.014656</c:v>
                </c:pt>
                <c:pt idx="1858">
                  <c:v>0.013804</c:v>
                </c:pt>
                <c:pt idx="1859">
                  <c:v>0.013001</c:v>
                </c:pt>
                <c:pt idx="1860">
                  <c:v>0.012244</c:v>
                </c:pt>
                <c:pt idx="1861">
                  <c:v>0.011532</c:v>
                </c:pt>
                <c:pt idx="1862">
                  <c:v>0.010861</c:v>
                </c:pt>
                <c:pt idx="1863">
                  <c:v>0.010229</c:v>
                </c:pt>
                <c:pt idx="1864">
                  <c:v>0.009634</c:v>
                </c:pt>
                <c:pt idx="1865">
                  <c:v>0.009073</c:v>
                </c:pt>
                <c:pt idx="1866">
                  <c:v>0.008545</c:v>
                </c:pt>
                <c:pt idx="1867">
                  <c:v>0.008048</c:v>
                </c:pt>
                <c:pt idx="1868">
                  <c:v>0.00758000000000001</c:v>
                </c:pt>
                <c:pt idx="1869">
                  <c:v>0.03509</c:v>
                </c:pt>
                <c:pt idx="1870">
                  <c:v>0.085933</c:v>
                </c:pt>
                <c:pt idx="1871">
                  <c:v>0.026696</c:v>
                </c:pt>
                <c:pt idx="1872">
                  <c:v>0.011199</c:v>
                </c:pt>
                <c:pt idx="1873">
                  <c:v>0.00696200000000001</c:v>
                </c:pt>
                <c:pt idx="1874">
                  <c:v>0.00563600000000001</c:v>
                </c:pt>
                <c:pt idx="1875">
                  <c:v>0.00507100000000001</c:v>
                </c:pt>
                <c:pt idx="1876">
                  <c:v>0.004715</c:v>
                </c:pt>
                <c:pt idx="1877">
                  <c:v>0.00442500000000001</c:v>
                </c:pt>
                <c:pt idx="1878">
                  <c:v>0.004163</c:v>
                </c:pt>
                <c:pt idx="1879">
                  <c:v>0.00392</c:v>
                </c:pt>
                <c:pt idx="1880">
                  <c:v>0.003692</c:v>
                </c:pt>
                <c:pt idx="1881">
                  <c:v>0.003477</c:v>
                </c:pt>
                <c:pt idx="1882">
                  <c:v>0.003274</c:v>
                </c:pt>
                <c:pt idx="1883">
                  <c:v>0.00308400000000001</c:v>
                </c:pt>
                <c:pt idx="1884">
                  <c:v>0.002904</c:v>
                </c:pt>
                <c:pt idx="1885">
                  <c:v>0.002735</c:v>
                </c:pt>
                <c:pt idx="1886">
                  <c:v>0.002576</c:v>
                </c:pt>
                <c:pt idx="1887">
                  <c:v>0.002426</c:v>
                </c:pt>
                <c:pt idx="1888">
                  <c:v>0.002285</c:v>
                </c:pt>
                <c:pt idx="1889">
                  <c:v>0.002152</c:v>
                </c:pt>
                <c:pt idx="1890">
                  <c:v>0.002027</c:v>
                </c:pt>
                <c:pt idx="1891">
                  <c:v>0.001909</c:v>
                </c:pt>
                <c:pt idx="1892">
                  <c:v>0.001798</c:v>
                </c:pt>
                <c:pt idx="1893">
                  <c:v>0.001693</c:v>
                </c:pt>
                <c:pt idx="1894">
                  <c:v>0.001595</c:v>
                </c:pt>
                <c:pt idx="1895">
                  <c:v>0.001502</c:v>
                </c:pt>
                <c:pt idx="1896">
                  <c:v>0.001414</c:v>
                </c:pt>
                <c:pt idx="1897">
                  <c:v>0.001332</c:v>
                </c:pt>
                <c:pt idx="1898">
                  <c:v>0.001255</c:v>
                </c:pt>
                <c:pt idx="1899">
                  <c:v>0.001182</c:v>
                </c:pt>
                <c:pt idx="1900">
                  <c:v>0.001113</c:v>
                </c:pt>
                <c:pt idx="1901">
                  <c:v>0.001048</c:v>
                </c:pt>
                <c:pt idx="1902">
                  <c:v>0.000987000000000002</c:v>
                </c:pt>
                <c:pt idx="1903">
                  <c:v>0.000930000000000002</c:v>
                </c:pt>
                <c:pt idx="1904">
                  <c:v>0.000876</c:v>
                </c:pt>
                <c:pt idx="1905">
                  <c:v>0.000825000000000001</c:v>
                </c:pt>
                <c:pt idx="1906">
                  <c:v>0.000777000000000002</c:v>
                </c:pt>
                <c:pt idx="1907">
                  <c:v>0.000731000000000001</c:v>
                </c:pt>
                <c:pt idx="1908">
                  <c:v>0.000689000000000001</c:v>
                </c:pt>
                <c:pt idx="1909">
                  <c:v>0.000649000000000001</c:v>
                </c:pt>
                <c:pt idx="1910">
                  <c:v>0.000611</c:v>
                </c:pt>
                <c:pt idx="1911">
                  <c:v>0.000575000000000001</c:v>
                </c:pt>
                <c:pt idx="1912">
                  <c:v>0.000542000000000001</c:v>
                </c:pt>
                <c:pt idx="1913">
                  <c:v>0.00051</c:v>
                </c:pt>
                <c:pt idx="1914">
                  <c:v>0.000481</c:v>
                </c:pt>
                <c:pt idx="1915">
                  <c:v>0.000453000000000001</c:v>
                </c:pt>
                <c:pt idx="1916">
                  <c:v>0.000426</c:v>
                </c:pt>
                <c:pt idx="1917">
                  <c:v>0.000402</c:v>
                </c:pt>
                <c:pt idx="1918">
                  <c:v>0.000378000000000001</c:v>
                </c:pt>
                <c:pt idx="1919">
                  <c:v>0.000356000000000001</c:v>
                </c:pt>
                <c:pt idx="1920">
                  <c:v>0.000335</c:v>
                </c:pt>
                <c:pt idx="1921">
                  <c:v>0.000316000000000001</c:v>
                </c:pt>
                <c:pt idx="1922">
                  <c:v>0.000298</c:v>
                </c:pt>
                <c:pt idx="1923">
                  <c:v>0.00028</c:v>
                </c:pt>
                <c:pt idx="1924">
                  <c:v>0.000264</c:v>
                </c:pt>
                <c:pt idx="1925">
                  <c:v>0.000249</c:v>
                </c:pt>
                <c:pt idx="1926">
                  <c:v>0.000234</c:v>
                </c:pt>
                <c:pt idx="1927">
                  <c:v>0.000220000000000001</c:v>
                </c:pt>
                <c:pt idx="1928">
                  <c:v>0.000208</c:v>
                </c:pt>
                <c:pt idx="1929">
                  <c:v>0.000196</c:v>
                </c:pt>
                <c:pt idx="1930">
                  <c:v>0.000184</c:v>
                </c:pt>
                <c:pt idx="1931">
                  <c:v>0.000173</c:v>
                </c:pt>
                <c:pt idx="1932">
                  <c:v>0.000163</c:v>
                </c:pt>
                <c:pt idx="1933">
                  <c:v>0.000154</c:v>
                </c:pt>
                <c:pt idx="1934">
                  <c:v>0.000145</c:v>
                </c:pt>
                <c:pt idx="1935">
                  <c:v>0.000136</c:v>
                </c:pt>
                <c:pt idx="1936">
                  <c:v>0.000129</c:v>
                </c:pt>
                <c:pt idx="1937">
                  <c:v>0.000121</c:v>
                </c:pt>
                <c:pt idx="1938">
                  <c:v>0.000114</c:v>
                </c:pt>
                <c:pt idx="1939">
                  <c:v>0.000107</c:v>
                </c:pt>
                <c:pt idx="1940">
                  <c:v>0.000101</c:v>
                </c:pt>
                <c:pt idx="1941">
                  <c:v>9.50000000000002E-5</c:v>
                </c:pt>
                <c:pt idx="1942">
                  <c:v>9.00000000000002E-5</c:v>
                </c:pt>
                <c:pt idx="1943">
                  <c:v>8.40000000000003E-5</c:v>
                </c:pt>
                <c:pt idx="1944">
                  <c:v>8.00000000000002E-5</c:v>
                </c:pt>
                <c:pt idx="1945">
                  <c:v>7.50000000000002E-5</c:v>
                </c:pt>
                <c:pt idx="1946">
                  <c:v>7.10000000000001E-5</c:v>
                </c:pt>
                <c:pt idx="1947">
                  <c:v>6.60000000000001E-5</c:v>
                </c:pt>
                <c:pt idx="1948">
                  <c:v>6.30000000000001E-5</c:v>
                </c:pt>
                <c:pt idx="1949">
                  <c:v>5.90000000000001E-5</c:v>
                </c:pt>
                <c:pt idx="1950">
                  <c:v>5.60000000000001E-5</c:v>
                </c:pt>
                <c:pt idx="1951">
                  <c:v>5.20000000000001E-5</c:v>
                </c:pt>
                <c:pt idx="1952">
                  <c:v>4.90000000000001E-5</c:v>
                </c:pt>
                <c:pt idx="1953">
                  <c:v>4.6E-5</c:v>
                </c:pt>
                <c:pt idx="1954">
                  <c:v>4.40000000000001E-5</c:v>
                </c:pt>
                <c:pt idx="1955">
                  <c:v>4.1E-5</c:v>
                </c:pt>
                <c:pt idx="1956">
                  <c:v>3.90000000000001E-5</c:v>
                </c:pt>
                <c:pt idx="1957">
                  <c:v>3.70000000000001E-5</c:v>
                </c:pt>
                <c:pt idx="1958">
                  <c:v>3.40000000000001E-5</c:v>
                </c:pt>
                <c:pt idx="1959">
                  <c:v>3.20000000000001E-5</c:v>
                </c:pt>
                <c:pt idx="1960">
                  <c:v>3.00000000000001E-5</c:v>
                </c:pt>
                <c:pt idx="1961">
                  <c:v>2.90000000000001E-5</c:v>
                </c:pt>
                <c:pt idx="1962">
                  <c:v>2.70000000000001E-5</c:v>
                </c:pt>
                <c:pt idx="1963">
                  <c:v>2.50000000000001E-5</c:v>
                </c:pt>
                <c:pt idx="1964">
                  <c:v>2.40000000000001E-5</c:v>
                </c:pt>
                <c:pt idx="1965">
                  <c:v>0.000189</c:v>
                </c:pt>
                <c:pt idx="1966">
                  <c:v>0.142639</c:v>
                </c:pt>
                <c:pt idx="1967">
                  <c:v>0.491628</c:v>
                </c:pt>
                <c:pt idx="1968">
                  <c:v>0.470582</c:v>
                </c:pt>
                <c:pt idx="1969">
                  <c:v>0.419099</c:v>
                </c:pt>
                <c:pt idx="1970">
                  <c:v>0.107758</c:v>
                </c:pt>
                <c:pt idx="1971">
                  <c:v>0.027715</c:v>
                </c:pt>
                <c:pt idx="1972">
                  <c:v>0.00713600000000001</c:v>
                </c:pt>
                <c:pt idx="1973">
                  <c:v>0.001845</c:v>
                </c:pt>
                <c:pt idx="1974">
                  <c:v>0.000484000000000001</c:v>
                </c:pt>
                <c:pt idx="1975">
                  <c:v>0.150629</c:v>
                </c:pt>
                <c:pt idx="1976">
                  <c:v>0.442553</c:v>
                </c:pt>
                <c:pt idx="1977">
                  <c:v>0.155099</c:v>
                </c:pt>
                <c:pt idx="1978">
                  <c:v>0.039882</c:v>
                </c:pt>
                <c:pt idx="1979">
                  <c:v>0.010261</c:v>
                </c:pt>
                <c:pt idx="1980">
                  <c:v>0.002646</c:v>
                </c:pt>
                <c:pt idx="1981">
                  <c:v>0.000688000000000001</c:v>
                </c:pt>
                <c:pt idx="1982">
                  <c:v>0.000185</c:v>
                </c:pt>
                <c:pt idx="1983">
                  <c:v>0.066777</c:v>
                </c:pt>
                <c:pt idx="1984">
                  <c:v>0.200709</c:v>
                </c:pt>
                <c:pt idx="1985">
                  <c:v>0.0818260000000001</c:v>
                </c:pt>
                <c:pt idx="1986">
                  <c:v>0.021807</c:v>
                </c:pt>
                <c:pt idx="1987">
                  <c:v>0.005616</c:v>
                </c:pt>
                <c:pt idx="1988">
                  <c:v>0.083013</c:v>
                </c:pt>
                <c:pt idx="1989">
                  <c:v>0.231505</c:v>
                </c:pt>
                <c:pt idx="1990">
                  <c:v>0.059531</c:v>
                </c:pt>
                <c:pt idx="1991">
                  <c:v>0.027286</c:v>
                </c:pt>
                <c:pt idx="1992">
                  <c:v>0.323658</c:v>
                </c:pt>
                <c:pt idx="1993">
                  <c:v>0.840862</c:v>
                </c:pt>
                <c:pt idx="1994">
                  <c:v>0.325832</c:v>
                </c:pt>
                <c:pt idx="1995">
                  <c:v>0.842392999999999</c:v>
                </c:pt>
                <c:pt idx="1996">
                  <c:v>1.955254</c:v>
                </c:pt>
                <c:pt idx="1997">
                  <c:v>0.887984</c:v>
                </c:pt>
                <c:pt idx="1998">
                  <c:v>0.23905</c:v>
                </c:pt>
                <c:pt idx="1999">
                  <c:v>0.089672</c:v>
                </c:pt>
                <c:pt idx="2000">
                  <c:v>0.074877</c:v>
                </c:pt>
                <c:pt idx="2001">
                  <c:v>0.0930660000000002</c:v>
                </c:pt>
                <c:pt idx="2002">
                  <c:v>0.115877</c:v>
                </c:pt>
                <c:pt idx="2003">
                  <c:v>0.597161999999999</c:v>
                </c:pt>
                <c:pt idx="2004">
                  <c:v>2.930615999999996</c:v>
                </c:pt>
                <c:pt idx="2005">
                  <c:v>5.222325999999994</c:v>
                </c:pt>
                <c:pt idx="2006">
                  <c:v>3.913667999999998</c:v>
                </c:pt>
                <c:pt idx="2007">
                  <c:v>5.652533999999989</c:v>
                </c:pt>
                <c:pt idx="2008">
                  <c:v>6.638624</c:v>
                </c:pt>
                <c:pt idx="2009">
                  <c:v>4.121648</c:v>
                </c:pt>
                <c:pt idx="2010">
                  <c:v>6.288453</c:v>
                </c:pt>
                <c:pt idx="2011">
                  <c:v>3.336483999999996</c:v>
                </c:pt>
                <c:pt idx="2012">
                  <c:v>2.366646999999994</c:v>
                </c:pt>
                <c:pt idx="2013">
                  <c:v>2.224342</c:v>
                </c:pt>
                <c:pt idx="2014">
                  <c:v>2.163720000000004</c:v>
                </c:pt>
                <c:pt idx="2015">
                  <c:v>2.069544</c:v>
                </c:pt>
                <c:pt idx="2016">
                  <c:v>1.989746</c:v>
                </c:pt>
                <c:pt idx="2017">
                  <c:v>1.942035000000001</c:v>
                </c:pt>
                <c:pt idx="2018">
                  <c:v>1.759072</c:v>
                </c:pt>
                <c:pt idx="2019">
                  <c:v>1.642445</c:v>
                </c:pt>
                <c:pt idx="2020">
                  <c:v>1.655766</c:v>
                </c:pt>
                <c:pt idx="2021">
                  <c:v>2.294238</c:v>
                </c:pt>
                <c:pt idx="2022">
                  <c:v>3.172825999999997</c:v>
                </c:pt>
                <c:pt idx="2023">
                  <c:v>2.275695</c:v>
                </c:pt>
                <c:pt idx="2024">
                  <c:v>1.570114</c:v>
                </c:pt>
                <c:pt idx="2025">
                  <c:v>2.40889</c:v>
                </c:pt>
                <c:pt idx="2026">
                  <c:v>5.05671</c:v>
                </c:pt>
                <c:pt idx="2027">
                  <c:v>4.93795</c:v>
                </c:pt>
                <c:pt idx="2028">
                  <c:v>4.629189999999993</c:v>
                </c:pt>
                <c:pt idx="2029">
                  <c:v>4.750821</c:v>
                </c:pt>
                <c:pt idx="2030">
                  <c:v>3.259296</c:v>
                </c:pt>
                <c:pt idx="2031">
                  <c:v>4.108585999999987</c:v>
                </c:pt>
                <c:pt idx="2032">
                  <c:v>3.175568999999997</c:v>
                </c:pt>
                <c:pt idx="2033">
                  <c:v>2.623530000000004</c:v>
                </c:pt>
                <c:pt idx="2034">
                  <c:v>2.576340999999997</c:v>
                </c:pt>
                <c:pt idx="2035">
                  <c:v>2.348047999999998</c:v>
                </c:pt>
                <c:pt idx="2036">
                  <c:v>2.20048</c:v>
                </c:pt>
                <c:pt idx="2037">
                  <c:v>2.066416999999998</c:v>
                </c:pt>
                <c:pt idx="2038">
                  <c:v>1.936941</c:v>
                </c:pt>
                <c:pt idx="2039">
                  <c:v>1.81413</c:v>
                </c:pt>
                <c:pt idx="2040">
                  <c:v>1.702504</c:v>
                </c:pt>
                <c:pt idx="2041">
                  <c:v>1.631936</c:v>
                </c:pt>
                <c:pt idx="2042">
                  <c:v>1.598621</c:v>
                </c:pt>
                <c:pt idx="2043">
                  <c:v>1.473236</c:v>
                </c:pt>
                <c:pt idx="2044">
                  <c:v>1.383721999999998</c:v>
                </c:pt>
                <c:pt idx="2045">
                  <c:v>1.356541</c:v>
                </c:pt>
                <c:pt idx="2046">
                  <c:v>1.393389</c:v>
                </c:pt>
                <c:pt idx="2047">
                  <c:v>1.283093</c:v>
                </c:pt>
                <c:pt idx="2048">
                  <c:v>1.164512000000002</c:v>
                </c:pt>
                <c:pt idx="2049">
                  <c:v>1.082462</c:v>
                </c:pt>
                <c:pt idx="2050">
                  <c:v>1.024161</c:v>
                </c:pt>
                <c:pt idx="2051">
                  <c:v>0.973295000000001</c:v>
                </c:pt>
                <c:pt idx="2052">
                  <c:v>0.924899000000001</c:v>
                </c:pt>
                <c:pt idx="2053">
                  <c:v>0.877324</c:v>
                </c:pt>
                <c:pt idx="2054">
                  <c:v>0.830832</c:v>
                </c:pt>
                <c:pt idx="2055">
                  <c:v>0.786483999999999</c:v>
                </c:pt>
                <c:pt idx="2056">
                  <c:v>0.745358</c:v>
                </c:pt>
                <c:pt idx="2057">
                  <c:v>0.707852</c:v>
                </c:pt>
                <c:pt idx="2058">
                  <c:v>0.673319000000001</c:v>
                </c:pt>
                <c:pt idx="2059">
                  <c:v>0.906213999999999</c:v>
                </c:pt>
                <c:pt idx="2060">
                  <c:v>1.36201</c:v>
                </c:pt>
                <c:pt idx="2061">
                  <c:v>0.773916</c:v>
                </c:pt>
                <c:pt idx="2062">
                  <c:v>0.607299000000001</c:v>
                </c:pt>
                <c:pt idx="2063">
                  <c:v>0.553028</c:v>
                </c:pt>
                <c:pt idx="2064">
                  <c:v>0.51389</c:v>
                </c:pt>
                <c:pt idx="2065">
                  <c:v>0.490006</c:v>
                </c:pt>
                <c:pt idx="2066">
                  <c:v>0.470926</c:v>
                </c:pt>
                <c:pt idx="2067">
                  <c:v>0.453942</c:v>
                </c:pt>
                <c:pt idx="2068">
                  <c:v>0.43801</c:v>
                </c:pt>
                <c:pt idx="2069">
                  <c:v>0.422629</c:v>
                </c:pt>
                <c:pt idx="2070">
                  <c:v>0.40756</c:v>
                </c:pt>
                <c:pt idx="2071">
                  <c:v>0.392704</c:v>
                </c:pt>
                <c:pt idx="2072">
                  <c:v>0.378123</c:v>
                </c:pt>
                <c:pt idx="2073">
                  <c:v>0.363842</c:v>
                </c:pt>
                <c:pt idx="2074">
                  <c:v>0.484785</c:v>
                </c:pt>
                <c:pt idx="2075">
                  <c:v>0.718764</c:v>
                </c:pt>
                <c:pt idx="2076">
                  <c:v>0.422037</c:v>
                </c:pt>
                <c:pt idx="2077">
                  <c:v>0.336339</c:v>
                </c:pt>
                <c:pt idx="2078">
                  <c:v>0.306086000000001</c:v>
                </c:pt>
                <c:pt idx="2079">
                  <c:v>0.290644</c:v>
                </c:pt>
                <c:pt idx="2080">
                  <c:v>0.279365</c:v>
                </c:pt>
                <c:pt idx="2081">
                  <c:v>0.269395</c:v>
                </c:pt>
                <c:pt idx="2082">
                  <c:v>0.259946</c:v>
                </c:pt>
                <c:pt idx="2083">
                  <c:v>0.25077</c:v>
                </c:pt>
                <c:pt idx="2084">
                  <c:v>0.241785</c:v>
                </c:pt>
                <c:pt idx="2085">
                  <c:v>0.232967</c:v>
                </c:pt>
                <c:pt idx="2086">
                  <c:v>0.374978000000001</c:v>
                </c:pt>
                <c:pt idx="2087">
                  <c:v>0.644880000000001</c:v>
                </c:pt>
                <c:pt idx="2088">
                  <c:v>0.323449</c:v>
                </c:pt>
                <c:pt idx="2089">
                  <c:v>0.230128</c:v>
                </c:pt>
                <c:pt idx="2090">
                  <c:v>0.201375</c:v>
                </c:pt>
                <c:pt idx="2091">
                  <c:v>0.189645</c:v>
                </c:pt>
                <c:pt idx="2092">
                  <c:v>0.182646</c:v>
                </c:pt>
                <c:pt idx="2093">
                  <c:v>0.177112</c:v>
                </c:pt>
                <c:pt idx="2094">
                  <c:v>0.172192</c:v>
                </c:pt>
                <c:pt idx="2095">
                  <c:v>0.167554</c:v>
                </c:pt>
                <c:pt idx="2096">
                  <c:v>0.162683</c:v>
                </c:pt>
                <c:pt idx="2097">
                  <c:v>0.15804</c:v>
                </c:pt>
                <c:pt idx="2098">
                  <c:v>0.153524</c:v>
                </c:pt>
                <c:pt idx="2099">
                  <c:v>0.14905</c:v>
                </c:pt>
                <c:pt idx="2100">
                  <c:v>0.589134999999999</c:v>
                </c:pt>
                <c:pt idx="2101">
                  <c:v>1.815005</c:v>
                </c:pt>
                <c:pt idx="2102">
                  <c:v>1.637071</c:v>
                </c:pt>
                <c:pt idx="2103">
                  <c:v>0.527503</c:v>
                </c:pt>
                <c:pt idx="2104">
                  <c:v>0.265506</c:v>
                </c:pt>
                <c:pt idx="2105">
                  <c:v>0.232225</c:v>
                </c:pt>
                <c:pt idx="2106">
                  <c:v>0.251602</c:v>
                </c:pt>
                <c:pt idx="2107">
                  <c:v>0.275589</c:v>
                </c:pt>
                <c:pt idx="2108">
                  <c:v>0.293444</c:v>
                </c:pt>
                <c:pt idx="2109">
                  <c:v>0.304368000000001</c:v>
                </c:pt>
                <c:pt idx="2110">
                  <c:v>0.309614</c:v>
                </c:pt>
                <c:pt idx="2111">
                  <c:v>0.310618</c:v>
                </c:pt>
                <c:pt idx="2112">
                  <c:v>0.308586000000001</c:v>
                </c:pt>
                <c:pt idx="2113">
                  <c:v>0.304359</c:v>
                </c:pt>
                <c:pt idx="2114">
                  <c:v>0.35225</c:v>
                </c:pt>
                <c:pt idx="2115">
                  <c:v>0.837501</c:v>
                </c:pt>
                <c:pt idx="2116">
                  <c:v>1.438793999999998</c:v>
                </c:pt>
                <c:pt idx="2117">
                  <c:v>0.573909000000001</c:v>
                </c:pt>
                <c:pt idx="2118">
                  <c:v>0.35068</c:v>
                </c:pt>
                <c:pt idx="2119">
                  <c:v>0.297251</c:v>
                </c:pt>
                <c:pt idx="2120">
                  <c:v>0.288398</c:v>
                </c:pt>
                <c:pt idx="2121">
                  <c:v>0.289658</c:v>
                </c:pt>
                <c:pt idx="2122">
                  <c:v>0.29223</c:v>
                </c:pt>
                <c:pt idx="2123">
                  <c:v>0.293764</c:v>
                </c:pt>
                <c:pt idx="2124">
                  <c:v>0.290921</c:v>
                </c:pt>
                <c:pt idx="2125">
                  <c:v>0.321963</c:v>
                </c:pt>
                <c:pt idx="2126">
                  <c:v>0.441739</c:v>
                </c:pt>
                <c:pt idx="2127">
                  <c:v>0.475916</c:v>
                </c:pt>
                <c:pt idx="2128">
                  <c:v>0.322674000000001</c:v>
                </c:pt>
                <c:pt idx="2129">
                  <c:v>0.278593</c:v>
                </c:pt>
                <c:pt idx="2130">
                  <c:v>0.81266</c:v>
                </c:pt>
                <c:pt idx="2131">
                  <c:v>1.859578</c:v>
                </c:pt>
                <c:pt idx="2132">
                  <c:v>0.872503</c:v>
                </c:pt>
                <c:pt idx="2133">
                  <c:v>0.881881</c:v>
                </c:pt>
                <c:pt idx="2134">
                  <c:v>1.046195</c:v>
                </c:pt>
                <c:pt idx="2135">
                  <c:v>0.504280999999999</c:v>
                </c:pt>
                <c:pt idx="2136">
                  <c:v>0.397062000000001</c:v>
                </c:pt>
                <c:pt idx="2137">
                  <c:v>0.398406000000001</c:v>
                </c:pt>
                <c:pt idx="2138">
                  <c:v>0.416786</c:v>
                </c:pt>
                <c:pt idx="2139">
                  <c:v>0.430271</c:v>
                </c:pt>
                <c:pt idx="2140">
                  <c:v>0.436153</c:v>
                </c:pt>
                <c:pt idx="2141">
                  <c:v>0.43571</c:v>
                </c:pt>
                <c:pt idx="2142">
                  <c:v>0.430784</c:v>
                </c:pt>
                <c:pt idx="2143">
                  <c:v>0.422873</c:v>
                </c:pt>
                <c:pt idx="2144">
                  <c:v>0.413049</c:v>
                </c:pt>
                <c:pt idx="2145">
                  <c:v>0.401809</c:v>
                </c:pt>
                <c:pt idx="2146">
                  <c:v>0.389380000000001</c:v>
                </c:pt>
                <c:pt idx="2147">
                  <c:v>0.376029</c:v>
                </c:pt>
                <c:pt idx="2148">
                  <c:v>0.362042</c:v>
                </c:pt>
                <c:pt idx="2149">
                  <c:v>0.347638</c:v>
                </c:pt>
                <c:pt idx="2150">
                  <c:v>0.333006000000001</c:v>
                </c:pt>
                <c:pt idx="2151">
                  <c:v>0.318319000000001</c:v>
                </c:pt>
                <c:pt idx="2152">
                  <c:v>0.303747</c:v>
                </c:pt>
                <c:pt idx="2153">
                  <c:v>0.289424000000001</c:v>
                </c:pt>
                <c:pt idx="2154">
                  <c:v>0.275443</c:v>
                </c:pt>
                <c:pt idx="2155">
                  <c:v>0.261844</c:v>
                </c:pt>
                <c:pt idx="2156">
                  <c:v>0.248654</c:v>
                </c:pt>
                <c:pt idx="2157">
                  <c:v>0.235913</c:v>
                </c:pt>
                <c:pt idx="2158">
                  <c:v>0.223654</c:v>
                </c:pt>
                <c:pt idx="2159">
                  <c:v>0.21189</c:v>
                </c:pt>
                <c:pt idx="2160">
                  <c:v>0.200615</c:v>
                </c:pt>
                <c:pt idx="2161">
                  <c:v>0.189823</c:v>
                </c:pt>
                <c:pt idx="2162">
                  <c:v>0.183543</c:v>
                </c:pt>
                <c:pt idx="2163">
                  <c:v>0.181112</c:v>
                </c:pt>
                <c:pt idx="2164">
                  <c:v>0.163286</c:v>
                </c:pt>
                <c:pt idx="2165">
                  <c:v>0.152263</c:v>
                </c:pt>
                <c:pt idx="2166">
                  <c:v>0.143342</c:v>
                </c:pt>
                <c:pt idx="2167">
                  <c:v>0.135279</c:v>
                </c:pt>
                <c:pt idx="2168">
                  <c:v>0.127728</c:v>
                </c:pt>
                <c:pt idx="2169">
                  <c:v>0.120584</c:v>
                </c:pt>
                <c:pt idx="2170">
                  <c:v>0.113811</c:v>
                </c:pt>
                <c:pt idx="2171">
                  <c:v>0.107391</c:v>
                </c:pt>
                <c:pt idx="2172">
                  <c:v>0.101311</c:v>
                </c:pt>
                <c:pt idx="2173">
                  <c:v>0.0955580000000002</c:v>
                </c:pt>
                <c:pt idx="2174">
                  <c:v>0.090119</c:v>
                </c:pt>
                <c:pt idx="2175">
                  <c:v>0.084981</c:v>
                </c:pt>
                <c:pt idx="2176">
                  <c:v>0.080129</c:v>
                </c:pt>
                <c:pt idx="2177">
                  <c:v>0.075546</c:v>
                </c:pt>
                <c:pt idx="2178">
                  <c:v>0.071216</c:v>
                </c:pt>
                <c:pt idx="2179">
                  <c:v>0.067129</c:v>
                </c:pt>
                <c:pt idx="2180">
                  <c:v>0.063271</c:v>
                </c:pt>
                <c:pt idx="2181">
                  <c:v>0.059633</c:v>
                </c:pt>
                <c:pt idx="2182">
                  <c:v>0.056201</c:v>
                </c:pt>
                <c:pt idx="2183">
                  <c:v>0.125977</c:v>
                </c:pt>
                <c:pt idx="2184">
                  <c:v>0.256816</c:v>
                </c:pt>
                <c:pt idx="2185">
                  <c:v>0.100223</c:v>
                </c:pt>
                <c:pt idx="2186">
                  <c:v>0.0579900000000001</c:v>
                </c:pt>
                <c:pt idx="2187">
                  <c:v>0.045272</c:v>
                </c:pt>
                <c:pt idx="2188">
                  <c:v>0.040249</c:v>
                </c:pt>
                <c:pt idx="2189">
                  <c:v>0.0373030000000001</c:v>
                </c:pt>
                <c:pt idx="2190">
                  <c:v>0.034986</c:v>
                </c:pt>
                <c:pt idx="2191">
                  <c:v>0.03292</c:v>
                </c:pt>
                <c:pt idx="2192">
                  <c:v>0.031002</c:v>
                </c:pt>
                <c:pt idx="2193">
                  <c:v>0.029202</c:v>
                </c:pt>
                <c:pt idx="2194">
                  <c:v>0.027507</c:v>
                </c:pt>
                <c:pt idx="2195">
                  <c:v>0.025911</c:v>
                </c:pt>
                <c:pt idx="2196">
                  <c:v>0.024406</c:v>
                </c:pt>
                <c:pt idx="2197">
                  <c:v>0.022988</c:v>
                </c:pt>
                <c:pt idx="2198">
                  <c:v>0.021652</c:v>
                </c:pt>
                <c:pt idx="2199">
                  <c:v>0.020393</c:v>
                </c:pt>
                <c:pt idx="2200">
                  <c:v>0.019208</c:v>
                </c:pt>
                <c:pt idx="2201">
                  <c:v>0.018091</c:v>
                </c:pt>
                <c:pt idx="2202">
                  <c:v>0.017039</c:v>
                </c:pt>
                <c:pt idx="2203">
                  <c:v>0.016048</c:v>
                </c:pt>
                <c:pt idx="2204">
                  <c:v>0.015115</c:v>
                </c:pt>
                <c:pt idx="2205">
                  <c:v>0.014235</c:v>
                </c:pt>
                <c:pt idx="2206">
                  <c:v>0.013407</c:v>
                </c:pt>
                <c:pt idx="2207">
                  <c:v>0.012627</c:v>
                </c:pt>
                <c:pt idx="2208">
                  <c:v>0.011893</c:v>
                </c:pt>
                <c:pt idx="2209">
                  <c:v>0.011201</c:v>
                </c:pt>
                <c:pt idx="2210">
                  <c:v>0.010549</c:v>
                </c:pt>
                <c:pt idx="2211">
                  <c:v>0.033963</c:v>
                </c:pt>
                <c:pt idx="2212">
                  <c:v>0.246118</c:v>
                </c:pt>
                <c:pt idx="2213">
                  <c:v>0.514897</c:v>
                </c:pt>
                <c:pt idx="2214">
                  <c:v>0.165722</c:v>
                </c:pt>
                <c:pt idx="2215">
                  <c:v>0.048289</c:v>
                </c:pt>
                <c:pt idx="2216">
                  <c:v>0.017767</c:v>
                </c:pt>
                <c:pt idx="2217">
                  <c:v>0.009609</c:v>
                </c:pt>
                <c:pt idx="2218">
                  <c:v>0.00721800000000001</c:v>
                </c:pt>
                <c:pt idx="2219">
                  <c:v>0.006327</c:v>
                </c:pt>
                <c:pt idx="2220">
                  <c:v>0.019796</c:v>
                </c:pt>
                <c:pt idx="2221">
                  <c:v>0.045022</c:v>
                </c:pt>
                <c:pt idx="2222">
                  <c:v>0.01531</c:v>
                </c:pt>
                <c:pt idx="2223">
                  <c:v>0.00745400000000001</c:v>
                </c:pt>
                <c:pt idx="2224">
                  <c:v>0.00523000000000001</c:v>
                </c:pt>
                <c:pt idx="2225">
                  <c:v>0.004465</c:v>
                </c:pt>
                <c:pt idx="2226">
                  <c:v>0.004087</c:v>
                </c:pt>
                <c:pt idx="2227">
                  <c:v>0.003819</c:v>
                </c:pt>
                <c:pt idx="2228">
                  <c:v>0.003589</c:v>
                </c:pt>
                <c:pt idx="2229">
                  <c:v>0.003378</c:v>
                </c:pt>
                <c:pt idx="2230">
                  <c:v>0.003181</c:v>
                </c:pt>
                <c:pt idx="2231">
                  <c:v>0.002995</c:v>
                </c:pt>
                <c:pt idx="2232">
                  <c:v>0.002821</c:v>
                </c:pt>
                <c:pt idx="2233">
                  <c:v>0.002657</c:v>
                </c:pt>
                <c:pt idx="2234">
                  <c:v>0.002502</c:v>
                </c:pt>
                <c:pt idx="2235">
                  <c:v>0.002357</c:v>
                </c:pt>
                <c:pt idx="2236">
                  <c:v>0.00222</c:v>
                </c:pt>
                <c:pt idx="2237">
                  <c:v>0.00209</c:v>
                </c:pt>
                <c:pt idx="2238">
                  <c:v>0.001969</c:v>
                </c:pt>
                <c:pt idx="2239">
                  <c:v>0.001854</c:v>
                </c:pt>
                <c:pt idx="2240">
                  <c:v>0.001746</c:v>
                </c:pt>
                <c:pt idx="2241">
                  <c:v>0.001645</c:v>
                </c:pt>
                <c:pt idx="2242">
                  <c:v>0.001549</c:v>
                </c:pt>
                <c:pt idx="2243">
                  <c:v>0.001459</c:v>
                </c:pt>
                <c:pt idx="2244">
                  <c:v>0.001374</c:v>
                </c:pt>
                <c:pt idx="2245">
                  <c:v>0.001294</c:v>
                </c:pt>
                <c:pt idx="2246">
                  <c:v>0.001219</c:v>
                </c:pt>
                <c:pt idx="2247">
                  <c:v>0.001148</c:v>
                </c:pt>
                <c:pt idx="2248">
                  <c:v>0.001081</c:v>
                </c:pt>
                <c:pt idx="2249">
                  <c:v>0.001018</c:v>
                </c:pt>
                <c:pt idx="2250">
                  <c:v>0.000959000000000001</c:v>
                </c:pt>
                <c:pt idx="2251">
                  <c:v>0.000903</c:v>
                </c:pt>
                <c:pt idx="2252">
                  <c:v>0.000850000000000002</c:v>
                </c:pt>
                <c:pt idx="2253">
                  <c:v>0.000801000000000002</c:v>
                </c:pt>
                <c:pt idx="2254">
                  <c:v>0.000754000000000001</c:v>
                </c:pt>
                <c:pt idx="2255">
                  <c:v>0.00071</c:v>
                </c:pt>
                <c:pt idx="2256">
                  <c:v>0.000669</c:v>
                </c:pt>
                <c:pt idx="2257">
                  <c:v>0.000630000000000001</c:v>
                </c:pt>
                <c:pt idx="2258">
                  <c:v>0.000593000000000001</c:v>
                </c:pt>
                <c:pt idx="2259">
                  <c:v>0.000559000000000001</c:v>
                </c:pt>
                <c:pt idx="2260">
                  <c:v>0.000526</c:v>
                </c:pt>
                <c:pt idx="2261">
                  <c:v>0.000496</c:v>
                </c:pt>
                <c:pt idx="2262">
                  <c:v>0.000467000000000001</c:v>
                </c:pt>
                <c:pt idx="2263">
                  <c:v>0.000440000000000001</c:v>
                </c:pt>
                <c:pt idx="2264">
                  <c:v>0.000414</c:v>
                </c:pt>
                <c:pt idx="2265">
                  <c:v>0.00039</c:v>
                </c:pt>
                <c:pt idx="2266">
                  <c:v>0.000367</c:v>
                </c:pt>
                <c:pt idx="2267">
                  <c:v>0.000346000000000001</c:v>
                </c:pt>
                <c:pt idx="2268">
                  <c:v>0.000326000000000001</c:v>
                </c:pt>
                <c:pt idx="2269">
                  <c:v>0.000307</c:v>
                </c:pt>
                <c:pt idx="2270">
                  <c:v>0.000289</c:v>
                </c:pt>
                <c:pt idx="2271">
                  <c:v>0.000272000000000001</c:v>
                </c:pt>
                <c:pt idx="2272">
                  <c:v>0.000256</c:v>
                </c:pt>
                <c:pt idx="2273">
                  <c:v>0.000241</c:v>
                </c:pt>
                <c:pt idx="2274">
                  <c:v>0.000227</c:v>
                </c:pt>
                <c:pt idx="2275">
                  <c:v>0.000214</c:v>
                </c:pt>
                <c:pt idx="2276">
                  <c:v>0.000202</c:v>
                </c:pt>
                <c:pt idx="2277">
                  <c:v>0.00019</c:v>
                </c:pt>
                <c:pt idx="2278">
                  <c:v>0.000179</c:v>
                </c:pt>
                <c:pt idx="2279">
                  <c:v>0.000169</c:v>
                </c:pt>
                <c:pt idx="2280">
                  <c:v>0.000159</c:v>
                </c:pt>
                <c:pt idx="2281">
                  <c:v>0.000149</c:v>
                </c:pt>
                <c:pt idx="2282">
                  <c:v>0.000141</c:v>
                </c:pt>
                <c:pt idx="2283">
                  <c:v>0.000133</c:v>
                </c:pt>
                <c:pt idx="2284">
                  <c:v>0.000125</c:v>
                </c:pt>
                <c:pt idx="2285">
                  <c:v>0.000118</c:v>
                </c:pt>
                <c:pt idx="2286">
                  <c:v>0.000111</c:v>
                </c:pt>
                <c:pt idx="2287">
                  <c:v>0.000104</c:v>
                </c:pt>
                <c:pt idx="2288">
                  <c:v>9.80000000000003E-5</c:v>
                </c:pt>
                <c:pt idx="2289">
                  <c:v>9.30000000000003E-5</c:v>
                </c:pt>
                <c:pt idx="2290">
                  <c:v>8.70000000000001E-5</c:v>
                </c:pt>
                <c:pt idx="2291">
                  <c:v>8.2E-5</c:v>
                </c:pt>
                <c:pt idx="2292">
                  <c:v>7.70000000000002E-5</c:v>
                </c:pt>
                <c:pt idx="2293">
                  <c:v>7.30000000000001E-5</c:v>
                </c:pt>
                <c:pt idx="2294">
                  <c:v>6.90000000000002E-5</c:v>
                </c:pt>
                <c:pt idx="2295">
                  <c:v>6.50000000000001E-5</c:v>
                </c:pt>
                <c:pt idx="2296">
                  <c:v>6.10000000000001E-5</c:v>
                </c:pt>
                <c:pt idx="2297">
                  <c:v>5.70000000000001E-5</c:v>
                </c:pt>
                <c:pt idx="2298">
                  <c:v>5.40000000000001E-5</c:v>
                </c:pt>
                <c:pt idx="2299">
                  <c:v>0.048964</c:v>
                </c:pt>
                <c:pt idx="2300">
                  <c:v>0.245979</c:v>
                </c:pt>
                <c:pt idx="2301">
                  <c:v>0.339806000000001</c:v>
                </c:pt>
                <c:pt idx="2302">
                  <c:v>0.087392</c:v>
                </c:pt>
                <c:pt idx="2303">
                  <c:v>0.022497</c:v>
                </c:pt>
                <c:pt idx="2304">
                  <c:v>0.00581100000000001</c:v>
                </c:pt>
                <c:pt idx="2305">
                  <c:v>0.00152</c:v>
                </c:pt>
                <c:pt idx="2306">
                  <c:v>0.000415</c:v>
                </c:pt>
                <c:pt idx="2307">
                  <c:v>0.00013</c:v>
                </c:pt>
                <c:pt idx="2308">
                  <c:v>0.234054</c:v>
                </c:pt>
                <c:pt idx="2309">
                  <c:v>0.794544999999999</c:v>
                </c:pt>
                <c:pt idx="2310">
                  <c:v>0.542873</c:v>
                </c:pt>
                <c:pt idx="2311">
                  <c:v>0.139585</c:v>
                </c:pt>
                <c:pt idx="2312">
                  <c:v>0.035903</c:v>
                </c:pt>
                <c:pt idx="2313">
                  <c:v>0.009247</c:v>
                </c:pt>
                <c:pt idx="2314">
                  <c:v>0.002393</c:v>
                </c:pt>
                <c:pt idx="2315">
                  <c:v>0.000631000000000001</c:v>
                </c:pt>
                <c:pt idx="2316">
                  <c:v>0.000178</c:v>
                </c:pt>
                <c:pt idx="2317">
                  <c:v>6.10000000000001E-5</c:v>
                </c:pt>
                <c:pt idx="2318">
                  <c:v>3.10000000000001E-5</c:v>
                </c:pt>
                <c:pt idx="2319">
                  <c:v>2.3E-5</c:v>
                </c:pt>
                <c:pt idx="2320">
                  <c:v>2.1E-5</c:v>
                </c:pt>
                <c:pt idx="2321">
                  <c:v>2.0E-5</c:v>
                </c:pt>
                <c:pt idx="2322">
                  <c:v>1.90000000000001E-5</c:v>
                </c:pt>
                <c:pt idx="2323">
                  <c:v>1.90000000000001E-5</c:v>
                </c:pt>
                <c:pt idx="2324">
                  <c:v>1.8E-5</c:v>
                </c:pt>
                <c:pt idx="2325">
                  <c:v>1.8E-5</c:v>
                </c:pt>
                <c:pt idx="2326">
                  <c:v>1.7E-5</c:v>
                </c:pt>
                <c:pt idx="2327">
                  <c:v>1.7E-5</c:v>
                </c:pt>
                <c:pt idx="2328">
                  <c:v>1.6E-5</c:v>
                </c:pt>
                <c:pt idx="2329">
                  <c:v>1.6E-5</c:v>
                </c:pt>
                <c:pt idx="2330">
                  <c:v>1.5E-5</c:v>
                </c:pt>
                <c:pt idx="2331">
                  <c:v>1.5E-5</c:v>
                </c:pt>
                <c:pt idx="2332">
                  <c:v>1.4E-5</c:v>
                </c:pt>
                <c:pt idx="2333">
                  <c:v>1.4E-5</c:v>
                </c:pt>
                <c:pt idx="2334">
                  <c:v>1.3E-5</c:v>
                </c:pt>
                <c:pt idx="2335">
                  <c:v>1.3E-5</c:v>
                </c:pt>
                <c:pt idx="2336">
                  <c:v>1.2E-5</c:v>
                </c:pt>
                <c:pt idx="2337">
                  <c:v>1.2E-5</c:v>
                </c:pt>
                <c:pt idx="2338">
                  <c:v>1.1E-5</c:v>
                </c:pt>
                <c:pt idx="2339">
                  <c:v>1.1E-5</c:v>
                </c:pt>
                <c:pt idx="2340">
                  <c:v>1.0E-5</c:v>
                </c:pt>
                <c:pt idx="2341">
                  <c:v>1.0E-5</c:v>
                </c:pt>
                <c:pt idx="2342">
                  <c:v>9.00000000000002E-6</c:v>
                </c:pt>
                <c:pt idx="2343">
                  <c:v>9.00000000000002E-6</c:v>
                </c:pt>
                <c:pt idx="2344">
                  <c:v>8.00000000000002E-6</c:v>
                </c:pt>
                <c:pt idx="2345">
                  <c:v>8.00000000000002E-6</c:v>
                </c:pt>
                <c:pt idx="2346">
                  <c:v>8.00000000000002E-6</c:v>
                </c:pt>
                <c:pt idx="2347">
                  <c:v>7.00000000000002E-6</c:v>
                </c:pt>
                <c:pt idx="2348">
                  <c:v>7.00000000000002E-6</c:v>
                </c:pt>
                <c:pt idx="2349">
                  <c:v>6.00000000000001E-6</c:v>
                </c:pt>
                <c:pt idx="2350">
                  <c:v>6.00000000000001E-6</c:v>
                </c:pt>
                <c:pt idx="2351">
                  <c:v>6.00000000000001E-6</c:v>
                </c:pt>
                <c:pt idx="2352">
                  <c:v>6.00000000000001E-6</c:v>
                </c:pt>
                <c:pt idx="2353">
                  <c:v>5.00000000000001E-6</c:v>
                </c:pt>
                <c:pt idx="2354">
                  <c:v>5.00000000000001E-6</c:v>
                </c:pt>
                <c:pt idx="2355">
                  <c:v>5.00000000000001E-6</c:v>
                </c:pt>
                <c:pt idx="2356">
                  <c:v>5.00000000000001E-6</c:v>
                </c:pt>
                <c:pt idx="2357">
                  <c:v>4.00000000000001E-6</c:v>
                </c:pt>
                <c:pt idx="2358">
                  <c:v>0.00747700000000001</c:v>
                </c:pt>
                <c:pt idx="2359">
                  <c:v>0.453315</c:v>
                </c:pt>
                <c:pt idx="2360">
                  <c:v>1.273422999999998</c:v>
                </c:pt>
                <c:pt idx="2361">
                  <c:v>0.439193</c:v>
                </c:pt>
                <c:pt idx="2362">
                  <c:v>0.112916</c:v>
                </c:pt>
                <c:pt idx="2363">
                  <c:v>0.029037</c:v>
                </c:pt>
                <c:pt idx="2364">
                  <c:v>0.00748000000000001</c:v>
                </c:pt>
                <c:pt idx="2365">
                  <c:v>0.001948</c:v>
                </c:pt>
                <c:pt idx="2366">
                  <c:v>0.000541000000000001</c:v>
                </c:pt>
                <c:pt idx="2367">
                  <c:v>0.000198</c:v>
                </c:pt>
                <c:pt idx="2368">
                  <c:v>0.000112</c:v>
                </c:pt>
                <c:pt idx="2369">
                  <c:v>0.000103</c:v>
                </c:pt>
                <c:pt idx="2370">
                  <c:v>0.000114</c:v>
                </c:pt>
                <c:pt idx="2371">
                  <c:v>0.000129</c:v>
                </c:pt>
                <c:pt idx="2372">
                  <c:v>0.000145</c:v>
                </c:pt>
                <c:pt idx="2373">
                  <c:v>0.000162</c:v>
                </c:pt>
                <c:pt idx="2374">
                  <c:v>0.000178</c:v>
                </c:pt>
                <c:pt idx="2375">
                  <c:v>0.000191</c:v>
                </c:pt>
                <c:pt idx="2376">
                  <c:v>0.000278000000000001</c:v>
                </c:pt>
                <c:pt idx="2377">
                  <c:v>0.0024</c:v>
                </c:pt>
                <c:pt idx="2378">
                  <c:v>0.042989</c:v>
                </c:pt>
                <c:pt idx="2379">
                  <c:v>0.15443</c:v>
                </c:pt>
                <c:pt idx="2380">
                  <c:v>0.162468</c:v>
                </c:pt>
                <c:pt idx="2381">
                  <c:v>0.04198</c:v>
                </c:pt>
                <c:pt idx="2382">
                  <c:v>0.011017</c:v>
                </c:pt>
                <c:pt idx="2383">
                  <c:v>0.003077</c:v>
                </c:pt>
                <c:pt idx="2384">
                  <c:v>0.001069</c:v>
                </c:pt>
                <c:pt idx="2385">
                  <c:v>0.000573000000000001</c:v>
                </c:pt>
                <c:pt idx="2386">
                  <c:v>0.000441000000000001</c:v>
                </c:pt>
                <c:pt idx="2387">
                  <c:v>0.000428000000000001</c:v>
                </c:pt>
                <c:pt idx="2388">
                  <c:v>0.000453000000000001</c:v>
                </c:pt>
                <c:pt idx="2389">
                  <c:v>0.000462</c:v>
                </c:pt>
                <c:pt idx="2390">
                  <c:v>0.000476</c:v>
                </c:pt>
                <c:pt idx="2391">
                  <c:v>0.000495000000000001</c:v>
                </c:pt>
                <c:pt idx="2392">
                  <c:v>0.000514</c:v>
                </c:pt>
                <c:pt idx="2393">
                  <c:v>0.000532</c:v>
                </c:pt>
                <c:pt idx="2394">
                  <c:v>0.000550000000000001</c:v>
                </c:pt>
                <c:pt idx="2395">
                  <c:v>0.000566</c:v>
                </c:pt>
                <c:pt idx="2396">
                  <c:v>0.00058</c:v>
                </c:pt>
                <c:pt idx="2397">
                  <c:v>0.000593000000000001</c:v>
                </c:pt>
                <c:pt idx="2398">
                  <c:v>0.000603000000000001</c:v>
                </c:pt>
                <c:pt idx="2399">
                  <c:v>0.000613000000000001</c:v>
                </c:pt>
                <c:pt idx="2400">
                  <c:v>0.000621000000000001</c:v>
                </c:pt>
                <c:pt idx="2401">
                  <c:v>0.000630000000000001</c:v>
                </c:pt>
                <c:pt idx="2402">
                  <c:v>0.000639</c:v>
                </c:pt>
                <c:pt idx="2403">
                  <c:v>0.000638000000000001</c:v>
                </c:pt>
                <c:pt idx="2404">
                  <c:v>0.000640000000000001</c:v>
                </c:pt>
                <c:pt idx="2405">
                  <c:v>0.000641000000000001</c:v>
                </c:pt>
                <c:pt idx="2406">
                  <c:v>0.000640000000000001</c:v>
                </c:pt>
                <c:pt idx="2407">
                  <c:v>0.000639</c:v>
                </c:pt>
                <c:pt idx="2408">
                  <c:v>0.000636</c:v>
                </c:pt>
                <c:pt idx="2409">
                  <c:v>0.000633000000000001</c:v>
                </c:pt>
                <c:pt idx="2410">
                  <c:v>0.000628000000000001</c:v>
                </c:pt>
                <c:pt idx="2411">
                  <c:v>0.000623000000000001</c:v>
                </c:pt>
                <c:pt idx="2412">
                  <c:v>0.128656</c:v>
                </c:pt>
                <c:pt idx="2413">
                  <c:v>0.363449</c:v>
                </c:pt>
                <c:pt idx="2414">
                  <c:v>0.0938900000000001</c:v>
                </c:pt>
                <c:pt idx="2415">
                  <c:v>0.024589</c:v>
                </c:pt>
                <c:pt idx="2416">
                  <c:v>0.00678300000000001</c:v>
                </c:pt>
                <c:pt idx="2417">
                  <c:v>0.002215</c:v>
                </c:pt>
                <c:pt idx="2418">
                  <c:v>0.001031</c:v>
                </c:pt>
                <c:pt idx="2419">
                  <c:v>0.000748000000000002</c:v>
                </c:pt>
                <c:pt idx="2420">
                  <c:v>0.000677000000000001</c:v>
                </c:pt>
                <c:pt idx="2421">
                  <c:v>0.000644000000000001</c:v>
                </c:pt>
                <c:pt idx="2422">
                  <c:v>0.000633000000000001</c:v>
                </c:pt>
                <c:pt idx="2423">
                  <c:v>0.000633000000000001</c:v>
                </c:pt>
                <c:pt idx="2424">
                  <c:v>0.000635000000000001</c:v>
                </c:pt>
                <c:pt idx="2425">
                  <c:v>0.000636</c:v>
                </c:pt>
                <c:pt idx="2426">
                  <c:v>0.000637000000000001</c:v>
                </c:pt>
                <c:pt idx="2427">
                  <c:v>0.000637000000000001</c:v>
                </c:pt>
                <c:pt idx="2428">
                  <c:v>0.000635000000000001</c:v>
                </c:pt>
                <c:pt idx="2429">
                  <c:v>0.02645</c:v>
                </c:pt>
                <c:pt idx="2430">
                  <c:v>0.2609</c:v>
                </c:pt>
                <c:pt idx="2431">
                  <c:v>0.549669</c:v>
                </c:pt>
                <c:pt idx="2432">
                  <c:v>0.141777</c:v>
                </c:pt>
                <c:pt idx="2433">
                  <c:v>0.03692</c:v>
                </c:pt>
                <c:pt idx="2434">
                  <c:v>0.009991</c:v>
                </c:pt>
                <c:pt idx="2435">
                  <c:v>0.003111</c:v>
                </c:pt>
                <c:pt idx="2436">
                  <c:v>0.001381</c:v>
                </c:pt>
                <c:pt idx="2437">
                  <c:v>0.02761</c:v>
                </c:pt>
                <c:pt idx="2438">
                  <c:v>0.174226</c:v>
                </c:pt>
                <c:pt idx="2439">
                  <c:v>0.744974000000001</c:v>
                </c:pt>
                <c:pt idx="2440">
                  <c:v>2.200903</c:v>
                </c:pt>
                <c:pt idx="2441">
                  <c:v>3.586531</c:v>
                </c:pt>
                <c:pt idx="2442">
                  <c:v>3.039124</c:v>
                </c:pt>
                <c:pt idx="2443">
                  <c:v>0.893293</c:v>
                </c:pt>
                <c:pt idx="2444">
                  <c:v>0.581170999999999</c:v>
                </c:pt>
                <c:pt idx="2445">
                  <c:v>0.886797</c:v>
                </c:pt>
                <c:pt idx="2446">
                  <c:v>1.145361</c:v>
                </c:pt>
                <c:pt idx="2447">
                  <c:v>1.481641999999998</c:v>
                </c:pt>
                <c:pt idx="2448">
                  <c:v>1.938905</c:v>
                </c:pt>
                <c:pt idx="2449">
                  <c:v>0.980063999999999</c:v>
                </c:pt>
                <c:pt idx="2450">
                  <c:v>0.860965</c:v>
                </c:pt>
                <c:pt idx="2451">
                  <c:v>1.000334</c:v>
                </c:pt>
                <c:pt idx="2452">
                  <c:v>0.838113</c:v>
                </c:pt>
                <c:pt idx="2453">
                  <c:v>0.80231</c:v>
                </c:pt>
                <c:pt idx="2454">
                  <c:v>0.791015999999999</c:v>
                </c:pt>
                <c:pt idx="2455">
                  <c:v>0.778714000000001</c:v>
                </c:pt>
                <c:pt idx="2456">
                  <c:v>0.761302999999999</c:v>
                </c:pt>
                <c:pt idx="2457">
                  <c:v>0.740253</c:v>
                </c:pt>
                <c:pt idx="2458">
                  <c:v>0.936016999999999</c:v>
                </c:pt>
                <c:pt idx="2459">
                  <c:v>1.722696</c:v>
                </c:pt>
                <c:pt idx="2460">
                  <c:v>2.197557</c:v>
                </c:pt>
                <c:pt idx="2461">
                  <c:v>1.580188</c:v>
                </c:pt>
                <c:pt idx="2462">
                  <c:v>0.988412999999998</c:v>
                </c:pt>
                <c:pt idx="2463">
                  <c:v>2.846585999999997</c:v>
                </c:pt>
                <c:pt idx="2464">
                  <c:v>6.020548999999995</c:v>
                </c:pt>
                <c:pt idx="2465">
                  <c:v>2.815279999999996</c:v>
                </c:pt>
                <c:pt idx="2466">
                  <c:v>3.157255999999997</c:v>
                </c:pt>
                <c:pt idx="2467">
                  <c:v>1.954578</c:v>
                </c:pt>
                <c:pt idx="2468">
                  <c:v>1.536329</c:v>
                </c:pt>
                <c:pt idx="2469">
                  <c:v>1.947874</c:v>
                </c:pt>
                <c:pt idx="2470">
                  <c:v>2.890908999999997</c:v>
                </c:pt>
                <c:pt idx="2471">
                  <c:v>1.986650000000002</c:v>
                </c:pt>
                <c:pt idx="2472">
                  <c:v>1.550782</c:v>
                </c:pt>
                <c:pt idx="2473">
                  <c:v>1.438137</c:v>
                </c:pt>
                <c:pt idx="2474">
                  <c:v>1.387392</c:v>
                </c:pt>
                <c:pt idx="2475">
                  <c:v>1.335551</c:v>
                </c:pt>
                <c:pt idx="2476">
                  <c:v>1.275342</c:v>
                </c:pt>
                <c:pt idx="2477">
                  <c:v>1.209816</c:v>
                </c:pt>
                <c:pt idx="2478">
                  <c:v>1.142886</c:v>
                </c:pt>
                <c:pt idx="2479">
                  <c:v>1.077119</c:v>
                </c:pt>
                <c:pt idx="2480">
                  <c:v>1.017166999999998</c:v>
                </c:pt>
                <c:pt idx="2481">
                  <c:v>0.957597</c:v>
                </c:pt>
                <c:pt idx="2482">
                  <c:v>0.89792</c:v>
                </c:pt>
                <c:pt idx="2483">
                  <c:v>0.841421</c:v>
                </c:pt>
                <c:pt idx="2484">
                  <c:v>0.789561999999999</c:v>
                </c:pt>
                <c:pt idx="2485">
                  <c:v>0.971762</c:v>
                </c:pt>
                <c:pt idx="2486">
                  <c:v>1.645774</c:v>
                </c:pt>
                <c:pt idx="2487">
                  <c:v>1.778796</c:v>
                </c:pt>
                <c:pt idx="2488">
                  <c:v>2.315947999999996</c:v>
                </c:pt>
                <c:pt idx="2489">
                  <c:v>4.149055999999995</c:v>
                </c:pt>
                <c:pt idx="2490">
                  <c:v>2.134814</c:v>
                </c:pt>
                <c:pt idx="2491">
                  <c:v>1.504911</c:v>
                </c:pt>
                <c:pt idx="2492">
                  <c:v>2.194782</c:v>
                </c:pt>
                <c:pt idx="2493">
                  <c:v>1.842894999999998</c:v>
                </c:pt>
                <c:pt idx="2494">
                  <c:v>1.269557</c:v>
                </c:pt>
                <c:pt idx="2495">
                  <c:v>1.149085</c:v>
                </c:pt>
                <c:pt idx="2496">
                  <c:v>1.123886</c:v>
                </c:pt>
                <c:pt idx="2497">
                  <c:v>1.102399</c:v>
                </c:pt>
                <c:pt idx="2498">
                  <c:v>1.072383</c:v>
                </c:pt>
                <c:pt idx="2499">
                  <c:v>1.028563</c:v>
                </c:pt>
                <c:pt idx="2500">
                  <c:v>0.973051000000001</c:v>
                </c:pt>
                <c:pt idx="2501">
                  <c:v>0.913215</c:v>
                </c:pt>
                <c:pt idx="2502">
                  <c:v>0.853934</c:v>
                </c:pt>
                <c:pt idx="2503">
                  <c:v>0.798068</c:v>
                </c:pt>
                <c:pt idx="2504">
                  <c:v>0.748892000000001</c:v>
                </c:pt>
                <c:pt idx="2505">
                  <c:v>0.708109</c:v>
                </c:pt>
                <c:pt idx="2506">
                  <c:v>0.673188000000001</c:v>
                </c:pt>
                <c:pt idx="2507">
                  <c:v>0.640741000000002</c:v>
                </c:pt>
                <c:pt idx="2508">
                  <c:v>0.609586999999999</c:v>
                </c:pt>
                <c:pt idx="2509">
                  <c:v>0.579489</c:v>
                </c:pt>
                <c:pt idx="2510">
                  <c:v>0.550458</c:v>
                </c:pt>
                <c:pt idx="2511">
                  <c:v>0.522523999999999</c:v>
                </c:pt>
                <c:pt idx="2512">
                  <c:v>0.507284999999999</c:v>
                </c:pt>
                <c:pt idx="2513">
                  <c:v>0.502819</c:v>
                </c:pt>
                <c:pt idx="2514">
                  <c:v>0.453839</c:v>
                </c:pt>
                <c:pt idx="2515">
                  <c:v>0.480542</c:v>
                </c:pt>
                <c:pt idx="2516">
                  <c:v>0.584369999999999</c:v>
                </c:pt>
                <c:pt idx="2517">
                  <c:v>0.488727</c:v>
                </c:pt>
                <c:pt idx="2518">
                  <c:v>0.411128</c:v>
                </c:pt>
                <c:pt idx="2519">
                  <c:v>0.415135</c:v>
                </c:pt>
                <c:pt idx="2520">
                  <c:v>0.341979</c:v>
                </c:pt>
                <c:pt idx="2521">
                  <c:v>0.311025</c:v>
                </c:pt>
                <c:pt idx="2522">
                  <c:v>0.291519</c:v>
                </c:pt>
                <c:pt idx="2523">
                  <c:v>0.275462</c:v>
                </c:pt>
                <c:pt idx="2524">
                  <c:v>0.260765</c:v>
                </c:pt>
                <c:pt idx="2525">
                  <c:v>0.262707</c:v>
                </c:pt>
                <c:pt idx="2526">
                  <c:v>0.278526</c:v>
                </c:pt>
                <c:pt idx="2527">
                  <c:v>0.232685</c:v>
                </c:pt>
                <c:pt idx="2528">
                  <c:v>0.212246</c:v>
                </c:pt>
                <c:pt idx="2529">
                  <c:v>0.205486</c:v>
                </c:pt>
                <c:pt idx="2530">
                  <c:v>0.206515</c:v>
                </c:pt>
                <c:pt idx="2531">
                  <c:v>0.182198</c:v>
                </c:pt>
                <c:pt idx="2532">
                  <c:v>0.16898</c:v>
                </c:pt>
                <c:pt idx="2533">
                  <c:v>0.158996</c:v>
                </c:pt>
                <c:pt idx="2534">
                  <c:v>0.150184</c:v>
                </c:pt>
                <c:pt idx="2535">
                  <c:v>0.141978</c:v>
                </c:pt>
                <c:pt idx="2536">
                  <c:v>0.13421</c:v>
                </c:pt>
                <c:pt idx="2537">
                  <c:v>0.126826</c:v>
                </c:pt>
                <c:pt idx="2538">
                  <c:v>0.119805</c:v>
                </c:pt>
                <c:pt idx="2539">
                  <c:v>0.113136</c:v>
                </c:pt>
                <c:pt idx="2540">
                  <c:v>0.106807</c:v>
                </c:pt>
                <c:pt idx="2541">
                  <c:v>0.100809</c:v>
                </c:pt>
                <c:pt idx="2542">
                  <c:v>0.095132</c:v>
                </c:pt>
                <c:pt idx="2543">
                  <c:v>0.0897610000000001</c:v>
                </c:pt>
                <c:pt idx="2544">
                  <c:v>0.08468</c:v>
                </c:pt>
                <c:pt idx="2545">
                  <c:v>0.0798730000000001</c:v>
                </c:pt>
                <c:pt idx="2546">
                  <c:v>0.075325</c:v>
                </c:pt>
                <c:pt idx="2547">
                  <c:v>0.071025</c:v>
                </c:pt>
                <c:pt idx="2548">
                  <c:v>0.066961</c:v>
                </c:pt>
                <c:pt idx="2549">
                  <c:v>0.063122</c:v>
                </c:pt>
                <c:pt idx="2550">
                  <c:v>0.0594970000000001</c:v>
                </c:pt>
                <c:pt idx="2551">
                  <c:v>0.056075</c:v>
                </c:pt>
                <c:pt idx="2552">
                  <c:v>0.052846</c:v>
                </c:pt>
                <c:pt idx="2553">
                  <c:v>0.0497990000000001</c:v>
                </c:pt>
                <c:pt idx="2554">
                  <c:v>0.046925</c:v>
                </c:pt>
                <c:pt idx="2555">
                  <c:v>0.044214</c:v>
                </c:pt>
                <c:pt idx="2556">
                  <c:v>0.041656</c:v>
                </c:pt>
                <c:pt idx="2557">
                  <c:v>0.039245</c:v>
                </c:pt>
                <c:pt idx="2558">
                  <c:v>0.036971</c:v>
                </c:pt>
                <c:pt idx="2559">
                  <c:v>0.034828</c:v>
                </c:pt>
                <c:pt idx="2560">
                  <c:v>0.032808</c:v>
                </c:pt>
                <c:pt idx="2561">
                  <c:v>0.030903</c:v>
                </c:pt>
                <c:pt idx="2562">
                  <c:v>0.029109</c:v>
                </c:pt>
                <c:pt idx="2563">
                  <c:v>0.027418</c:v>
                </c:pt>
                <c:pt idx="2564">
                  <c:v>0.025824</c:v>
                </c:pt>
                <c:pt idx="2565">
                  <c:v>0.024323</c:v>
                </c:pt>
                <c:pt idx="2566">
                  <c:v>0.022909</c:v>
                </c:pt>
                <c:pt idx="2567">
                  <c:v>0.021577</c:v>
                </c:pt>
                <c:pt idx="2568">
                  <c:v>0.020322</c:v>
                </c:pt>
                <c:pt idx="2569">
                  <c:v>0.01914</c:v>
                </c:pt>
                <c:pt idx="2570">
                  <c:v>0.018027</c:v>
                </c:pt>
                <c:pt idx="2571">
                  <c:v>0.016978</c:v>
                </c:pt>
                <c:pt idx="2572">
                  <c:v>0.015991</c:v>
                </c:pt>
                <c:pt idx="2573">
                  <c:v>0.01506</c:v>
                </c:pt>
                <c:pt idx="2574">
                  <c:v>0.014184</c:v>
                </c:pt>
                <c:pt idx="2575">
                  <c:v>0.013359</c:v>
                </c:pt>
                <c:pt idx="2576">
                  <c:v>0.012582</c:v>
                </c:pt>
                <c:pt idx="2577">
                  <c:v>0.011849</c:v>
                </c:pt>
                <c:pt idx="2578">
                  <c:v>0.01116</c:v>
                </c:pt>
                <c:pt idx="2579">
                  <c:v>0.010511</c:v>
                </c:pt>
                <c:pt idx="2580">
                  <c:v>0.00989900000000002</c:v>
                </c:pt>
                <c:pt idx="2581">
                  <c:v>0.00932300000000001</c:v>
                </c:pt>
                <c:pt idx="2582">
                  <c:v>0.00878</c:v>
                </c:pt>
                <c:pt idx="2583">
                  <c:v>0.00827</c:v>
                </c:pt>
                <c:pt idx="2584">
                  <c:v>0.00778800000000001</c:v>
                </c:pt>
                <c:pt idx="2585">
                  <c:v>0.00608500000000001</c:v>
                </c:pt>
                <c:pt idx="2586">
                  <c:v>0.002042</c:v>
                </c:pt>
                <c:pt idx="2587">
                  <c:v>0.000581</c:v>
                </c:pt>
                <c:pt idx="2588">
                  <c:v>0.000156</c:v>
                </c:pt>
                <c:pt idx="2589">
                  <c:v>4.1E-5</c:v>
                </c:pt>
                <c:pt idx="2590">
                  <c:v>1.1E-5</c:v>
                </c:pt>
                <c:pt idx="2591">
                  <c:v>3.00000000000001E-6</c:v>
                </c:pt>
                <c:pt idx="2592">
                  <c:v>1.0E-6</c:v>
                </c:pt>
                <c:pt idx="2593">
                  <c:v>0.0</c:v>
                </c:pt>
                <c:pt idx="2594">
                  <c:v>0.0</c:v>
                </c:pt>
                <c:pt idx="2595">
                  <c:v>0.0</c:v>
                </c:pt>
                <c:pt idx="2596">
                  <c:v>0.0</c:v>
                </c:pt>
                <c:pt idx="2597">
                  <c:v>0.0</c:v>
                </c:pt>
                <c:pt idx="2598">
                  <c:v>0.0</c:v>
                </c:pt>
                <c:pt idx="2599">
                  <c:v>0.0</c:v>
                </c:pt>
                <c:pt idx="2600">
                  <c:v>0.0</c:v>
                </c:pt>
                <c:pt idx="2601">
                  <c:v>0.0</c:v>
                </c:pt>
                <c:pt idx="2602">
                  <c:v>0.0</c:v>
                </c:pt>
                <c:pt idx="2603">
                  <c:v>0.0</c:v>
                </c:pt>
                <c:pt idx="2604">
                  <c:v>0.0</c:v>
                </c:pt>
                <c:pt idx="2605">
                  <c:v>0.0</c:v>
                </c:pt>
                <c:pt idx="2606">
                  <c:v>0.0</c:v>
                </c:pt>
                <c:pt idx="2607">
                  <c:v>0.0</c:v>
                </c:pt>
                <c:pt idx="2608">
                  <c:v>0.0</c:v>
                </c:pt>
                <c:pt idx="2609">
                  <c:v>0.0</c:v>
                </c:pt>
                <c:pt idx="2610">
                  <c:v>0.0</c:v>
                </c:pt>
                <c:pt idx="2611">
                  <c:v>0.0</c:v>
                </c:pt>
                <c:pt idx="2612">
                  <c:v>0.0</c:v>
                </c:pt>
                <c:pt idx="2613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4708968"/>
        <c:axId val="-2038773176"/>
      </c:lineChart>
      <c:dateAx>
        <c:axId val="-2044708968"/>
        <c:scaling>
          <c:orientation val="minMax"/>
          <c:max val="41851.0"/>
        </c:scaling>
        <c:delete val="0"/>
        <c:axPos val="b"/>
        <c:minorGridlines>
          <c:spPr>
            <a:ln>
              <a:noFill/>
              <a:prstDash val="lgDash"/>
            </a:ln>
          </c:spPr>
        </c:minorGridlines>
        <c:numFmt formatCode="m/d/yyyy;@" sourceLinked="0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9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-2038773176"/>
        <c:crosses val="autoZero"/>
        <c:auto val="1"/>
        <c:lblOffset val="100"/>
        <c:baseTimeUnit val="days"/>
      </c:dateAx>
      <c:valAx>
        <c:axId val="-2038773176"/>
        <c:scaling>
          <c:orientation val="minMax"/>
          <c:max val="25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 sz="1000" b="0" i="0" baseline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Daily stream flow (m</a:t>
                </a:r>
                <a:r>
                  <a:rPr lang="en-US" altLang="zh-CN" sz="1000" b="0" i="0" baseline="300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1000" b="0" i="0" baseline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/s)</a:t>
                </a:r>
                <a:endParaRPr lang="zh-CN" altLang="zh-CN" sz="10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9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-2044708968"/>
        <c:crosses val="autoZero"/>
        <c:crossBetween val="between"/>
      </c:valAx>
      <c:valAx>
        <c:axId val="-2038790536"/>
        <c:scaling>
          <c:orientation val="maxMin"/>
          <c:max val="250.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 sz="1000" b="0" i="0" baseline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Daily precipitation (mm)</a:t>
                </a:r>
                <a:endParaRPr lang="zh-CN" altLang="zh-CN" sz="10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-2038784248"/>
        <c:crosses val="max"/>
        <c:crossBetween val="between"/>
      </c:valAx>
      <c:catAx>
        <c:axId val="-2038784248"/>
        <c:scaling>
          <c:orientation val="minMax"/>
        </c:scaling>
        <c:delete val="1"/>
        <c:axPos val="t"/>
        <c:majorTickMark val="out"/>
        <c:minorTickMark val="none"/>
        <c:tickLblPos val="none"/>
        <c:crossAx val="-2038790536"/>
        <c:crosses val="autoZero"/>
        <c:auto val="1"/>
        <c:lblAlgn val="ctr"/>
        <c:lblOffset val="100"/>
        <c:noMultiLvlLbl val="0"/>
      </c:catAx>
      <c:spPr>
        <a:ln w="6350">
          <a:solidFill>
            <a:schemeClr val="tx1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0668170017767743"/>
          <c:y val="0.888688131065467"/>
          <c:w val="0.875850446098957"/>
          <c:h val="0.0793043218352156"/>
        </c:manualLayout>
      </c:layout>
      <c:overlay val="0"/>
      <c:spPr>
        <a:noFill/>
        <a:ln w="0"/>
      </c:spPr>
      <c:txPr>
        <a:bodyPr/>
        <a:lstStyle/>
        <a:p>
          <a:pPr>
            <a:defRPr sz="1200">
              <a:latin typeface="Times New Roman" pitchFamily="18" charset="0"/>
              <a:cs typeface="Times New Roman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altLang="zh-CN" sz="11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EEL RIVER BELOW LAKE </a:t>
            </a:r>
            <a:r>
              <a:rPr lang="en-US" altLang="zh-CN" sz="11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PILLSBURY</a:t>
            </a:r>
            <a:r>
              <a:rPr lang="zh-CN" altLang="en-US" sz="11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1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ELP)</a:t>
            </a:r>
            <a:endParaRPr lang="zh-CN" altLang="zh-CN" sz="11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56323753754608"/>
          <c:y val="0.0808080808080808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823891461994086"/>
          <c:y val="0.0626133135565724"/>
          <c:w val="0.891146227828788"/>
          <c:h val="0.90008907977411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VAST model </c:v>
                </c:pt>
              </c:strCache>
            </c:strRef>
          </c:tx>
          <c:spPr>
            <a:ln w="12700" cap="rnd">
              <a:solidFill>
                <a:schemeClr val="tx1"/>
              </a:solidFill>
              <a:prstDash val="solid"/>
              <a:round/>
            </a:ln>
          </c:spPr>
          <c:marker>
            <c:symbol val="none"/>
          </c:marker>
          <c:cat>
            <c:numRef>
              <c:f>Sheet1!$A$2:$A$2618</c:f>
              <c:numCache>
                <c:formatCode>yyyy/m/d</c:formatCode>
                <c:ptCount val="2617"/>
                <c:pt idx="0">
                  <c:v>39234.0</c:v>
                </c:pt>
                <c:pt idx="1">
                  <c:v>39235.0</c:v>
                </c:pt>
                <c:pt idx="2">
                  <c:v>39236.0</c:v>
                </c:pt>
                <c:pt idx="3">
                  <c:v>39237.0</c:v>
                </c:pt>
                <c:pt idx="4">
                  <c:v>39238.0</c:v>
                </c:pt>
                <c:pt idx="5">
                  <c:v>39239.0</c:v>
                </c:pt>
                <c:pt idx="6">
                  <c:v>39240.0</c:v>
                </c:pt>
                <c:pt idx="7">
                  <c:v>39241.0</c:v>
                </c:pt>
                <c:pt idx="8">
                  <c:v>39242.0</c:v>
                </c:pt>
                <c:pt idx="9">
                  <c:v>39243.0</c:v>
                </c:pt>
                <c:pt idx="10">
                  <c:v>39244.0</c:v>
                </c:pt>
                <c:pt idx="11">
                  <c:v>39245.0</c:v>
                </c:pt>
                <c:pt idx="12">
                  <c:v>39246.0</c:v>
                </c:pt>
                <c:pt idx="13">
                  <c:v>39247.0</c:v>
                </c:pt>
                <c:pt idx="14">
                  <c:v>39248.0</c:v>
                </c:pt>
                <c:pt idx="15">
                  <c:v>39249.0</c:v>
                </c:pt>
                <c:pt idx="16">
                  <c:v>39250.0</c:v>
                </c:pt>
                <c:pt idx="17">
                  <c:v>39251.0</c:v>
                </c:pt>
                <c:pt idx="18">
                  <c:v>39252.0</c:v>
                </c:pt>
                <c:pt idx="19">
                  <c:v>39253.0</c:v>
                </c:pt>
                <c:pt idx="20">
                  <c:v>39254.0</c:v>
                </c:pt>
                <c:pt idx="21">
                  <c:v>39255.0</c:v>
                </c:pt>
                <c:pt idx="22">
                  <c:v>39256.0</c:v>
                </c:pt>
                <c:pt idx="23">
                  <c:v>39257.0</c:v>
                </c:pt>
                <c:pt idx="24">
                  <c:v>39258.0</c:v>
                </c:pt>
                <c:pt idx="25">
                  <c:v>39259.0</c:v>
                </c:pt>
                <c:pt idx="26">
                  <c:v>39260.0</c:v>
                </c:pt>
                <c:pt idx="27">
                  <c:v>39261.0</c:v>
                </c:pt>
                <c:pt idx="28">
                  <c:v>39262.0</c:v>
                </c:pt>
                <c:pt idx="29">
                  <c:v>39263.0</c:v>
                </c:pt>
                <c:pt idx="30">
                  <c:v>39264.0</c:v>
                </c:pt>
                <c:pt idx="31">
                  <c:v>39265.0</c:v>
                </c:pt>
                <c:pt idx="32">
                  <c:v>39266.0</c:v>
                </c:pt>
                <c:pt idx="33">
                  <c:v>39267.0</c:v>
                </c:pt>
                <c:pt idx="34">
                  <c:v>39268.0</c:v>
                </c:pt>
                <c:pt idx="35">
                  <c:v>39269.0</c:v>
                </c:pt>
                <c:pt idx="36">
                  <c:v>39270.0</c:v>
                </c:pt>
                <c:pt idx="37">
                  <c:v>39271.0</c:v>
                </c:pt>
                <c:pt idx="38">
                  <c:v>39272.0</c:v>
                </c:pt>
                <c:pt idx="39">
                  <c:v>39273.0</c:v>
                </c:pt>
                <c:pt idx="40">
                  <c:v>39274.0</c:v>
                </c:pt>
                <c:pt idx="41">
                  <c:v>39275.0</c:v>
                </c:pt>
                <c:pt idx="42">
                  <c:v>39276.0</c:v>
                </c:pt>
                <c:pt idx="43">
                  <c:v>39277.0</c:v>
                </c:pt>
                <c:pt idx="44">
                  <c:v>39278.0</c:v>
                </c:pt>
                <c:pt idx="45">
                  <c:v>39279.0</c:v>
                </c:pt>
                <c:pt idx="46">
                  <c:v>39280.0</c:v>
                </c:pt>
                <c:pt idx="47">
                  <c:v>39281.0</c:v>
                </c:pt>
                <c:pt idx="48">
                  <c:v>39282.0</c:v>
                </c:pt>
                <c:pt idx="49">
                  <c:v>39283.0</c:v>
                </c:pt>
                <c:pt idx="50">
                  <c:v>39284.0</c:v>
                </c:pt>
                <c:pt idx="51">
                  <c:v>39285.0</c:v>
                </c:pt>
                <c:pt idx="52">
                  <c:v>39286.0</c:v>
                </c:pt>
                <c:pt idx="53">
                  <c:v>39287.0</c:v>
                </c:pt>
                <c:pt idx="54">
                  <c:v>39288.0</c:v>
                </c:pt>
                <c:pt idx="55">
                  <c:v>39289.0</c:v>
                </c:pt>
                <c:pt idx="56">
                  <c:v>39290.0</c:v>
                </c:pt>
                <c:pt idx="57">
                  <c:v>39291.0</c:v>
                </c:pt>
                <c:pt idx="58">
                  <c:v>39292.0</c:v>
                </c:pt>
                <c:pt idx="59">
                  <c:v>39293.0</c:v>
                </c:pt>
                <c:pt idx="60">
                  <c:v>39294.0</c:v>
                </c:pt>
                <c:pt idx="61">
                  <c:v>39295.0</c:v>
                </c:pt>
                <c:pt idx="62">
                  <c:v>39296.0</c:v>
                </c:pt>
                <c:pt idx="63">
                  <c:v>39297.0</c:v>
                </c:pt>
                <c:pt idx="64">
                  <c:v>39298.0</c:v>
                </c:pt>
                <c:pt idx="65">
                  <c:v>39299.0</c:v>
                </c:pt>
                <c:pt idx="66">
                  <c:v>39300.0</c:v>
                </c:pt>
                <c:pt idx="67">
                  <c:v>39301.0</c:v>
                </c:pt>
                <c:pt idx="68">
                  <c:v>39302.0</c:v>
                </c:pt>
                <c:pt idx="69">
                  <c:v>39303.0</c:v>
                </c:pt>
                <c:pt idx="70">
                  <c:v>39304.0</c:v>
                </c:pt>
                <c:pt idx="71">
                  <c:v>39305.0</c:v>
                </c:pt>
                <c:pt idx="72">
                  <c:v>39306.0</c:v>
                </c:pt>
                <c:pt idx="73">
                  <c:v>39307.0</c:v>
                </c:pt>
                <c:pt idx="74">
                  <c:v>39308.0</c:v>
                </c:pt>
                <c:pt idx="75">
                  <c:v>39309.0</c:v>
                </c:pt>
                <c:pt idx="76">
                  <c:v>39310.0</c:v>
                </c:pt>
                <c:pt idx="77">
                  <c:v>39311.0</c:v>
                </c:pt>
                <c:pt idx="78">
                  <c:v>39312.0</c:v>
                </c:pt>
                <c:pt idx="79">
                  <c:v>39313.0</c:v>
                </c:pt>
                <c:pt idx="80">
                  <c:v>39314.0</c:v>
                </c:pt>
                <c:pt idx="81">
                  <c:v>39315.0</c:v>
                </c:pt>
                <c:pt idx="82">
                  <c:v>39316.0</c:v>
                </c:pt>
                <c:pt idx="83">
                  <c:v>39317.0</c:v>
                </c:pt>
                <c:pt idx="84">
                  <c:v>39318.0</c:v>
                </c:pt>
                <c:pt idx="85">
                  <c:v>39319.0</c:v>
                </c:pt>
                <c:pt idx="86">
                  <c:v>39320.0</c:v>
                </c:pt>
                <c:pt idx="87">
                  <c:v>39321.0</c:v>
                </c:pt>
                <c:pt idx="88">
                  <c:v>39322.0</c:v>
                </c:pt>
                <c:pt idx="89">
                  <c:v>39323.0</c:v>
                </c:pt>
                <c:pt idx="90">
                  <c:v>39324.0</c:v>
                </c:pt>
                <c:pt idx="91">
                  <c:v>39325.0</c:v>
                </c:pt>
                <c:pt idx="92">
                  <c:v>39326.0</c:v>
                </c:pt>
                <c:pt idx="93">
                  <c:v>39327.0</c:v>
                </c:pt>
                <c:pt idx="94">
                  <c:v>39328.0</c:v>
                </c:pt>
                <c:pt idx="95">
                  <c:v>39329.0</c:v>
                </c:pt>
                <c:pt idx="96">
                  <c:v>39330.0</c:v>
                </c:pt>
                <c:pt idx="97">
                  <c:v>39331.0</c:v>
                </c:pt>
                <c:pt idx="98">
                  <c:v>39332.0</c:v>
                </c:pt>
                <c:pt idx="99">
                  <c:v>39333.0</c:v>
                </c:pt>
                <c:pt idx="100">
                  <c:v>39334.0</c:v>
                </c:pt>
                <c:pt idx="101">
                  <c:v>39335.0</c:v>
                </c:pt>
                <c:pt idx="102">
                  <c:v>39336.0</c:v>
                </c:pt>
                <c:pt idx="103">
                  <c:v>39337.0</c:v>
                </c:pt>
                <c:pt idx="104">
                  <c:v>39338.0</c:v>
                </c:pt>
                <c:pt idx="105">
                  <c:v>39339.0</c:v>
                </c:pt>
                <c:pt idx="106">
                  <c:v>39340.0</c:v>
                </c:pt>
                <c:pt idx="107">
                  <c:v>39341.0</c:v>
                </c:pt>
                <c:pt idx="108">
                  <c:v>39342.0</c:v>
                </c:pt>
                <c:pt idx="109">
                  <c:v>39343.0</c:v>
                </c:pt>
                <c:pt idx="110">
                  <c:v>39344.0</c:v>
                </c:pt>
                <c:pt idx="111">
                  <c:v>39345.0</c:v>
                </c:pt>
                <c:pt idx="112">
                  <c:v>39346.0</c:v>
                </c:pt>
                <c:pt idx="113">
                  <c:v>39347.0</c:v>
                </c:pt>
                <c:pt idx="114">
                  <c:v>39348.0</c:v>
                </c:pt>
                <c:pt idx="115">
                  <c:v>39349.0</c:v>
                </c:pt>
                <c:pt idx="116">
                  <c:v>39350.0</c:v>
                </c:pt>
                <c:pt idx="117">
                  <c:v>39351.0</c:v>
                </c:pt>
                <c:pt idx="118">
                  <c:v>39352.0</c:v>
                </c:pt>
                <c:pt idx="119">
                  <c:v>39353.0</c:v>
                </c:pt>
                <c:pt idx="120">
                  <c:v>39354.0</c:v>
                </c:pt>
                <c:pt idx="121">
                  <c:v>39355.0</c:v>
                </c:pt>
                <c:pt idx="122">
                  <c:v>39356.0</c:v>
                </c:pt>
                <c:pt idx="123">
                  <c:v>39357.0</c:v>
                </c:pt>
                <c:pt idx="124">
                  <c:v>39358.0</c:v>
                </c:pt>
                <c:pt idx="125">
                  <c:v>39359.0</c:v>
                </c:pt>
                <c:pt idx="126">
                  <c:v>39360.0</c:v>
                </c:pt>
                <c:pt idx="127">
                  <c:v>39361.0</c:v>
                </c:pt>
                <c:pt idx="128">
                  <c:v>39362.0</c:v>
                </c:pt>
                <c:pt idx="129">
                  <c:v>39363.0</c:v>
                </c:pt>
                <c:pt idx="130">
                  <c:v>39364.0</c:v>
                </c:pt>
                <c:pt idx="131">
                  <c:v>39365.0</c:v>
                </c:pt>
                <c:pt idx="132">
                  <c:v>39366.0</c:v>
                </c:pt>
                <c:pt idx="133">
                  <c:v>39367.0</c:v>
                </c:pt>
                <c:pt idx="134">
                  <c:v>39368.0</c:v>
                </c:pt>
                <c:pt idx="135">
                  <c:v>39369.0</c:v>
                </c:pt>
                <c:pt idx="136">
                  <c:v>39370.0</c:v>
                </c:pt>
                <c:pt idx="137">
                  <c:v>39371.0</c:v>
                </c:pt>
                <c:pt idx="138">
                  <c:v>39372.0</c:v>
                </c:pt>
                <c:pt idx="139">
                  <c:v>39373.0</c:v>
                </c:pt>
                <c:pt idx="140">
                  <c:v>39374.0</c:v>
                </c:pt>
                <c:pt idx="141">
                  <c:v>39375.0</c:v>
                </c:pt>
                <c:pt idx="142">
                  <c:v>39376.0</c:v>
                </c:pt>
                <c:pt idx="143">
                  <c:v>39377.0</c:v>
                </c:pt>
                <c:pt idx="144">
                  <c:v>39378.0</c:v>
                </c:pt>
                <c:pt idx="145">
                  <c:v>39379.0</c:v>
                </c:pt>
                <c:pt idx="146">
                  <c:v>39380.0</c:v>
                </c:pt>
                <c:pt idx="147">
                  <c:v>39381.0</c:v>
                </c:pt>
                <c:pt idx="148">
                  <c:v>39382.0</c:v>
                </c:pt>
                <c:pt idx="149">
                  <c:v>39383.0</c:v>
                </c:pt>
                <c:pt idx="150">
                  <c:v>39384.0</c:v>
                </c:pt>
                <c:pt idx="151">
                  <c:v>39385.0</c:v>
                </c:pt>
                <c:pt idx="152">
                  <c:v>39386.0</c:v>
                </c:pt>
                <c:pt idx="153">
                  <c:v>39387.0</c:v>
                </c:pt>
                <c:pt idx="154">
                  <c:v>39388.0</c:v>
                </c:pt>
                <c:pt idx="155">
                  <c:v>39389.0</c:v>
                </c:pt>
                <c:pt idx="156">
                  <c:v>39390.0</c:v>
                </c:pt>
                <c:pt idx="157">
                  <c:v>39391.0</c:v>
                </c:pt>
                <c:pt idx="158">
                  <c:v>39392.0</c:v>
                </c:pt>
                <c:pt idx="159">
                  <c:v>39393.0</c:v>
                </c:pt>
                <c:pt idx="160">
                  <c:v>39394.0</c:v>
                </c:pt>
                <c:pt idx="161">
                  <c:v>39395.0</c:v>
                </c:pt>
                <c:pt idx="162">
                  <c:v>39396.0</c:v>
                </c:pt>
                <c:pt idx="163">
                  <c:v>39397.0</c:v>
                </c:pt>
                <c:pt idx="164">
                  <c:v>39398.0</c:v>
                </c:pt>
                <c:pt idx="165">
                  <c:v>39399.0</c:v>
                </c:pt>
                <c:pt idx="166">
                  <c:v>39400.0</c:v>
                </c:pt>
                <c:pt idx="167">
                  <c:v>39401.0</c:v>
                </c:pt>
                <c:pt idx="168">
                  <c:v>39402.0</c:v>
                </c:pt>
                <c:pt idx="169">
                  <c:v>39403.0</c:v>
                </c:pt>
                <c:pt idx="170">
                  <c:v>39404.0</c:v>
                </c:pt>
                <c:pt idx="171">
                  <c:v>39405.0</c:v>
                </c:pt>
                <c:pt idx="172">
                  <c:v>39406.0</c:v>
                </c:pt>
                <c:pt idx="173">
                  <c:v>39407.0</c:v>
                </c:pt>
                <c:pt idx="174">
                  <c:v>39408.0</c:v>
                </c:pt>
                <c:pt idx="175">
                  <c:v>39409.0</c:v>
                </c:pt>
                <c:pt idx="176">
                  <c:v>39410.0</c:v>
                </c:pt>
                <c:pt idx="177">
                  <c:v>39411.0</c:v>
                </c:pt>
                <c:pt idx="178">
                  <c:v>39412.0</c:v>
                </c:pt>
                <c:pt idx="179">
                  <c:v>39413.0</c:v>
                </c:pt>
                <c:pt idx="180">
                  <c:v>39414.0</c:v>
                </c:pt>
                <c:pt idx="181">
                  <c:v>39415.0</c:v>
                </c:pt>
                <c:pt idx="182">
                  <c:v>39416.0</c:v>
                </c:pt>
                <c:pt idx="183">
                  <c:v>39417.0</c:v>
                </c:pt>
                <c:pt idx="184">
                  <c:v>39418.0</c:v>
                </c:pt>
                <c:pt idx="185">
                  <c:v>39419.0</c:v>
                </c:pt>
                <c:pt idx="186">
                  <c:v>39420.0</c:v>
                </c:pt>
                <c:pt idx="187">
                  <c:v>39421.0</c:v>
                </c:pt>
                <c:pt idx="188">
                  <c:v>39422.0</c:v>
                </c:pt>
                <c:pt idx="189">
                  <c:v>39423.0</c:v>
                </c:pt>
                <c:pt idx="190">
                  <c:v>39424.0</c:v>
                </c:pt>
                <c:pt idx="191">
                  <c:v>39425.0</c:v>
                </c:pt>
                <c:pt idx="192">
                  <c:v>39426.0</c:v>
                </c:pt>
                <c:pt idx="193">
                  <c:v>39427.0</c:v>
                </c:pt>
                <c:pt idx="194">
                  <c:v>39428.0</c:v>
                </c:pt>
                <c:pt idx="195">
                  <c:v>39429.0</c:v>
                </c:pt>
                <c:pt idx="196">
                  <c:v>39430.0</c:v>
                </c:pt>
                <c:pt idx="197">
                  <c:v>39431.0</c:v>
                </c:pt>
                <c:pt idx="198">
                  <c:v>39432.0</c:v>
                </c:pt>
                <c:pt idx="199">
                  <c:v>39433.0</c:v>
                </c:pt>
                <c:pt idx="200">
                  <c:v>39434.0</c:v>
                </c:pt>
                <c:pt idx="201">
                  <c:v>39435.0</c:v>
                </c:pt>
                <c:pt idx="202">
                  <c:v>39436.0</c:v>
                </c:pt>
                <c:pt idx="203">
                  <c:v>39437.0</c:v>
                </c:pt>
                <c:pt idx="204">
                  <c:v>39438.0</c:v>
                </c:pt>
                <c:pt idx="205">
                  <c:v>39439.0</c:v>
                </c:pt>
                <c:pt idx="206">
                  <c:v>39440.0</c:v>
                </c:pt>
                <c:pt idx="207">
                  <c:v>39441.0</c:v>
                </c:pt>
                <c:pt idx="208">
                  <c:v>39442.0</c:v>
                </c:pt>
                <c:pt idx="209">
                  <c:v>39443.0</c:v>
                </c:pt>
                <c:pt idx="210">
                  <c:v>39444.0</c:v>
                </c:pt>
                <c:pt idx="211">
                  <c:v>39445.0</c:v>
                </c:pt>
                <c:pt idx="212">
                  <c:v>39446.0</c:v>
                </c:pt>
                <c:pt idx="213">
                  <c:v>39447.0</c:v>
                </c:pt>
                <c:pt idx="214">
                  <c:v>39448.0</c:v>
                </c:pt>
                <c:pt idx="215">
                  <c:v>39449.0</c:v>
                </c:pt>
                <c:pt idx="216">
                  <c:v>39450.0</c:v>
                </c:pt>
                <c:pt idx="217">
                  <c:v>39451.0</c:v>
                </c:pt>
                <c:pt idx="218">
                  <c:v>39452.0</c:v>
                </c:pt>
                <c:pt idx="219">
                  <c:v>39453.0</c:v>
                </c:pt>
                <c:pt idx="220">
                  <c:v>39454.0</c:v>
                </c:pt>
                <c:pt idx="221">
                  <c:v>39455.0</c:v>
                </c:pt>
                <c:pt idx="222">
                  <c:v>39456.0</c:v>
                </c:pt>
                <c:pt idx="223">
                  <c:v>39457.0</c:v>
                </c:pt>
                <c:pt idx="224">
                  <c:v>39458.0</c:v>
                </c:pt>
                <c:pt idx="225">
                  <c:v>39459.0</c:v>
                </c:pt>
                <c:pt idx="226">
                  <c:v>39460.0</c:v>
                </c:pt>
                <c:pt idx="227">
                  <c:v>39461.0</c:v>
                </c:pt>
                <c:pt idx="228">
                  <c:v>39462.0</c:v>
                </c:pt>
                <c:pt idx="229">
                  <c:v>39463.0</c:v>
                </c:pt>
                <c:pt idx="230">
                  <c:v>39464.0</c:v>
                </c:pt>
                <c:pt idx="231">
                  <c:v>39465.0</c:v>
                </c:pt>
                <c:pt idx="232">
                  <c:v>39466.0</c:v>
                </c:pt>
                <c:pt idx="233">
                  <c:v>39467.0</c:v>
                </c:pt>
                <c:pt idx="234">
                  <c:v>39468.0</c:v>
                </c:pt>
                <c:pt idx="235">
                  <c:v>39469.0</c:v>
                </c:pt>
                <c:pt idx="236">
                  <c:v>39470.0</c:v>
                </c:pt>
                <c:pt idx="237">
                  <c:v>39471.0</c:v>
                </c:pt>
                <c:pt idx="238">
                  <c:v>39472.0</c:v>
                </c:pt>
                <c:pt idx="239">
                  <c:v>39473.0</c:v>
                </c:pt>
                <c:pt idx="240">
                  <c:v>39474.0</c:v>
                </c:pt>
                <c:pt idx="241">
                  <c:v>39475.0</c:v>
                </c:pt>
                <c:pt idx="242">
                  <c:v>39476.0</c:v>
                </c:pt>
                <c:pt idx="243">
                  <c:v>39477.0</c:v>
                </c:pt>
                <c:pt idx="244">
                  <c:v>39478.0</c:v>
                </c:pt>
                <c:pt idx="245">
                  <c:v>39479.0</c:v>
                </c:pt>
                <c:pt idx="246">
                  <c:v>39480.0</c:v>
                </c:pt>
                <c:pt idx="247">
                  <c:v>39481.0</c:v>
                </c:pt>
                <c:pt idx="248">
                  <c:v>39482.0</c:v>
                </c:pt>
                <c:pt idx="249">
                  <c:v>39483.0</c:v>
                </c:pt>
                <c:pt idx="250">
                  <c:v>39484.0</c:v>
                </c:pt>
                <c:pt idx="251">
                  <c:v>39485.0</c:v>
                </c:pt>
                <c:pt idx="252">
                  <c:v>39486.0</c:v>
                </c:pt>
                <c:pt idx="253">
                  <c:v>39487.0</c:v>
                </c:pt>
                <c:pt idx="254">
                  <c:v>39488.0</c:v>
                </c:pt>
                <c:pt idx="255">
                  <c:v>39489.0</c:v>
                </c:pt>
                <c:pt idx="256">
                  <c:v>39490.0</c:v>
                </c:pt>
                <c:pt idx="257">
                  <c:v>39491.0</c:v>
                </c:pt>
                <c:pt idx="258">
                  <c:v>39492.0</c:v>
                </c:pt>
                <c:pt idx="259">
                  <c:v>39493.0</c:v>
                </c:pt>
                <c:pt idx="260">
                  <c:v>39494.0</c:v>
                </c:pt>
                <c:pt idx="261">
                  <c:v>39495.0</c:v>
                </c:pt>
                <c:pt idx="262">
                  <c:v>39496.0</c:v>
                </c:pt>
                <c:pt idx="263">
                  <c:v>39497.0</c:v>
                </c:pt>
                <c:pt idx="264">
                  <c:v>39498.0</c:v>
                </c:pt>
                <c:pt idx="265">
                  <c:v>39499.0</c:v>
                </c:pt>
                <c:pt idx="266">
                  <c:v>39500.0</c:v>
                </c:pt>
                <c:pt idx="267">
                  <c:v>39501.0</c:v>
                </c:pt>
                <c:pt idx="268">
                  <c:v>39502.0</c:v>
                </c:pt>
                <c:pt idx="269">
                  <c:v>39503.0</c:v>
                </c:pt>
                <c:pt idx="270">
                  <c:v>39504.0</c:v>
                </c:pt>
                <c:pt idx="271">
                  <c:v>39505.0</c:v>
                </c:pt>
                <c:pt idx="272">
                  <c:v>39506.0</c:v>
                </c:pt>
                <c:pt idx="273">
                  <c:v>39507.0</c:v>
                </c:pt>
                <c:pt idx="274">
                  <c:v>39508.0</c:v>
                </c:pt>
                <c:pt idx="275">
                  <c:v>39509.0</c:v>
                </c:pt>
                <c:pt idx="276">
                  <c:v>39510.0</c:v>
                </c:pt>
                <c:pt idx="277">
                  <c:v>39511.0</c:v>
                </c:pt>
                <c:pt idx="278">
                  <c:v>39512.0</c:v>
                </c:pt>
                <c:pt idx="279">
                  <c:v>39513.0</c:v>
                </c:pt>
                <c:pt idx="280">
                  <c:v>39514.0</c:v>
                </c:pt>
                <c:pt idx="281">
                  <c:v>39515.0</c:v>
                </c:pt>
                <c:pt idx="282">
                  <c:v>39516.0</c:v>
                </c:pt>
                <c:pt idx="283">
                  <c:v>39517.0</c:v>
                </c:pt>
                <c:pt idx="284">
                  <c:v>39518.0</c:v>
                </c:pt>
                <c:pt idx="285">
                  <c:v>39519.0</c:v>
                </c:pt>
                <c:pt idx="286">
                  <c:v>39520.0</c:v>
                </c:pt>
                <c:pt idx="287">
                  <c:v>39521.0</c:v>
                </c:pt>
                <c:pt idx="288">
                  <c:v>39522.0</c:v>
                </c:pt>
                <c:pt idx="289">
                  <c:v>39523.0</c:v>
                </c:pt>
                <c:pt idx="290">
                  <c:v>39524.0</c:v>
                </c:pt>
                <c:pt idx="291">
                  <c:v>39525.0</c:v>
                </c:pt>
                <c:pt idx="292">
                  <c:v>39526.0</c:v>
                </c:pt>
                <c:pt idx="293">
                  <c:v>39527.0</c:v>
                </c:pt>
                <c:pt idx="294">
                  <c:v>39528.0</c:v>
                </c:pt>
                <c:pt idx="295">
                  <c:v>39529.0</c:v>
                </c:pt>
                <c:pt idx="296">
                  <c:v>39530.0</c:v>
                </c:pt>
                <c:pt idx="297">
                  <c:v>39531.0</c:v>
                </c:pt>
                <c:pt idx="298">
                  <c:v>39532.0</c:v>
                </c:pt>
                <c:pt idx="299">
                  <c:v>39533.0</c:v>
                </c:pt>
                <c:pt idx="300">
                  <c:v>39534.0</c:v>
                </c:pt>
                <c:pt idx="301">
                  <c:v>39535.0</c:v>
                </c:pt>
                <c:pt idx="302">
                  <c:v>39536.0</c:v>
                </c:pt>
                <c:pt idx="303">
                  <c:v>39537.0</c:v>
                </c:pt>
                <c:pt idx="304">
                  <c:v>39538.0</c:v>
                </c:pt>
                <c:pt idx="305">
                  <c:v>39539.0</c:v>
                </c:pt>
                <c:pt idx="306">
                  <c:v>39540.0</c:v>
                </c:pt>
                <c:pt idx="307">
                  <c:v>39541.0</c:v>
                </c:pt>
                <c:pt idx="308">
                  <c:v>39542.0</c:v>
                </c:pt>
                <c:pt idx="309">
                  <c:v>39543.0</c:v>
                </c:pt>
                <c:pt idx="310">
                  <c:v>39544.0</c:v>
                </c:pt>
                <c:pt idx="311">
                  <c:v>39545.0</c:v>
                </c:pt>
                <c:pt idx="312">
                  <c:v>39546.0</c:v>
                </c:pt>
                <c:pt idx="313">
                  <c:v>39547.0</c:v>
                </c:pt>
                <c:pt idx="314">
                  <c:v>39548.0</c:v>
                </c:pt>
                <c:pt idx="315">
                  <c:v>39549.0</c:v>
                </c:pt>
                <c:pt idx="316">
                  <c:v>39550.0</c:v>
                </c:pt>
                <c:pt idx="317">
                  <c:v>39551.0</c:v>
                </c:pt>
                <c:pt idx="318">
                  <c:v>39552.0</c:v>
                </c:pt>
                <c:pt idx="319">
                  <c:v>39553.0</c:v>
                </c:pt>
                <c:pt idx="320">
                  <c:v>39554.0</c:v>
                </c:pt>
                <c:pt idx="321">
                  <c:v>39555.0</c:v>
                </c:pt>
                <c:pt idx="322">
                  <c:v>39556.0</c:v>
                </c:pt>
                <c:pt idx="323">
                  <c:v>39557.0</c:v>
                </c:pt>
                <c:pt idx="324">
                  <c:v>39558.0</c:v>
                </c:pt>
                <c:pt idx="325">
                  <c:v>39559.0</c:v>
                </c:pt>
                <c:pt idx="326">
                  <c:v>39560.0</c:v>
                </c:pt>
                <c:pt idx="327">
                  <c:v>39561.0</c:v>
                </c:pt>
                <c:pt idx="328">
                  <c:v>39562.0</c:v>
                </c:pt>
                <c:pt idx="329">
                  <c:v>39563.0</c:v>
                </c:pt>
                <c:pt idx="330">
                  <c:v>39564.0</c:v>
                </c:pt>
                <c:pt idx="331">
                  <c:v>39565.0</c:v>
                </c:pt>
                <c:pt idx="332">
                  <c:v>39566.0</c:v>
                </c:pt>
                <c:pt idx="333">
                  <c:v>39567.0</c:v>
                </c:pt>
                <c:pt idx="334">
                  <c:v>39568.0</c:v>
                </c:pt>
                <c:pt idx="335">
                  <c:v>39569.0</c:v>
                </c:pt>
                <c:pt idx="336">
                  <c:v>39570.0</c:v>
                </c:pt>
                <c:pt idx="337">
                  <c:v>39571.0</c:v>
                </c:pt>
                <c:pt idx="338">
                  <c:v>39572.0</c:v>
                </c:pt>
                <c:pt idx="339">
                  <c:v>39573.0</c:v>
                </c:pt>
                <c:pt idx="340">
                  <c:v>39574.0</c:v>
                </c:pt>
                <c:pt idx="341">
                  <c:v>39575.0</c:v>
                </c:pt>
                <c:pt idx="342">
                  <c:v>39576.0</c:v>
                </c:pt>
                <c:pt idx="343">
                  <c:v>39577.0</c:v>
                </c:pt>
                <c:pt idx="344">
                  <c:v>39578.0</c:v>
                </c:pt>
                <c:pt idx="345">
                  <c:v>39579.0</c:v>
                </c:pt>
                <c:pt idx="346">
                  <c:v>39580.0</c:v>
                </c:pt>
                <c:pt idx="347">
                  <c:v>39581.0</c:v>
                </c:pt>
                <c:pt idx="348">
                  <c:v>39582.0</c:v>
                </c:pt>
                <c:pt idx="349">
                  <c:v>39583.0</c:v>
                </c:pt>
                <c:pt idx="350">
                  <c:v>39584.0</c:v>
                </c:pt>
                <c:pt idx="351">
                  <c:v>39585.0</c:v>
                </c:pt>
                <c:pt idx="352">
                  <c:v>39586.0</c:v>
                </c:pt>
                <c:pt idx="353">
                  <c:v>39587.0</c:v>
                </c:pt>
                <c:pt idx="354">
                  <c:v>39588.0</c:v>
                </c:pt>
                <c:pt idx="355">
                  <c:v>39589.0</c:v>
                </c:pt>
                <c:pt idx="356">
                  <c:v>39590.0</c:v>
                </c:pt>
                <c:pt idx="357">
                  <c:v>39591.0</c:v>
                </c:pt>
                <c:pt idx="358">
                  <c:v>39592.0</c:v>
                </c:pt>
                <c:pt idx="359">
                  <c:v>39593.0</c:v>
                </c:pt>
                <c:pt idx="360">
                  <c:v>39594.0</c:v>
                </c:pt>
                <c:pt idx="361">
                  <c:v>39595.0</c:v>
                </c:pt>
                <c:pt idx="362">
                  <c:v>39596.0</c:v>
                </c:pt>
                <c:pt idx="363">
                  <c:v>39597.0</c:v>
                </c:pt>
                <c:pt idx="364">
                  <c:v>39598.0</c:v>
                </c:pt>
                <c:pt idx="365">
                  <c:v>39599.0</c:v>
                </c:pt>
                <c:pt idx="366">
                  <c:v>39600.0</c:v>
                </c:pt>
                <c:pt idx="367">
                  <c:v>39601.0</c:v>
                </c:pt>
                <c:pt idx="368">
                  <c:v>39602.0</c:v>
                </c:pt>
                <c:pt idx="369">
                  <c:v>39603.0</c:v>
                </c:pt>
                <c:pt idx="370">
                  <c:v>39604.0</c:v>
                </c:pt>
                <c:pt idx="371">
                  <c:v>39605.0</c:v>
                </c:pt>
                <c:pt idx="372">
                  <c:v>39606.0</c:v>
                </c:pt>
                <c:pt idx="373">
                  <c:v>39607.0</c:v>
                </c:pt>
                <c:pt idx="374">
                  <c:v>39608.0</c:v>
                </c:pt>
                <c:pt idx="375">
                  <c:v>39609.0</c:v>
                </c:pt>
                <c:pt idx="376">
                  <c:v>39610.0</c:v>
                </c:pt>
                <c:pt idx="377">
                  <c:v>39611.0</c:v>
                </c:pt>
                <c:pt idx="378">
                  <c:v>39612.0</c:v>
                </c:pt>
                <c:pt idx="379">
                  <c:v>39613.0</c:v>
                </c:pt>
                <c:pt idx="380">
                  <c:v>39614.0</c:v>
                </c:pt>
                <c:pt idx="381">
                  <c:v>39615.0</c:v>
                </c:pt>
                <c:pt idx="382">
                  <c:v>39616.0</c:v>
                </c:pt>
                <c:pt idx="383">
                  <c:v>39617.0</c:v>
                </c:pt>
                <c:pt idx="384">
                  <c:v>39618.0</c:v>
                </c:pt>
                <c:pt idx="385">
                  <c:v>39619.0</c:v>
                </c:pt>
                <c:pt idx="386">
                  <c:v>39620.0</c:v>
                </c:pt>
                <c:pt idx="387">
                  <c:v>39621.0</c:v>
                </c:pt>
                <c:pt idx="388">
                  <c:v>39622.0</c:v>
                </c:pt>
                <c:pt idx="389">
                  <c:v>39623.0</c:v>
                </c:pt>
                <c:pt idx="390">
                  <c:v>39624.0</c:v>
                </c:pt>
                <c:pt idx="391">
                  <c:v>39625.0</c:v>
                </c:pt>
                <c:pt idx="392">
                  <c:v>39626.0</c:v>
                </c:pt>
                <c:pt idx="393">
                  <c:v>39627.0</c:v>
                </c:pt>
                <c:pt idx="394">
                  <c:v>39628.0</c:v>
                </c:pt>
                <c:pt idx="395">
                  <c:v>39629.0</c:v>
                </c:pt>
                <c:pt idx="396">
                  <c:v>39630.0</c:v>
                </c:pt>
                <c:pt idx="397">
                  <c:v>39631.0</c:v>
                </c:pt>
                <c:pt idx="398">
                  <c:v>39632.0</c:v>
                </c:pt>
                <c:pt idx="399">
                  <c:v>39633.0</c:v>
                </c:pt>
                <c:pt idx="400">
                  <c:v>39634.0</c:v>
                </c:pt>
                <c:pt idx="401">
                  <c:v>39635.0</c:v>
                </c:pt>
                <c:pt idx="402">
                  <c:v>39636.0</c:v>
                </c:pt>
                <c:pt idx="403">
                  <c:v>39637.0</c:v>
                </c:pt>
                <c:pt idx="404">
                  <c:v>39638.0</c:v>
                </c:pt>
                <c:pt idx="405">
                  <c:v>39639.0</c:v>
                </c:pt>
                <c:pt idx="406">
                  <c:v>39640.0</c:v>
                </c:pt>
                <c:pt idx="407">
                  <c:v>39641.0</c:v>
                </c:pt>
                <c:pt idx="408">
                  <c:v>39642.0</c:v>
                </c:pt>
                <c:pt idx="409">
                  <c:v>39643.0</c:v>
                </c:pt>
                <c:pt idx="410">
                  <c:v>39644.0</c:v>
                </c:pt>
                <c:pt idx="411">
                  <c:v>39645.0</c:v>
                </c:pt>
                <c:pt idx="412">
                  <c:v>39646.0</c:v>
                </c:pt>
                <c:pt idx="413">
                  <c:v>39647.0</c:v>
                </c:pt>
                <c:pt idx="414">
                  <c:v>39648.0</c:v>
                </c:pt>
                <c:pt idx="415">
                  <c:v>39649.0</c:v>
                </c:pt>
                <c:pt idx="416">
                  <c:v>39650.0</c:v>
                </c:pt>
                <c:pt idx="417">
                  <c:v>39651.0</c:v>
                </c:pt>
                <c:pt idx="418">
                  <c:v>39652.0</c:v>
                </c:pt>
                <c:pt idx="419">
                  <c:v>39653.0</c:v>
                </c:pt>
                <c:pt idx="420">
                  <c:v>39654.0</c:v>
                </c:pt>
                <c:pt idx="421">
                  <c:v>39655.0</c:v>
                </c:pt>
                <c:pt idx="422">
                  <c:v>39656.0</c:v>
                </c:pt>
                <c:pt idx="423">
                  <c:v>39657.0</c:v>
                </c:pt>
                <c:pt idx="424">
                  <c:v>39658.0</c:v>
                </c:pt>
                <c:pt idx="425">
                  <c:v>39659.0</c:v>
                </c:pt>
                <c:pt idx="426">
                  <c:v>39660.0</c:v>
                </c:pt>
                <c:pt idx="427">
                  <c:v>39661.0</c:v>
                </c:pt>
                <c:pt idx="428">
                  <c:v>39662.0</c:v>
                </c:pt>
                <c:pt idx="429">
                  <c:v>39663.0</c:v>
                </c:pt>
                <c:pt idx="430">
                  <c:v>39664.0</c:v>
                </c:pt>
                <c:pt idx="431">
                  <c:v>39665.0</c:v>
                </c:pt>
                <c:pt idx="432">
                  <c:v>39666.0</c:v>
                </c:pt>
                <c:pt idx="433">
                  <c:v>39667.0</c:v>
                </c:pt>
                <c:pt idx="434">
                  <c:v>39668.0</c:v>
                </c:pt>
                <c:pt idx="435">
                  <c:v>39669.0</c:v>
                </c:pt>
                <c:pt idx="436">
                  <c:v>39670.0</c:v>
                </c:pt>
                <c:pt idx="437">
                  <c:v>39671.0</c:v>
                </c:pt>
                <c:pt idx="438">
                  <c:v>39672.0</c:v>
                </c:pt>
                <c:pt idx="439">
                  <c:v>39673.0</c:v>
                </c:pt>
                <c:pt idx="440">
                  <c:v>39674.0</c:v>
                </c:pt>
                <c:pt idx="441">
                  <c:v>39675.0</c:v>
                </c:pt>
                <c:pt idx="442">
                  <c:v>39676.0</c:v>
                </c:pt>
                <c:pt idx="443">
                  <c:v>39677.0</c:v>
                </c:pt>
                <c:pt idx="444">
                  <c:v>39678.0</c:v>
                </c:pt>
                <c:pt idx="445">
                  <c:v>39679.0</c:v>
                </c:pt>
                <c:pt idx="446">
                  <c:v>39680.0</c:v>
                </c:pt>
                <c:pt idx="447">
                  <c:v>39681.0</c:v>
                </c:pt>
                <c:pt idx="448">
                  <c:v>39682.0</c:v>
                </c:pt>
                <c:pt idx="449">
                  <c:v>39683.0</c:v>
                </c:pt>
                <c:pt idx="450">
                  <c:v>39684.0</c:v>
                </c:pt>
                <c:pt idx="451">
                  <c:v>39685.0</c:v>
                </c:pt>
                <c:pt idx="452">
                  <c:v>39686.0</c:v>
                </c:pt>
                <c:pt idx="453">
                  <c:v>39687.0</c:v>
                </c:pt>
                <c:pt idx="454">
                  <c:v>39688.0</c:v>
                </c:pt>
                <c:pt idx="455">
                  <c:v>39689.0</c:v>
                </c:pt>
                <c:pt idx="456">
                  <c:v>39690.0</c:v>
                </c:pt>
                <c:pt idx="457">
                  <c:v>39691.0</c:v>
                </c:pt>
                <c:pt idx="458">
                  <c:v>39692.0</c:v>
                </c:pt>
                <c:pt idx="459">
                  <c:v>39693.0</c:v>
                </c:pt>
                <c:pt idx="460">
                  <c:v>39694.0</c:v>
                </c:pt>
                <c:pt idx="461">
                  <c:v>39695.0</c:v>
                </c:pt>
                <c:pt idx="462">
                  <c:v>39696.0</c:v>
                </c:pt>
                <c:pt idx="463">
                  <c:v>39697.0</c:v>
                </c:pt>
                <c:pt idx="464">
                  <c:v>39698.0</c:v>
                </c:pt>
                <c:pt idx="465">
                  <c:v>39699.0</c:v>
                </c:pt>
                <c:pt idx="466">
                  <c:v>39700.0</c:v>
                </c:pt>
                <c:pt idx="467">
                  <c:v>39701.0</c:v>
                </c:pt>
                <c:pt idx="468">
                  <c:v>39702.0</c:v>
                </c:pt>
                <c:pt idx="469">
                  <c:v>39703.0</c:v>
                </c:pt>
                <c:pt idx="470">
                  <c:v>39704.0</c:v>
                </c:pt>
                <c:pt idx="471">
                  <c:v>39705.0</c:v>
                </c:pt>
                <c:pt idx="472">
                  <c:v>39706.0</c:v>
                </c:pt>
                <c:pt idx="473">
                  <c:v>39707.0</c:v>
                </c:pt>
                <c:pt idx="474">
                  <c:v>39708.0</c:v>
                </c:pt>
                <c:pt idx="475">
                  <c:v>39709.0</c:v>
                </c:pt>
                <c:pt idx="476">
                  <c:v>39710.0</c:v>
                </c:pt>
                <c:pt idx="477">
                  <c:v>39711.0</c:v>
                </c:pt>
                <c:pt idx="478">
                  <c:v>39712.0</c:v>
                </c:pt>
                <c:pt idx="479">
                  <c:v>39713.0</c:v>
                </c:pt>
                <c:pt idx="480">
                  <c:v>39714.0</c:v>
                </c:pt>
                <c:pt idx="481">
                  <c:v>39715.0</c:v>
                </c:pt>
                <c:pt idx="482">
                  <c:v>39716.0</c:v>
                </c:pt>
                <c:pt idx="483">
                  <c:v>39717.0</c:v>
                </c:pt>
                <c:pt idx="484">
                  <c:v>39718.0</c:v>
                </c:pt>
                <c:pt idx="485">
                  <c:v>39719.0</c:v>
                </c:pt>
                <c:pt idx="486">
                  <c:v>39720.0</c:v>
                </c:pt>
                <c:pt idx="487">
                  <c:v>39721.0</c:v>
                </c:pt>
                <c:pt idx="488">
                  <c:v>39722.0</c:v>
                </c:pt>
                <c:pt idx="489">
                  <c:v>39723.0</c:v>
                </c:pt>
                <c:pt idx="490">
                  <c:v>39724.0</c:v>
                </c:pt>
                <c:pt idx="491">
                  <c:v>39725.0</c:v>
                </c:pt>
                <c:pt idx="492">
                  <c:v>39726.0</c:v>
                </c:pt>
                <c:pt idx="493">
                  <c:v>39727.0</c:v>
                </c:pt>
                <c:pt idx="494">
                  <c:v>39728.0</c:v>
                </c:pt>
                <c:pt idx="495">
                  <c:v>39729.0</c:v>
                </c:pt>
                <c:pt idx="496">
                  <c:v>39730.0</c:v>
                </c:pt>
                <c:pt idx="497">
                  <c:v>39731.0</c:v>
                </c:pt>
                <c:pt idx="498">
                  <c:v>39732.0</c:v>
                </c:pt>
                <c:pt idx="499">
                  <c:v>39733.0</c:v>
                </c:pt>
                <c:pt idx="500">
                  <c:v>39734.0</c:v>
                </c:pt>
                <c:pt idx="501">
                  <c:v>39735.0</c:v>
                </c:pt>
                <c:pt idx="502">
                  <c:v>39736.0</c:v>
                </c:pt>
                <c:pt idx="503">
                  <c:v>39737.0</c:v>
                </c:pt>
                <c:pt idx="504">
                  <c:v>39738.0</c:v>
                </c:pt>
                <c:pt idx="505">
                  <c:v>39739.0</c:v>
                </c:pt>
                <c:pt idx="506">
                  <c:v>39740.0</c:v>
                </c:pt>
                <c:pt idx="507">
                  <c:v>39741.0</c:v>
                </c:pt>
                <c:pt idx="508">
                  <c:v>39742.0</c:v>
                </c:pt>
                <c:pt idx="509">
                  <c:v>39743.0</c:v>
                </c:pt>
                <c:pt idx="510">
                  <c:v>39744.0</c:v>
                </c:pt>
                <c:pt idx="511">
                  <c:v>39745.0</c:v>
                </c:pt>
                <c:pt idx="512">
                  <c:v>39746.0</c:v>
                </c:pt>
                <c:pt idx="513">
                  <c:v>39747.0</c:v>
                </c:pt>
                <c:pt idx="514">
                  <c:v>39748.0</c:v>
                </c:pt>
                <c:pt idx="515">
                  <c:v>39749.0</c:v>
                </c:pt>
                <c:pt idx="516">
                  <c:v>39750.0</c:v>
                </c:pt>
                <c:pt idx="517">
                  <c:v>39751.0</c:v>
                </c:pt>
                <c:pt idx="518">
                  <c:v>39752.0</c:v>
                </c:pt>
                <c:pt idx="519">
                  <c:v>39753.0</c:v>
                </c:pt>
                <c:pt idx="520">
                  <c:v>39754.0</c:v>
                </c:pt>
                <c:pt idx="521">
                  <c:v>39755.0</c:v>
                </c:pt>
                <c:pt idx="522">
                  <c:v>39756.0</c:v>
                </c:pt>
                <c:pt idx="523">
                  <c:v>39757.0</c:v>
                </c:pt>
                <c:pt idx="524">
                  <c:v>39758.0</c:v>
                </c:pt>
                <c:pt idx="525">
                  <c:v>39759.0</c:v>
                </c:pt>
                <c:pt idx="526">
                  <c:v>39760.0</c:v>
                </c:pt>
                <c:pt idx="527">
                  <c:v>39761.0</c:v>
                </c:pt>
                <c:pt idx="528">
                  <c:v>39762.0</c:v>
                </c:pt>
                <c:pt idx="529">
                  <c:v>39763.0</c:v>
                </c:pt>
                <c:pt idx="530">
                  <c:v>39764.0</c:v>
                </c:pt>
                <c:pt idx="531">
                  <c:v>39765.0</c:v>
                </c:pt>
                <c:pt idx="532">
                  <c:v>39766.0</c:v>
                </c:pt>
                <c:pt idx="533">
                  <c:v>39767.0</c:v>
                </c:pt>
                <c:pt idx="534">
                  <c:v>39768.0</c:v>
                </c:pt>
                <c:pt idx="535">
                  <c:v>39769.0</c:v>
                </c:pt>
                <c:pt idx="536">
                  <c:v>39770.0</c:v>
                </c:pt>
                <c:pt idx="537">
                  <c:v>39771.0</c:v>
                </c:pt>
                <c:pt idx="538">
                  <c:v>39772.0</c:v>
                </c:pt>
                <c:pt idx="539">
                  <c:v>39773.0</c:v>
                </c:pt>
                <c:pt idx="540">
                  <c:v>39774.0</c:v>
                </c:pt>
                <c:pt idx="541">
                  <c:v>39775.0</c:v>
                </c:pt>
                <c:pt idx="542">
                  <c:v>39776.0</c:v>
                </c:pt>
                <c:pt idx="543">
                  <c:v>39777.0</c:v>
                </c:pt>
                <c:pt idx="544">
                  <c:v>39778.0</c:v>
                </c:pt>
                <c:pt idx="545">
                  <c:v>39779.0</c:v>
                </c:pt>
                <c:pt idx="546">
                  <c:v>39780.0</c:v>
                </c:pt>
                <c:pt idx="547">
                  <c:v>39781.0</c:v>
                </c:pt>
                <c:pt idx="548">
                  <c:v>39782.0</c:v>
                </c:pt>
                <c:pt idx="549">
                  <c:v>39783.0</c:v>
                </c:pt>
                <c:pt idx="550">
                  <c:v>39784.0</c:v>
                </c:pt>
                <c:pt idx="551">
                  <c:v>39785.0</c:v>
                </c:pt>
                <c:pt idx="552">
                  <c:v>39786.0</c:v>
                </c:pt>
                <c:pt idx="553">
                  <c:v>39787.0</c:v>
                </c:pt>
                <c:pt idx="554">
                  <c:v>39788.0</c:v>
                </c:pt>
                <c:pt idx="555">
                  <c:v>39789.0</c:v>
                </c:pt>
                <c:pt idx="556">
                  <c:v>39790.0</c:v>
                </c:pt>
                <c:pt idx="557">
                  <c:v>39791.0</c:v>
                </c:pt>
                <c:pt idx="558">
                  <c:v>39792.0</c:v>
                </c:pt>
                <c:pt idx="559">
                  <c:v>39793.0</c:v>
                </c:pt>
                <c:pt idx="560">
                  <c:v>39794.0</c:v>
                </c:pt>
                <c:pt idx="561">
                  <c:v>39795.0</c:v>
                </c:pt>
                <c:pt idx="562">
                  <c:v>39796.0</c:v>
                </c:pt>
                <c:pt idx="563">
                  <c:v>39797.0</c:v>
                </c:pt>
                <c:pt idx="564">
                  <c:v>39798.0</c:v>
                </c:pt>
                <c:pt idx="565">
                  <c:v>39799.0</c:v>
                </c:pt>
                <c:pt idx="566">
                  <c:v>39800.0</c:v>
                </c:pt>
                <c:pt idx="567">
                  <c:v>39801.0</c:v>
                </c:pt>
                <c:pt idx="568">
                  <c:v>39802.0</c:v>
                </c:pt>
                <c:pt idx="569">
                  <c:v>39803.0</c:v>
                </c:pt>
                <c:pt idx="570">
                  <c:v>39804.0</c:v>
                </c:pt>
                <c:pt idx="571">
                  <c:v>39805.0</c:v>
                </c:pt>
                <c:pt idx="572">
                  <c:v>39806.0</c:v>
                </c:pt>
                <c:pt idx="573">
                  <c:v>39807.0</c:v>
                </c:pt>
                <c:pt idx="574">
                  <c:v>39808.0</c:v>
                </c:pt>
                <c:pt idx="575">
                  <c:v>39809.0</c:v>
                </c:pt>
                <c:pt idx="576">
                  <c:v>39810.0</c:v>
                </c:pt>
                <c:pt idx="577">
                  <c:v>39811.0</c:v>
                </c:pt>
                <c:pt idx="578">
                  <c:v>39812.0</c:v>
                </c:pt>
                <c:pt idx="579">
                  <c:v>39813.0</c:v>
                </c:pt>
                <c:pt idx="580">
                  <c:v>39814.0</c:v>
                </c:pt>
                <c:pt idx="581">
                  <c:v>39815.0</c:v>
                </c:pt>
                <c:pt idx="582">
                  <c:v>39816.0</c:v>
                </c:pt>
                <c:pt idx="583">
                  <c:v>39817.0</c:v>
                </c:pt>
                <c:pt idx="584">
                  <c:v>39818.0</c:v>
                </c:pt>
                <c:pt idx="585">
                  <c:v>39819.0</c:v>
                </c:pt>
                <c:pt idx="586">
                  <c:v>39820.0</c:v>
                </c:pt>
                <c:pt idx="587">
                  <c:v>39821.0</c:v>
                </c:pt>
                <c:pt idx="588">
                  <c:v>39822.0</c:v>
                </c:pt>
                <c:pt idx="589">
                  <c:v>39823.0</c:v>
                </c:pt>
                <c:pt idx="590">
                  <c:v>39824.0</c:v>
                </c:pt>
                <c:pt idx="591">
                  <c:v>39825.0</c:v>
                </c:pt>
                <c:pt idx="592">
                  <c:v>39826.0</c:v>
                </c:pt>
                <c:pt idx="593">
                  <c:v>39827.0</c:v>
                </c:pt>
                <c:pt idx="594">
                  <c:v>39828.0</c:v>
                </c:pt>
                <c:pt idx="595">
                  <c:v>39829.0</c:v>
                </c:pt>
                <c:pt idx="596">
                  <c:v>39830.0</c:v>
                </c:pt>
                <c:pt idx="597">
                  <c:v>39831.0</c:v>
                </c:pt>
                <c:pt idx="598">
                  <c:v>39832.0</c:v>
                </c:pt>
                <c:pt idx="599">
                  <c:v>39833.0</c:v>
                </c:pt>
                <c:pt idx="600">
                  <c:v>39834.0</c:v>
                </c:pt>
                <c:pt idx="601">
                  <c:v>39835.0</c:v>
                </c:pt>
                <c:pt idx="602">
                  <c:v>39836.0</c:v>
                </c:pt>
                <c:pt idx="603">
                  <c:v>39837.0</c:v>
                </c:pt>
                <c:pt idx="604">
                  <c:v>39838.0</c:v>
                </c:pt>
                <c:pt idx="605">
                  <c:v>39839.0</c:v>
                </c:pt>
                <c:pt idx="606">
                  <c:v>39840.0</c:v>
                </c:pt>
                <c:pt idx="607">
                  <c:v>39841.0</c:v>
                </c:pt>
                <c:pt idx="608">
                  <c:v>39842.0</c:v>
                </c:pt>
                <c:pt idx="609">
                  <c:v>39843.0</c:v>
                </c:pt>
                <c:pt idx="610">
                  <c:v>39844.0</c:v>
                </c:pt>
                <c:pt idx="611">
                  <c:v>39845.0</c:v>
                </c:pt>
                <c:pt idx="612">
                  <c:v>39846.0</c:v>
                </c:pt>
                <c:pt idx="613">
                  <c:v>39847.0</c:v>
                </c:pt>
                <c:pt idx="614">
                  <c:v>39848.0</c:v>
                </c:pt>
                <c:pt idx="615">
                  <c:v>39849.0</c:v>
                </c:pt>
                <c:pt idx="616">
                  <c:v>39850.0</c:v>
                </c:pt>
                <c:pt idx="617">
                  <c:v>39851.0</c:v>
                </c:pt>
                <c:pt idx="618">
                  <c:v>39852.0</c:v>
                </c:pt>
                <c:pt idx="619">
                  <c:v>39853.0</c:v>
                </c:pt>
                <c:pt idx="620">
                  <c:v>39854.0</c:v>
                </c:pt>
                <c:pt idx="621">
                  <c:v>39855.0</c:v>
                </c:pt>
                <c:pt idx="622">
                  <c:v>39856.0</c:v>
                </c:pt>
                <c:pt idx="623">
                  <c:v>39857.0</c:v>
                </c:pt>
                <c:pt idx="624">
                  <c:v>39858.0</c:v>
                </c:pt>
                <c:pt idx="625">
                  <c:v>39859.0</c:v>
                </c:pt>
                <c:pt idx="626">
                  <c:v>39860.0</c:v>
                </c:pt>
                <c:pt idx="627">
                  <c:v>39861.0</c:v>
                </c:pt>
                <c:pt idx="628">
                  <c:v>39862.0</c:v>
                </c:pt>
                <c:pt idx="629">
                  <c:v>39863.0</c:v>
                </c:pt>
                <c:pt idx="630">
                  <c:v>39864.0</c:v>
                </c:pt>
                <c:pt idx="631">
                  <c:v>39865.0</c:v>
                </c:pt>
                <c:pt idx="632">
                  <c:v>39866.0</c:v>
                </c:pt>
                <c:pt idx="633">
                  <c:v>39867.0</c:v>
                </c:pt>
                <c:pt idx="634">
                  <c:v>39868.0</c:v>
                </c:pt>
                <c:pt idx="635">
                  <c:v>39869.0</c:v>
                </c:pt>
                <c:pt idx="636">
                  <c:v>39870.0</c:v>
                </c:pt>
                <c:pt idx="637">
                  <c:v>39871.0</c:v>
                </c:pt>
                <c:pt idx="638">
                  <c:v>39872.0</c:v>
                </c:pt>
                <c:pt idx="639">
                  <c:v>39873.0</c:v>
                </c:pt>
                <c:pt idx="640">
                  <c:v>39874.0</c:v>
                </c:pt>
                <c:pt idx="641">
                  <c:v>39875.0</c:v>
                </c:pt>
                <c:pt idx="642">
                  <c:v>39876.0</c:v>
                </c:pt>
                <c:pt idx="643">
                  <c:v>39877.0</c:v>
                </c:pt>
                <c:pt idx="644">
                  <c:v>39878.0</c:v>
                </c:pt>
                <c:pt idx="645">
                  <c:v>39879.0</c:v>
                </c:pt>
                <c:pt idx="646">
                  <c:v>39880.0</c:v>
                </c:pt>
                <c:pt idx="647">
                  <c:v>39881.0</c:v>
                </c:pt>
                <c:pt idx="648">
                  <c:v>39882.0</c:v>
                </c:pt>
                <c:pt idx="649">
                  <c:v>39883.0</c:v>
                </c:pt>
                <c:pt idx="650">
                  <c:v>39884.0</c:v>
                </c:pt>
                <c:pt idx="651">
                  <c:v>39885.0</c:v>
                </c:pt>
                <c:pt idx="652">
                  <c:v>39886.0</c:v>
                </c:pt>
                <c:pt idx="653">
                  <c:v>39887.0</c:v>
                </c:pt>
                <c:pt idx="654">
                  <c:v>39888.0</c:v>
                </c:pt>
                <c:pt idx="655">
                  <c:v>39889.0</c:v>
                </c:pt>
                <c:pt idx="656">
                  <c:v>39890.0</c:v>
                </c:pt>
                <c:pt idx="657">
                  <c:v>39891.0</c:v>
                </c:pt>
                <c:pt idx="658">
                  <c:v>39892.0</c:v>
                </c:pt>
                <c:pt idx="659">
                  <c:v>39893.0</c:v>
                </c:pt>
                <c:pt idx="660">
                  <c:v>39894.0</c:v>
                </c:pt>
                <c:pt idx="661">
                  <c:v>39895.0</c:v>
                </c:pt>
                <c:pt idx="662">
                  <c:v>39896.0</c:v>
                </c:pt>
                <c:pt idx="663">
                  <c:v>39897.0</c:v>
                </c:pt>
                <c:pt idx="664">
                  <c:v>39898.0</c:v>
                </c:pt>
                <c:pt idx="665">
                  <c:v>39899.0</c:v>
                </c:pt>
                <c:pt idx="666">
                  <c:v>39900.0</c:v>
                </c:pt>
                <c:pt idx="667">
                  <c:v>39901.0</c:v>
                </c:pt>
                <c:pt idx="668">
                  <c:v>39902.0</c:v>
                </c:pt>
                <c:pt idx="669">
                  <c:v>39903.0</c:v>
                </c:pt>
                <c:pt idx="670">
                  <c:v>39904.0</c:v>
                </c:pt>
                <c:pt idx="671">
                  <c:v>39905.0</c:v>
                </c:pt>
                <c:pt idx="672">
                  <c:v>39906.0</c:v>
                </c:pt>
                <c:pt idx="673">
                  <c:v>39907.0</c:v>
                </c:pt>
                <c:pt idx="674">
                  <c:v>39908.0</c:v>
                </c:pt>
                <c:pt idx="675">
                  <c:v>39909.0</c:v>
                </c:pt>
                <c:pt idx="676">
                  <c:v>39910.0</c:v>
                </c:pt>
                <c:pt idx="677">
                  <c:v>39911.0</c:v>
                </c:pt>
                <c:pt idx="678">
                  <c:v>39912.0</c:v>
                </c:pt>
                <c:pt idx="679">
                  <c:v>39913.0</c:v>
                </c:pt>
                <c:pt idx="680">
                  <c:v>39914.0</c:v>
                </c:pt>
                <c:pt idx="681">
                  <c:v>39915.0</c:v>
                </c:pt>
                <c:pt idx="682">
                  <c:v>39916.0</c:v>
                </c:pt>
                <c:pt idx="683">
                  <c:v>39917.0</c:v>
                </c:pt>
                <c:pt idx="684">
                  <c:v>39918.0</c:v>
                </c:pt>
                <c:pt idx="685">
                  <c:v>39919.0</c:v>
                </c:pt>
                <c:pt idx="686">
                  <c:v>39920.0</c:v>
                </c:pt>
                <c:pt idx="687">
                  <c:v>39921.0</c:v>
                </c:pt>
                <c:pt idx="688">
                  <c:v>39922.0</c:v>
                </c:pt>
                <c:pt idx="689">
                  <c:v>39923.0</c:v>
                </c:pt>
                <c:pt idx="690">
                  <c:v>39924.0</c:v>
                </c:pt>
                <c:pt idx="691">
                  <c:v>39925.0</c:v>
                </c:pt>
                <c:pt idx="692">
                  <c:v>39926.0</c:v>
                </c:pt>
                <c:pt idx="693">
                  <c:v>39927.0</c:v>
                </c:pt>
                <c:pt idx="694">
                  <c:v>39928.0</c:v>
                </c:pt>
                <c:pt idx="695">
                  <c:v>39929.0</c:v>
                </c:pt>
                <c:pt idx="696">
                  <c:v>39930.0</c:v>
                </c:pt>
                <c:pt idx="697">
                  <c:v>39931.0</c:v>
                </c:pt>
                <c:pt idx="698">
                  <c:v>39932.0</c:v>
                </c:pt>
                <c:pt idx="699">
                  <c:v>39933.0</c:v>
                </c:pt>
                <c:pt idx="700">
                  <c:v>39934.0</c:v>
                </c:pt>
                <c:pt idx="701">
                  <c:v>39935.0</c:v>
                </c:pt>
                <c:pt idx="702">
                  <c:v>39936.0</c:v>
                </c:pt>
                <c:pt idx="703">
                  <c:v>39937.0</c:v>
                </c:pt>
                <c:pt idx="704">
                  <c:v>39938.0</c:v>
                </c:pt>
                <c:pt idx="705">
                  <c:v>39939.0</c:v>
                </c:pt>
                <c:pt idx="706">
                  <c:v>39940.0</c:v>
                </c:pt>
                <c:pt idx="707">
                  <c:v>39941.0</c:v>
                </c:pt>
                <c:pt idx="708">
                  <c:v>39942.0</c:v>
                </c:pt>
                <c:pt idx="709">
                  <c:v>39943.0</c:v>
                </c:pt>
                <c:pt idx="710">
                  <c:v>39944.0</c:v>
                </c:pt>
                <c:pt idx="711">
                  <c:v>39945.0</c:v>
                </c:pt>
                <c:pt idx="712">
                  <c:v>39946.0</c:v>
                </c:pt>
                <c:pt idx="713">
                  <c:v>39947.0</c:v>
                </c:pt>
                <c:pt idx="714">
                  <c:v>39948.0</c:v>
                </c:pt>
                <c:pt idx="715">
                  <c:v>39949.0</c:v>
                </c:pt>
                <c:pt idx="716">
                  <c:v>39950.0</c:v>
                </c:pt>
                <c:pt idx="717">
                  <c:v>39951.0</c:v>
                </c:pt>
                <c:pt idx="718">
                  <c:v>39952.0</c:v>
                </c:pt>
                <c:pt idx="719">
                  <c:v>39953.0</c:v>
                </c:pt>
                <c:pt idx="720">
                  <c:v>39954.0</c:v>
                </c:pt>
                <c:pt idx="721">
                  <c:v>39955.0</c:v>
                </c:pt>
                <c:pt idx="722">
                  <c:v>39956.0</c:v>
                </c:pt>
                <c:pt idx="723">
                  <c:v>39957.0</c:v>
                </c:pt>
                <c:pt idx="724">
                  <c:v>39958.0</c:v>
                </c:pt>
                <c:pt idx="725">
                  <c:v>39959.0</c:v>
                </c:pt>
                <c:pt idx="726">
                  <c:v>39960.0</c:v>
                </c:pt>
                <c:pt idx="727">
                  <c:v>39961.0</c:v>
                </c:pt>
                <c:pt idx="728">
                  <c:v>39962.0</c:v>
                </c:pt>
                <c:pt idx="729">
                  <c:v>39963.0</c:v>
                </c:pt>
                <c:pt idx="730">
                  <c:v>39964.0</c:v>
                </c:pt>
                <c:pt idx="731">
                  <c:v>39965.0</c:v>
                </c:pt>
                <c:pt idx="732">
                  <c:v>39966.0</c:v>
                </c:pt>
                <c:pt idx="733">
                  <c:v>39967.0</c:v>
                </c:pt>
                <c:pt idx="734">
                  <c:v>39968.0</c:v>
                </c:pt>
                <c:pt idx="735">
                  <c:v>39969.0</c:v>
                </c:pt>
                <c:pt idx="736">
                  <c:v>39970.0</c:v>
                </c:pt>
                <c:pt idx="737">
                  <c:v>39971.0</c:v>
                </c:pt>
                <c:pt idx="738">
                  <c:v>39972.0</c:v>
                </c:pt>
                <c:pt idx="739">
                  <c:v>39973.0</c:v>
                </c:pt>
                <c:pt idx="740">
                  <c:v>39974.0</c:v>
                </c:pt>
                <c:pt idx="741">
                  <c:v>39975.0</c:v>
                </c:pt>
                <c:pt idx="742">
                  <c:v>39976.0</c:v>
                </c:pt>
                <c:pt idx="743">
                  <c:v>39977.0</c:v>
                </c:pt>
                <c:pt idx="744">
                  <c:v>39978.0</c:v>
                </c:pt>
                <c:pt idx="745">
                  <c:v>39979.0</c:v>
                </c:pt>
                <c:pt idx="746">
                  <c:v>39980.0</c:v>
                </c:pt>
                <c:pt idx="747">
                  <c:v>39981.0</c:v>
                </c:pt>
                <c:pt idx="748">
                  <c:v>39982.0</c:v>
                </c:pt>
                <c:pt idx="749">
                  <c:v>39983.0</c:v>
                </c:pt>
                <c:pt idx="750">
                  <c:v>39984.0</c:v>
                </c:pt>
                <c:pt idx="751">
                  <c:v>39985.0</c:v>
                </c:pt>
                <c:pt idx="752">
                  <c:v>39986.0</c:v>
                </c:pt>
                <c:pt idx="753">
                  <c:v>39987.0</c:v>
                </c:pt>
                <c:pt idx="754">
                  <c:v>39988.0</c:v>
                </c:pt>
                <c:pt idx="755">
                  <c:v>39989.0</c:v>
                </c:pt>
                <c:pt idx="756">
                  <c:v>39990.0</c:v>
                </c:pt>
                <c:pt idx="757">
                  <c:v>39991.0</c:v>
                </c:pt>
                <c:pt idx="758">
                  <c:v>39992.0</c:v>
                </c:pt>
                <c:pt idx="759">
                  <c:v>39993.0</c:v>
                </c:pt>
                <c:pt idx="760">
                  <c:v>39994.0</c:v>
                </c:pt>
                <c:pt idx="761">
                  <c:v>39995.0</c:v>
                </c:pt>
                <c:pt idx="762">
                  <c:v>39996.0</c:v>
                </c:pt>
                <c:pt idx="763">
                  <c:v>39997.0</c:v>
                </c:pt>
                <c:pt idx="764">
                  <c:v>39998.0</c:v>
                </c:pt>
                <c:pt idx="765">
                  <c:v>39999.0</c:v>
                </c:pt>
                <c:pt idx="766">
                  <c:v>40000.0</c:v>
                </c:pt>
                <c:pt idx="767">
                  <c:v>40001.0</c:v>
                </c:pt>
                <c:pt idx="768">
                  <c:v>40002.0</c:v>
                </c:pt>
                <c:pt idx="769">
                  <c:v>40003.0</c:v>
                </c:pt>
                <c:pt idx="770">
                  <c:v>40004.0</c:v>
                </c:pt>
                <c:pt idx="771">
                  <c:v>40005.0</c:v>
                </c:pt>
                <c:pt idx="772">
                  <c:v>40006.0</c:v>
                </c:pt>
                <c:pt idx="773">
                  <c:v>40007.0</c:v>
                </c:pt>
                <c:pt idx="774">
                  <c:v>40008.0</c:v>
                </c:pt>
                <c:pt idx="775">
                  <c:v>40009.0</c:v>
                </c:pt>
                <c:pt idx="776">
                  <c:v>40010.0</c:v>
                </c:pt>
                <c:pt idx="777">
                  <c:v>40011.0</c:v>
                </c:pt>
                <c:pt idx="778">
                  <c:v>40012.0</c:v>
                </c:pt>
                <c:pt idx="779">
                  <c:v>40013.0</c:v>
                </c:pt>
                <c:pt idx="780">
                  <c:v>40014.0</c:v>
                </c:pt>
                <c:pt idx="781">
                  <c:v>40015.0</c:v>
                </c:pt>
                <c:pt idx="782">
                  <c:v>40016.0</c:v>
                </c:pt>
                <c:pt idx="783">
                  <c:v>40017.0</c:v>
                </c:pt>
                <c:pt idx="784">
                  <c:v>40018.0</c:v>
                </c:pt>
                <c:pt idx="785">
                  <c:v>40019.0</c:v>
                </c:pt>
                <c:pt idx="786">
                  <c:v>40020.0</c:v>
                </c:pt>
                <c:pt idx="787">
                  <c:v>40021.0</c:v>
                </c:pt>
                <c:pt idx="788">
                  <c:v>40022.0</c:v>
                </c:pt>
                <c:pt idx="789">
                  <c:v>40023.0</c:v>
                </c:pt>
                <c:pt idx="790">
                  <c:v>40024.0</c:v>
                </c:pt>
                <c:pt idx="791">
                  <c:v>40025.0</c:v>
                </c:pt>
                <c:pt idx="792">
                  <c:v>40026.0</c:v>
                </c:pt>
                <c:pt idx="793">
                  <c:v>40027.0</c:v>
                </c:pt>
                <c:pt idx="794">
                  <c:v>40028.0</c:v>
                </c:pt>
                <c:pt idx="795">
                  <c:v>40029.0</c:v>
                </c:pt>
                <c:pt idx="796">
                  <c:v>40030.0</c:v>
                </c:pt>
                <c:pt idx="797">
                  <c:v>40031.0</c:v>
                </c:pt>
                <c:pt idx="798">
                  <c:v>40032.0</c:v>
                </c:pt>
                <c:pt idx="799">
                  <c:v>40033.0</c:v>
                </c:pt>
                <c:pt idx="800">
                  <c:v>40034.0</c:v>
                </c:pt>
                <c:pt idx="801">
                  <c:v>40035.0</c:v>
                </c:pt>
                <c:pt idx="802">
                  <c:v>40036.0</c:v>
                </c:pt>
                <c:pt idx="803">
                  <c:v>40037.0</c:v>
                </c:pt>
                <c:pt idx="804">
                  <c:v>40038.0</c:v>
                </c:pt>
                <c:pt idx="805">
                  <c:v>40039.0</c:v>
                </c:pt>
                <c:pt idx="806">
                  <c:v>40040.0</c:v>
                </c:pt>
                <c:pt idx="807">
                  <c:v>40041.0</c:v>
                </c:pt>
                <c:pt idx="808">
                  <c:v>40042.0</c:v>
                </c:pt>
                <c:pt idx="809">
                  <c:v>40043.0</c:v>
                </c:pt>
                <c:pt idx="810">
                  <c:v>40044.0</c:v>
                </c:pt>
                <c:pt idx="811">
                  <c:v>40045.0</c:v>
                </c:pt>
                <c:pt idx="812">
                  <c:v>40046.0</c:v>
                </c:pt>
                <c:pt idx="813">
                  <c:v>40047.0</c:v>
                </c:pt>
                <c:pt idx="814">
                  <c:v>40048.0</c:v>
                </c:pt>
                <c:pt idx="815">
                  <c:v>40049.0</c:v>
                </c:pt>
                <c:pt idx="816">
                  <c:v>40050.0</c:v>
                </c:pt>
                <c:pt idx="817">
                  <c:v>40051.0</c:v>
                </c:pt>
                <c:pt idx="818">
                  <c:v>40052.0</c:v>
                </c:pt>
                <c:pt idx="819">
                  <c:v>40053.0</c:v>
                </c:pt>
                <c:pt idx="820">
                  <c:v>40054.0</c:v>
                </c:pt>
                <c:pt idx="821">
                  <c:v>40055.0</c:v>
                </c:pt>
                <c:pt idx="822">
                  <c:v>40056.0</c:v>
                </c:pt>
                <c:pt idx="823">
                  <c:v>40057.0</c:v>
                </c:pt>
                <c:pt idx="824">
                  <c:v>40058.0</c:v>
                </c:pt>
                <c:pt idx="825">
                  <c:v>40059.0</c:v>
                </c:pt>
                <c:pt idx="826">
                  <c:v>40060.0</c:v>
                </c:pt>
                <c:pt idx="827">
                  <c:v>40061.0</c:v>
                </c:pt>
                <c:pt idx="828">
                  <c:v>40062.0</c:v>
                </c:pt>
                <c:pt idx="829">
                  <c:v>40063.0</c:v>
                </c:pt>
                <c:pt idx="830">
                  <c:v>40064.0</c:v>
                </c:pt>
                <c:pt idx="831">
                  <c:v>40065.0</c:v>
                </c:pt>
                <c:pt idx="832">
                  <c:v>40066.0</c:v>
                </c:pt>
                <c:pt idx="833">
                  <c:v>40067.0</c:v>
                </c:pt>
                <c:pt idx="834">
                  <c:v>40068.0</c:v>
                </c:pt>
                <c:pt idx="835">
                  <c:v>40069.0</c:v>
                </c:pt>
                <c:pt idx="836">
                  <c:v>40070.0</c:v>
                </c:pt>
                <c:pt idx="837">
                  <c:v>40071.0</c:v>
                </c:pt>
                <c:pt idx="838">
                  <c:v>40072.0</c:v>
                </c:pt>
                <c:pt idx="839">
                  <c:v>40073.0</c:v>
                </c:pt>
                <c:pt idx="840">
                  <c:v>40074.0</c:v>
                </c:pt>
                <c:pt idx="841">
                  <c:v>40075.0</c:v>
                </c:pt>
                <c:pt idx="842">
                  <c:v>40076.0</c:v>
                </c:pt>
                <c:pt idx="843">
                  <c:v>40077.0</c:v>
                </c:pt>
                <c:pt idx="844">
                  <c:v>40078.0</c:v>
                </c:pt>
                <c:pt idx="845">
                  <c:v>40079.0</c:v>
                </c:pt>
                <c:pt idx="846">
                  <c:v>40080.0</c:v>
                </c:pt>
                <c:pt idx="847">
                  <c:v>40081.0</c:v>
                </c:pt>
                <c:pt idx="848">
                  <c:v>40082.0</c:v>
                </c:pt>
                <c:pt idx="849">
                  <c:v>40083.0</c:v>
                </c:pt>
                <c:pt idx="850">
                  <c:v>40084.0</c:v>
                </c:pt>
                <c:pt idx="851">
                  <c:v>40085.0</c:v>
                </c:pt>
                <c:pt idx="852">
                  <c:v>40086.0</c:v>
                </c:pt>
                <c:pt idx="853">
                  <c:v>40087.0</c:v>
                </c:pt>
                <c:pt idx="854">
                  <c:v>40088.0</c:v>
                </c:pt>
                <c:pt idx="855">
                  <c:v>40089.0</c:v>
                </c:pt>
                <c:pt idx="856">
                  <c:v>40090.0</c:v>
                </c:pt>
                <c:pt idx="857">
                  <c:v>40091.0</c:v>
                </c:pt>
                <c:pt idx="858">
                  <c:v>40092.0</c:v>
                </c:pt>
                <c:pt idx="859">
                  <c:v>40093.0</c:v>
                </c:pt>
                <c:pt idx="860">
                  <c:v>40094.0</c:v>
                </c:pt>
                <c:pt idx="861">
                  <c:v>40095.0</c:v>
                </c:pt>
                <c:pt idx="862">
                  <c:v>40096.0</c:v>
                </c:pt>
                <c:pt idx="863">
                  <c:v>40097.0</c:v>
                </c:pt>
                <c:pt idx="864">
                  <c:v>40098.0</c:v>
                </c:pt>
                <c:pt idx="865">
                  <c:v>40099.0</c:v>
                </c:pt>
                <c:pt idx="866">
                  <c:v>40100.0</c:v>
                </c:pt>
                <c:pt idx="867">
                  <c:v>40101.0</c:v>
                </c:pt>
                <c:pt idx="868">
                  <c:v>40102.0</c:v>
                </c:pt>
                <c:pt idx="869">
                  <c:v>40103.0</c:v>
                </c:pt>
                <c:pt idx="870">
                  <c:v>40104.0</c:v>
                </c:pt>
                <c:pt idx="871">
                  <c:v>40105.0</c:v>
                </c:pt>
                <c:pt idx="872">
                  <c:v>40106.0</c:v>
                </c:pt>
                <c:pt idx="873">
                  <c:v>40107.0</c:v>
                </c:pt>
                <c:pt idx="874">
                  <c:v>40108.0</c:v>
                </c:pt>
                <c:pt idx="875">
                  <c:v>40109.0</c:v>
                </c:pt>
                <c:pt idx="876">
                  <c:v>40110.0</c:v>
                </c:pt>
                <c:pt idx="877">
                  <c:v>40111.0</c:v>
                </c:pt>
                <c:pt idx="878">
                  <c:v>40112.0</c:v>
                </c:pt>
                <c:pt idx="879">
                  <c:v>40113.0</c:v>
                </c:pt>
                <c:pt idx="880">
                  <c:v>40114.0</c:v>
                </c:pt>
                <c:pt idx="881">
                  <c:v>40115.0</c:v>
                </c:pt>
                <c:pt idx="882">
                  <c:v>40116.0</c:v>
                </c:pt>
                <c:pt idx="883">
                  <c:v>40117.0</c:v>
                </c:pt>
                <c:pt idx="884">
                  <c:v>40118.0</c:v>
                </c:pt>
                <c:pt idx="885">
                  <c:v>40119.0</c:v>
                </c:pt>
                <c:pt idx="886">
                  <c:v>40120.0</c:v>
                </c:pt>
                <c:pt idx="887">
                  <c:v>40121.0</c:v>
                </c:pt>
                <c:pt idx="888">
                  <c:v>40122.0</c:v>
                </c:pt>
                <c:pt idx="889">
                  <c:v>40123.0</c:v>
                </c:pt>
                <c:pt idx="890">
                  <c:v>40124.0</c:v>
                </c:pt>
                <c:pt idx="891">
                  <c:v>40125.0</c:v>
                </c:pt>
                <c:pt idx="892">
                  <c:v>40126.0</c:v>
                </c:pt>
                <c:pt idx="893">
                  <c:v>40127.0</c:v>
                </c:pt>
                <c:pt idx="894">
                  <c:v>40128.0</c:v>
                </c:pt>
                <c:pt idx="895">
                  <c:v>40129.0</c:v>
                </c:pt>
                <c:pt idx="896">
                  <c:v>40130.0</c:v>
                </c:pt>
                <c:pt idx="897">
                  <c:v>40131.0</c:v>
                </c:pt>
                <c:pt idx="898">
                  <c:v>40132.0</c:v>
                </c:pt>
                <c:pt idx="899">
                  <c:v>40133.0</c:v>
                </c:pt>
                <c:pt idx="900">
                  <c:v>40134.0</c:v>
                </c:pt>
                <c:pt idx="901">
                  <c:v>40135.0</c:v>
                </c:pt>
                <c:pt idx="902">
                  <c:v>40136.0</c:v>
                </c:pt>
                <c:pt idx="903">
                  <c:v>40137.0</c:v>
                </c:pt>
                <c:pt idx="904">
                  <c:v>40138.0</c:v>
                </c:pt>
                <c:pt idx="905">
                  <c:v>40139.0</c:v>
                </c:pt>
                <c:pt idx="906">
                  <c:v>40140.0</c:v>
                </c:pt>
                <c:pt idx="907">
                  <c:v>40141.0</c:v>
                </c:pt>
                <c:pt idx="908">
                  <c:v>40142.0</c:v>
                </c:pt>
                <c:pt idx="909">
                  <c:v>40143.0</c:v>
                </c:pt>
                <c:pt idx="910">
                  <c:v>40144.0</c:v>
                </c:pt>
                <c:pt idx="911">
                  <c:v>40145.0</c:v>
                </c:pt>
                <c:pt idx="912">
                  <c:v>40146.0</c:v>
                </c:pt>
                <c:pt idx="913">
                  <c:v>40147.0</c:v>
                </c:pt>
                <c:pt idx="914">
                  <c:v>40148.0</c:v>
                </c:pt>
                <c:pt idx="915">
                  <c:v>40149.0</c:v>
                </c:pt>
                <c:pt idx="916">
                  <c:v>40150.0</c:v>
                </c:pt>
                <c:pt idx="917">
                  <c:v>40151.0</c:v>
                </c:pt>
                <c:pt idx="918">
                  <c:v>40152.0</c:v>
                </c:pt>
                <c:pt idx="919">
                  <c:v>40153.0</c:v>
                </c:pt>
                <c:pt idx="920">
                  <c:v>40154.0</c:v>
                </c:pt>
                <c:pt idx="921">
                  <c:v>40155.0</c:v>
                </c:pt>
                <c:pt idx="922">
                  <c:v>40156.0</c:v>
                </c:pt>
                <c:pt idx="923">
                  <c:v>40157.0</c:v>
                </c:pt>
                <c:pt idx="924">
                  <c:v>40158.0</c:v>
                </c:pt>
                <c:pt idx="925">
                  <c:v>40159.0</c:v>
                </c:pt>
                <c:pt idx="926">
                  <c:v>40160.0</c:v>
                </c:pt>
                <c:pt idx="927">
                  <c:v>40161.0</c:v>
                </c:pt>
                <c:pt idx="928">
                  <c:v>40162.0</c:v>
                </c:pt>
                <c:pt idx="929">
                  <c:v>40163.0</c:v>
                </c:pt>
                <c:pt idx="930">
                  <c:v>40164.0</c:v>
                </c:pt>
                <c:pt idx="931">
                  <c:v>40165.0</c:v>
                </c:pt>
                <c:pt idx="932">
                  <c:v>40166.0</c:v>
                </c:pt>
                <c:pt idx="933">
                  <c:v>40167.0</c:v>
                </c:pt>
                <c:pt idx="934">
                  <c:v>40168.0</c:v>
                </c:pt>
                <c:pt idx="935">
                  <c:v>40169.0</c:v>
                </c:pt>
                <c:pt idx="936">
                  <c:v>40170.0</c:v>
                </c:pt>
                <c:pt idx="937">
                  <c:v>40171.0</c:v>
                </c:pt>
                <c:pt idx="938">
                  <c:v>40172.0</c:v>
                </c:pt>
                <c:pt idx="939">
                  <c:v>40173.0</c:v>
                </c:pt>
                <c:pt idx="940">
                  <c:v>40174.0</c:v>
                </c:pt>
                <c:pt idx="941">
                  <c:v>40175.0</c:v>
                </c:pt>
                <c:pt idx="942">
                  <c:v>40176.0</c:v>
                </c:pt>
                <c:pt idx="943">
                  <c:v>40177.0</c:v>
                </c:pt>
                <c:pt idx="944">
                  <c:v>40178.0</c:v>
                </c:pt>
                <c:pt idx="945">
                  <c:v>40179.0</c:v>
                </c:pt>
                <c:pt idx="946">
                  <c:v>40180.0</c:v>
                </c:pt>
                <c:pt idx="947">
                  <c:v>40181.0</c:v>
                </c:pt>
                <c:pt idx="948">
                  <c:v>40182.0</c:v>
                </c:pt>
                <c:pt idx="949">
                  <c:v>40183.0</c:v>
                </c:pt>
                <c:pt idx="950">
                  <c:v>40184.0</c:v>
                </c:pt>
                <c:pt idx="951">
                  <c:v>40185.0</c:v>
                </c:pt>
                <c:pt idx="952">
                  <c:v>40186.0</c:v>
                </c:pt>
                <c:pt idx="953">
                  <c:v>40187.0</c:v>
                </c:pt>
                <c:pt idx="954">
                  <c:v>40188.0</c:v>
                </c:pt>
                <c:pt idx="955">
                  <c:v>40189.0</c:v>
                </c:pt>
                <c:pt idx="956">
                  <c:v>40190.0</c:v>
                </c:pt>
                <c:pt idx="957">
                  <c:v>40191.0</c:v>
                </c:pt>
                <c:pt idx="958">
                  <c:v>40192.0</c:v>
                </c:pt>
                <c:pt idx="959">
                  <c:v>40193.0</c:v>
                </c:pt>
                <c:pt idx="960">
                  <c:v>40194.0</c:v>
                </c:pt>
                <c:pt idx="961">
                  <c:v>40195.0</c:v>
                </c:pt>
                <c:pt idx="962">
                  <c:v>40196.0</c:v>
                </c:pt>
                <c:pt idx="963">
                  <c:v>40197.0</c:v>
                </c:pt>
                <c:pt idx="964">
                  <c:v>40198.0</c:v>
                </c:pt>
                <c:pt idx="965">
                  <c:v>40199.0</c:v>
                </c:pt>
                <c:pt idx="966">
                  <c:v>40200.0</c:v>
                </c:pt>
                <c:pt idx="967">
                  <c:v>40201.0</c:v>
                </c:pt>
                <c:pt idx="968">
                  <c:v>40202.0</c:v>
                </c:pt>
                <c:pt idx="969">
                  <c:v>40203.0</c:v>
                </c:pt>
                <c:pt idx="970">
                  <c:v>40204.0</c:v>
                </c:pt>
                <c:pt idx="971">
                  <c:v>40205.0</c:v>
                </c:pt>
                <c:pt idx="972">
                  <c:v>40206.0</c:v>
                </c:pt>
                <c:pt idx="973">
                  <c:v>40207.0</c:v>
                </c:pt>
                <c:pt idx="974">
                  <c:v>40208.0</c:v>
                </c:pt>
                <c:pt idx="975">
                  <c:v>40209.0</c:v>
                </c:pt>
                <c:pt idx="976">
                  <c:v>40210.0</c:v>
                </c:pt>
                <c:pt idx="977">
                  <c:v>40211.0</c:v>
                </c:pt>
                <c:pt idx="978">
                  <c:v>40212.0</c:v>
                </c:pt>
                <c:pt idx="979">
                  <c:v>40213.0</c:v>
                </c:pt>
                <c:pt idx="980">
                  <c:v>40214.0</c:v>
                </c:pt>
                <c:pt idx="981">
                  <c:v>40215.0</c:v>
                </c:pt>
                <c:pt idx="982">
                  <c:v>40216.0</c:v>
                </c:pt>
                <c:pt idx="983">
                  <c:v>40217.0</c:v>
                </c:pt>
                <c:pt idx="984">
                  <c:v>40218.0</c:v>
                </c:pt>
                <c:pt idx="985">
                  <c:v>40219.0</c:v>
                </c:pt>
                <c:pt idx="986">
                  <c:v>40220.0</c:v>
                </c:pt>
                <c:pt idx="987">
                  <c:v>40221.0</c:v>
                </c:pt>
                <c:pt idx="988">
                  <c:v>40222.0</c:v>
                </c:pt>
                <c:pt idx="989">
                  <c:v>40223.0</c:v>
                </c:pt>
                <c:pt idx="990">
                  <c:v>40224.0</c:v>
                </c:pt>
                <c:pt idx="991">
                  <c:v>40225.0</c:v>
                </c:pt>
                <c:pt idx="992">
                  <c:v>40226.0</c:v>
                </c:pt>
                <c:pt idx="993">
                  <c:v>40227.0</c:v>
                </c:pt>
                <c:pt idx="994">
                  <c:v>40228.0</c:v>
                </c:pt>
                <c:pt idx="995">
                  <c:v>40229.0</c:v>
                </c:pt>
                <c:pt idx="996">
                  <c:v>40230.0</c:v>
                </c:pt>
                <c:pt idx="997">
                  <c:v>40231.0</c:v>
                </c:pt>
                <c:pt idx="998">
                  <c:v>40232.0</c:v>
                </c:pt>
                <c:pt idx="999">
                  <c:v>40233.0</c:v>
                </c:pt>
                <c:pt idx="1000">
                  <c:v>40234.0</c:v>
                </c:pt>
                <c:pt idx="1001">
                  <c:v>40235.0</c:v>
                </c:pt>
                <c:pt idx="1002">
                  <c:v>40236.0</c:v>
                </c:pt>
                <c:pt idx="1003">
                  <c:v>40237.0</c:v>
                </c:pt>
                <c:pt idx="1004">
                  <c:v>40238.0</c:v>
                </c:pt>
                <c:pt idx="1005">
                  <c:v>40239.0</c:v>
                </c:pt>
                <c:pt idx="1006">
                  <c:v>40240.0</c:v>
                </c:pt>
                <c:pt idx="1007">
                  <c:v>40241.0</c:v>
                </c:pt>
                <c:pt idx="1008">
                  <c:v>40242.0</c:v>
                </c:pt>
                <c:pt idx="1009">
                  <c:v>40243.0</c:v>
                </c:pt>
                <c:pt idx="1010">
                  <c:v>40244.0</c:v>
                </c:pt>
                <c:pt idx="1011">
                  <c:v>40245.0</c:v>
                </c:pt>
                <c:pt idx="1012">
                  <c:v>40246.0</c:v>
                </c:pt>
                <c:pt idx="1013">
                  <c:v>40247.0</c:v>
                </c:pt>
                <c:pt idx="1014">
                  <c:v>40248.0</c:v>
                </c:pt>
                <c:pt idx="1015">
                  <c:v>40249.0</c:v>
                </c:pt>
                <c:pt idx="1016">
                  <c:v>40250.0</c:v>
                </c:pt>
                <c:pt idx="1017">
                  <c:v>40251.0</c:v>
                </c:pt>
                <c:pt idx="1018">
                  <c:v>40252.0</c:v>
                </c:pt>
                <c:pt idx="1019">
                  <c:v>40253.0</c:v>
                </c:pt>
                <c:pt idx="1020">
                  <c:v>40254.0</c:v>
                </c:pt>
                <c:pt idx="1021">
                  <c:v>40255.0</c:v>
                </c:pt>
                <c:pt idx="1022">
                  <c:v>40256.0</c:v>
                </c:pt>
                <c:pt idx="1023">
                  <c:v>40257.0</c:v>
                </c:pt>
                <c:pt idx="1024">
                  <c:v>40258.0</c:v>
                </c:pt>
                <c:pt idx="1025">
                  <c:v>40259.0</c:v>
                </c:pt>
                <c:pt idx="1026">
                  <c:v>40260.0</c:v>
                </c:pt>
                <c:pt idx="1027">
                  <c:v>40261.0</c:v>
                </c:pt>
                <c:pt idx="1028">
                  <c:v>40262.0</c:v>
                </c:pt>
                <c:pt idx="1029">
                  <c:v>40263.0</c:v>
                </c:pt>
                <c:pt idx="1030">
                  <c:v>40264.0</c:v>
                </c:pt>
                <c:pt idx="1031">
                  <c:v>40265.0</c:v>
                </c:pt>
                <c:pt idx="1032">
                  <c:v>40266.0</c:v>
                </c:pt>
                <c:pt idx="1033">
                  <c:v>40267.0</c:v>
                </c:pt>
                <c:pt idx="1034">
                  <c:v>40268.0</c:v>
                </c:pt>
                <c:pt idx="1035">
                  <c:v>40269.0</c:v>
                </c:pt>
                <c:pt idx="1036">
                  <c:v>40270.0</c:v>
                </c:pt>
                <c:pt idx="1037">
                  <c:v>40271.0</c:v>
                </c:pt>
                <c:pt idx="1038">
                  <c:v>40272.0</c:v>
                </c:pt>
                <c:pt idx="1039">
                  <c:v>40273.0</c:v>
                </c:pt>
                <c:pt idx="1040">
                  <c:v>40274.0</c:v>
                </c:pt>
                <c:pt idx="1041">
                  <c:v>40275.0</c:v>
                </c:pt>
                <c:pt idx="1042">
                  <c:v>40276.0</c:v>
                </c:pt>
                <c:pt idx="1043">
                  <c:v>40277.0</c:v>
                </c:pt>
                <c:pt idx="1044">
                  <c:v>40278.0</c:v>
                </c:pt>
                <c:pt idx="1045">
                  <c:v>40279.0</c:v>
                </c:pt>
                <c:pt idx="1046">
                  <c:v>40280.0</c:v>
                </c:pt>
                <c:pt idx="1047">
                  <c:v>40281.0</c:v>
                </c:pt>
                <c:pt idx="1048">
                  <c:v>40282.0</c:v>
                </c:pt>
                <c:pt idx="1049">
                  <c:v>40283.0</c:v>
                </c:pt>
                <c:pt idx="1050">
                  <c:v>40284.0</c:v>
                </c:pt>
                <c:pt idx="1051">
                  <c:v>40285.0</c:v>
                </c:pt>
                <c:pt idx="1052">
                  <c:v>40286.0</c:v>
                </c:pt>
                <c:pt idx="1053">
                  <c:v>40287.0</c:v>
                </c:pt>
                <c:pt idx="1054">
                  <c:v>40288.0</c:v>
                </c:pt>
                <c:pt idx="1055">
                  <c:v>40289.0</c:v>
                </c:pt>
                <c:pt idx="1056">
                  <c:v>40290.0</c:v>
                </c:pt>
                <c:pt idx="1057">
                  <c:v>40291.0</c:v>
                </c:pt>
                <c:pt idx="1058">
                  <c:v>40292.0</c:v>
                </c:pt>
                <c:pt idx="1059">
                  <c:v>40293.0</c:v>
                </c:pt>
                <c:pt idx="1060">
                  <c:v>40294.0</c:v>
                </c:pt>
                <c:pt idx="1061">
                  <c:v>40295.0</c:v>
                </c:pt>
                <c:pt idx="1062">
                  <c:v>40296.0</c:v>
                </c:pt>
                <c:pt idx="1063">
                  <c:v>40297.0</c:v>
                </c:pt>
                <c:pt idx="1064">
                  <c:v>40298.0</c:v>
                </c:pt>
                <c:pt idx="1065">
                  <c:v>40299.0</c:v>
                </c:pt>
                <c:pt idx="1066">
                  <c:v>40300.0</c:v>
                </c:pt>
                <c:pt idx="1067">
                  <c:v>40301.0</c:v>
                </c:pt>
                <c:pt idx="1068">
                  <c:v>40302.0</c:v>
                </c:pt>
                <c:pt idx="1069">
                  <c:v>40303.0</c:v>
                </c:pt>
                <c:pt idx="1070">
                  <c:v>40304.0</c:v>
                </c:pt>
                <c:pt idx="1071">
                  <c:v>40305.0</c:v>
                </c:pt>
                <c:pt idx="1072">
                  <c:v>40306.0</c:v>
                </c:pt>
                <c:pt idx="1073">
                  <c:v>40307.0</c:v>
                </c:pt>
                <c:pt idx="1074">
                  <c:v>40308.0</c:v>
                </c:pt>
                <c:pt idx="1075">
                  <c:v>40309.0</c:v>
                </c:pt>
                <c:pt idx="1076">
                  <c:v>40310.0</c:v>
                </c:pt>
                <c:pt idx="1077">
                  <c:v>40311.0</c:v>
                </c:pt>
                <c:pt idx="1078">
                  <c:v>40312.0</c:v>
                </c:pt>
                <c:pt idx="1079">
                  <c:v>40313.0</c:v>
                </c:pt>
                <c:pt idx="1080">
                  <c:v>40314.0</c:v>
                </c:pt>
                <c:pt idx="1081">
                  <c:v>40315.0</c:v>
                </c:pt>
                <c:pt idx="1082">
                  <c:v>40316.0</c:v>
                </c:pt>
                <c:pt idx="1083">
                  <c:v>40317.0</c:v>
                </c:pt>
                <c:pt idx="1084">
                  <c:v>40318.0</c:v>
                </c:pt>
                <c:pt idx="1085">
                  <c:v>40319.0</c:v>
                </c:pt>
                <c:pt idx="1086">
                  <c:v>40320.0</c:v>
                </c:pt>
                <c:pt idx="1087">
                  <c:v>40321.0</c:v>
                </c:pt>
                <c:pt idx="1088">
                  <c:v>40322.0</c:v>
                </c:pt>
                <c:pt idx="1089">
                  <c:v>40323.0</c:v>
                </c:pt>
                <c:pt idx="1090">
                  <c:v>40324.0</c:v>
                </c:pt>
                <c:pt idx="1091">
                  <c:v>40325.0</c:v>
                </c:pt>
                <c:pt idx="1092">
                  <c:v>40326.0</c:v>
                </c:pt>
                <c:pt idx="1093">
                  <c:v>40327.0</c:v>
                </c:pt>
                <c:pt idx="1094">
                  <c:v>40328.0</c:v>
                </c:pt>
                <c:pt idx="1095">
                  <c:v>40329.0</c:v>
                </c:pt>
                <c:pt idx="1096">
                  <c:v>40330.0</c:v>
                </c:pt>
                <c:pt idx="1097">
                  <c:v>40331.0</c:v>
                </c:pt>
                <c:pt idx="1098">
                  <c:v>40332.0</c:v>
                </c:pt>
                <c:pt idx="1099">
                  <c:v>40333.0</c:v>
                </c:pt>
                <c:pt idx="1100">
                  <c:v>40334.0</c:v>
                </c:pt>
                <c:pt idx="1101">
                  <c:v>40335.0</c:v>
                </c:pt>
                <c:pt idx="1102">
                  <c:v>40336.0</c:v>
                </c:pt>
                <c:pt idx="1103">
                  <c:v>40337.0</c:v>
                </c:pt>
                <c:pt idx="1104">
                  <c:v>40338.0</c:v>
                </c:pt>
                <c:pt idx="1105">
                  <c:v>40339.0</c:v>
                </c:pt>
                <c:pt idx="1106">
                  <c:v>40340.0</c:v>
                </c:pt>
                <c:pt idx="1107">
                  <c:v>40341.0</c:v>
                </c:pt>
                <c:pt idx="1108">
                  <c:v>40342.0</c:v>
                </c:pt>
                <c:pt idx="1109">
                  <c:v>40343.0</c:v>
                </c:pt>
                <c:pt idx="1110">
                  <c:v>40344.0</c:v>
                </c:pt>
                <c:pt idx="1111">
                  <c:v>40345.0</c:v>
                </c:pt>
                <c:pt idx="1112">
                  <c:v>40346.0</c:v>
                </c:pt>
                <c:pt idx="1113">
                  <c:v>40347.0</c:v>
                </c:pt>
                <c:pt idx="1114">
                  <c:v>40348.0</c:v>
                </c:pt>
                <c:pt idx="1115">
                  <c:v>40349.0</c:v>
                </c:pt>
                <c:pt idx="1116">
                  <c:v>40350.0</c:v>
                </c:pt>
                <c:pt idx="1117">
                  <c:v>40351.0</c:v>
                </c:pt>
                <c:pt idx="1118">
                  <c:v>40352.0</c:v>
                </c:pt>
                <c:pt idx="1119">
                  <c:v>40353.0</c:v>
                </c:pt>
                <c:pt idx="1120">
                  <c:v>40354.0</c:v>
                </c:pt>
                <c:pt idx="1121">
                  <c:v>40355.0</c:v>
                </c:pt>
                <c:pt idx="1122">
                  <c:v>40356.0</c:v>
                </c:pt>
                <c:pt idx="1123">
                  <c:v>40357.0</c:v>
                </c:pt>
                <c:pt idx="1124">
                  <c:v>40358.0</c:v>
                </c:pt>
                <c:pt idx="1125">
                  <c:v>40359.0</c:v>
                </c:pt>
                <c:pt idx="1126">
                  <c:v>40360.0</c:v>
                </c:pt>
                <c:pt idx="1127">
                  <c:v>40361.0</c:v>
                </c:pt>
                <c:pt idx="1128">
                  <c:v>40362.0</c:v>
                </c:pt>
                <c:pt idx="1129">
                  <c:v>40363.0</c:v>
                </c:pt>
                <c:pt idx="1130">
                  <c:v>40364.0</c:v>
                </c:pt>
                <c:pt idx="1131">
                  <c:v>40365.0</c:v>
                </c:pt>
                <c:pt idx="1132">
                  <c:v>40366.0</c:v>
                </c:pt>
                <c:pt idx="1133">
                  <c:v>40367.0</c:v>
                </c:pt>
                <c:pt idx="1134">
                  <c:v>40368.0</c:v>
                </c:pt>
                <c:pt idx="1135">
                  <c:v>40369.0</c:v>
                </c:pt>
                <c:pt idx="1136">
                  <c:v>40370.0</c:v>
                </c:pt>
                <c:pt idx="1137">
                  <c:v>40371.0</c:v>
                </c:pt>
                <c:pt idx="1138">
                  <c:v>40372.0</c:v>
                </c:pt>
                <c:pt idx="1139">
                  <c:v>40373.0</c:v>
                </c:pt>
                <c:pt idx="1140">
                  <c:v>40374.0</c:v>
                </c:pt>
                <c:pt idx="1141">
                  <c:v>40375.0</c:v>
                </c:pt>
                <c:pt idx="1142">
                  <c:v>40376.0</c:v>
                </c:pt>
                <c:pt idx="1143">
                  <c:v>40377.0</c:v>
                </c:pt>
                <c:pt idx="1144">
                  <c:v>40378.0</c:v>
                </c:pt>
                <c:pt idx="1145">
                  <c:v>40379.0</c:v>
                </c:pt>
                <c:pt idx="1146">
                  <c:v>40380.0</c:v>
                </c:pt>
                <c:pt idx="1147">
                  <c:v>40381.0</c:v>
                </c:pt>
                <c:pt idx="1148">
                  <c:v>40382.0</c:v>
                </c:pt>
                <c:pt idx="1149">
                  <c:v>40383.0</c:v>
                </c:pt>
                <c:pt idx="1150">
                  <c:v>40384.0</c:v>
                </c:pt>
                <c:pt idx="1151">
                  <c:v>40385.0</c:v>
                </c:pt>
                <c:pt idx="1152">
                  <c:v>40386.0</c:v>
                </c:pt>
                <c:pt idx="1153">
                  <c:v>40387.0</c:v>
                </c:pt>
                <c:pt idx="1154">
                  <c:v>40388.0</c:v>
                </c:pt>
                <c:pt idx="1155">
                  <c:v>40389.0</c:v>
                </c:pt>
                <c:pt idx="1156">
                  <c:v>40390.0</c:v>
                </c:pt>
                <c:pt idx="1157">
                  <c:v>40391.0</c:v>
                </c:pt>
                <c:pt idx="1158">
                  <c:v>40392.0</c:v>
                </c:pt>
                <c:pt idx="1159">
                  <c:v>40393.0</c:v>
                </c:pt>
                <c:pt idx="1160">
                  <c:v>40394.0</c:v>
                </c:pt>
                <c:pt idx="1161">
                  <c:v>40395.0</c:v>
                </c:pt>
                <c:pt idx="1162">
                  <c:v>40396.0</c:v>
                </c:pt>
                <c:pt idx="1163">
                  <c:v>40397.0</c:v>
                </c:pt>
                <c:pt idx="1164">
                  <c:v>40398.0</c:v>
                </c:pt>
                <c:pt idx="1165">
                  <c:v>40399.0</c:v>
                </c:pt>
                <c:pt idx="1166">
                  <c:v>40400.0</c:v>
                </c:pt>
                <c:pt idx="1167">
                  <c:v>40401.0</c:v>
                </c:pt>
                <c:pt idx="1168">
                  <c:v>40402.0</c:v>
                </c:pt>
                <c:pt idx="1169">
                  <c:v>40403.0</c:v>
                </c:pt>
                <c:pt idx="1170">
                  <c:v>40404.0</c:v>
                </c:pt>
                <c:pt idx="1171">
                  <c:v>40405.0</c:v>
                </c:pt>
                <c:pt idx="1172">
                  <c:v>40406.0</c:v>
                </c:pt>
                <c:pt idx="1173">
                  <c:v>40407.0</c:v>
                </c:pt>
                <c:pt idx="1174">
                  <c:v>40408.0</c:v>
                </c:pt>
                <c:pt idx="1175">
                  <c:v>40409.0</c:v>
                </c:pt>
                <c:pt idx="1176">
                  <c:v>40410.0</c:v>
                </c:pt>
                <c:pt idx="1177">
                  <c:v>40411.0</c:v>
                </c:pt>
                <c:pt idx="1178">
                  <c:v>40412.0</c:v>
                </c:pt>
                <c:pt idx="1179">
                  <c:v>40413.0</c:v>
                </c:pt>
                <c:pt idx="1180">
                  <c:v>40414.0</c:v>
                </c:pt>
                <c:pt idx="1181">
                  <c:v>40415.0</c:v>
                </c:pt>
                <c:pt idx="1182">
                  <c:v>40416.0</c:v>
                </c:pt>
                <c:pt idx="1183">
                  <c:v>40417.0</c:v>
                </c:pt>
                <c:pt idx="1184">
                  <c:v>40418.0</c:v>
                </c:pt>
                <c:pt idx="1185">
                  <c:v>40419.0</c:v>
                </c:pt>
                <c:pt idx="1186">
                  <c:v>40420.0</c:v>
                </c:pt>
                <c:pt idx="1187">
                  <c:v>40421.0</c:v>
                </c:pt>
                <c:pt idx="1188">
                  <c:v>40422.0</c:v>
                </c:pt>
                <c:pt idx="1189">
                  <c:v>40423.0</c:v>
                </c:pt>
                <c:pt idx="1190">
                  <c:v>40424.0</c:v>
                </c:pt>
                <c:pt idx="1191">
                  <c:v>40425.0</c:v>
                </c:pt>
                <c:pt idx="1192">
                  <c:v>40426.0</c:v>
                </c:pt>
                <c:pt idx="1193">
                  <c:v>40427.0</c:v>
                </c:pt>
                <c:pt idx="1194">
                  <c:v>40428.0</c:v>
                </c:pt>
                <c:pt idx="1195">
                  <c:v>40429.0</c:v>
                </c:pt>
                <c:pt idx="1196">
                  <c:v>40430.0</c:v>
                </c:pt>
                <c:pt idx="1197">
                  <c:v>40431.0</c:v>
                </c:pt>
                <c:pt idx="1198">
                  <c:v>40432.0</c:v>
                </c:pt>
                <c:pt idx="1199">
                  <c:v>40433.0</c:v>
                </c:pt>
                <c:pt idx="1200">
                  <c:v>40434.0</c:v>
                </c:pt>
                <c:pt idx="1201">
                  <c:v>40435.0</c:v>
                </c:pt>
                <c:pt idx="1202">
                  <c:v>40436.0</c:v>
                </c:pt>
                <c:pt idx="1203">
                  <c:v>40437.0</c:v>
                </c:pt>
                <c:pt idx="1204">
                  <c:v>40438.0</c:v>
                </c:pt>
                <c:pt idx="1205">
                  <c:v>40439.0</c:v>
                </c:pt>
                <c:pt idx="1206">
                  <c:v>40440.0</c:v>
                </c:pt>
                <c:pt idx="1207">
                  <c:v>40441.0</c:v>
                </c:pt>
                <c:pt idx="1208">
                  <c:v>40442.0</c:v>
                </c:pt>
                <c:pt idx="1209">
                  <c:v>40443.0</c:v>
                </c:pt>
                <c:pt idx="1210">
                  <c:v>40444.0</c:v>
                </c:pt>
                <c:pt idx="1211">
                  <c:v>40445.0</c:v>
                </c:pt>
                <c:pt idx="1212">
                  <c:v>40446.0</c:v>
                </c:pt>
                <c:pt idx="1213">
                  <c:v>40447.0</c:v>
                </c:pt>
                <c:pt idx="1214">
                  <c:v>40448.0</c:v>
                </c:pt>
                <c:pt idx="1215">
                  <c:v>40449.0</c:v>
                </c:pt>
                <c:pt idx="1216">
                  <c:v>40450.0</c:v>
                </c:pt>
                <c:pt idx="1217">
                  <c:v>40451.0</c:v>
                </c:pt>
                <c:pt idx="1218">
                  <c:v>40452.0</c:v>
                </c:pt>
                <c:pt idx="1219">
                  <c:v>40453.0</c:v>
                </c:pt>
                <c:pt idx="1220">
                  <c:v>40454.0</c:v>
                </c:pt>
                <c:pt idx="1221">
                  <c:v>40455.0</c:v>
                </c:pt>
                <c:pt idx="1222">
                  <c:v>40456.0</c:v>
                </c:pt>
                <c:pt idx="1223">
                  <c:v>40457.0</c:v>
                </c:pt>
                <c:pt idx="1224">
                  <c:v>40458.0</c:v>
                </c:pt>
                <c:pt idx="1225">
                  <c:v>40459.0</c:v>
                </c:pt>
                <c:pt idx="1226">
                  <c:v>40460.0</c:v>
                </c:pt>
                <c:pt idx="1227">
                  <c:v>40461.0</c:v>
                </c:pt>
                <c:pt idx="1228">
                  <c:v>40462.0</c:v>
                </c:pt>
                <c:pt idx="1229">
                  <c:v>40463.0</c:v>
                </c:pt>
                <c:pt idx="1230">
                  <c:v>40464.0</c:v>
                </c:pt>
                <c:pt idx="1231">
                  <c:v>40465.0</c:v>
                </c:pt>
                <c:pt idx="1232">
                  <c:v>40466.0</c:v>
                </c:pt>
                <c:pt idx="1233">
                  <c:v>40467.0</c:v>
                </c:pt>
                <c:pt idx="1234">
                  <c:v>40468.0</c:v>
                </c:pt>
                <c:pt idx="1235">
                  <c:v>40469.0</c:v>
                </c:pt>
                <c:pt idx="1236">
                  <c:v>40470.0</c:v>
                </c:pt>
                <c:pt idx="1237">
                  <c:v>40471.0</c:v>
                </c:pt>
                <c:pt idx="1238">
                  <c:v>40472.0</c:v>
                </c:pt>
                <c:pt idx="1239">
                  <c:v>40473.0</c:v>
                </c:pt>
                <c:pt idx="1240">
                  <c:v>40474.0</c:v>
                </c:pt>
                <c:pt idx="1241">
                  <c:v>40475.0</c:v>
                </c:pt>
                <c:pt idx="1242">
                  <c:v>40476.0</c:v>
                </c:pt>
                <c:pt idx="1243">
                  <c:v>40477.0</c:v>
                </c:pt>
                <c:pt idx="1244">
                  <c:v>40478.0</c:v>
                </c:pt>
                <c:pt idx="1245">
                  <c:v>40479.0</c:v>
                </c:pt>
                <c:pt idx="1246">
                  <c:v>40480.0</c:v>
                </c:pt>
                <c:pt idx="1247">
                  <c:v>40481.0</c:v>
                </c:pt>
                <c:pt idx="1248">
                  <c:v>40482.0</c:v>
                </c:pt>
                <c:pt idx="1249">
                  <c:v>40483.0</c:v>
                </c:pt>
                <c:pt idx="1250">
                  <c:v>40484.0</c:v>
                </c:pt>
                <c:pt idx="1251">
                  <c:v>40485.0</c:v>
                </c:pt>
                <c:pt idx="1252">
                  <c:v>40486.0</c:v>
                </c:pt>
                <c:pt idx="1253">
                  <c:v>40487.0</c:v>
                </c:pt>
                <c:pt idx="1254">
                  <c:v>40488.0</c:v>
                </c:pt>
                <c:pt idx="1255">
                  <c:v>40489.0</c:v>
                </c:pt>
                <c:pt idx="1256">
                  <c:v>40490.0</c:v>
                </c:pt>
                <c:pt idx="1257">
                  <c:v>40491.0</c:v>
                </c:pt>
                <c:pt idx="1258">
                  <c:v>40492.0</c:v>
                </c:pt>
                <c:pt idx="1259">
                  <c:v>40493.0</c:v>
                </c:pt>
                <c:pt idx="1260">
                  <c:v>40494.0</c:v>
                </c:pt>
                <c:pt idx="1261">
                  <c:v>40495.0</c:v>
                </c:pt>
                <c:pt idx="1262">
                  <c:v>40496.0</c:v>
                </c:pt>
                <c:pt idx="1263">
                  <c:v>40497.0</c:v>
                </c:pt>
                <c:pt idx="1264">
                  <c:v>40498.0</c:v>
                </c:pt>
                <c:pt idx="1265">
                  <c:v>40499.0</c:v>
                </c:pt>
                <c:pt idx="1266">
                  <c:v>40500.0</c:v>
                </c:pt>
                <c:pt idx="1267">
                  <c:v>40501.0</c:v>
                </c:pt>
                <c:pt idx="1268">
                  <c:v>40502.0</c:v>
                </c:pt>
                <c:pt idx="1269">
                  <c:v>40503.0</c:v>
                </c:pt>
                <c:pt idx="1270">
                  <c:v>40504.0</c:v>
                </c:pt>
                <c:pt idx="1271">
                  <c:v>40505.0</c:v>
                </c:pt>
                <c:pt idx="1272">
                  <c:v>40506.0</c:v>
                </c:pt>
                <c:pt idx="1273">
                  <c:v>40507.0</c:v>
                </c:pt>
                <c:pt idx="1274">
                  <c:v>40508.0</c:v>
                </c:pt>
                <c:pt idx="1275">
                  <c:v>40509.0</c:v>
                </c:pt>
                <c:pt idx="1276">
                  <c:v>40510.0</c:v>
                </c:pt>
                <c:pt idx="1277">
                  <c:v>40511.0</c:v>
                </c:pt>
                <c:pt idx="1278">
                  <c:v>40512.0</c:v>
                </c:pt>
                <c:pt idx="1279">
                  <c:v>40513.0</c:v>
                </c:pt>
                <c:pt idx="1280">
                  <c:v>40514.0</c:v>
                </c:pt>
                <c:pt idx="1281">
                  <c:v>40515.0</c:v>
                </c:pt>
                <c:pt idx="1282">
                  <c:v>40516.0</c:v>
                </c:pt>
                <c:pt idx="1283">
                  <c:v>40517.0</c:v>
                </c:pt>
                <c:pt idx="1284">
                  <c:v>40518.0</c:v>
                </c:pt>
                <c:pt idx="1285">
                  <c:v>40519.0</c:v>
                </c:pt>
                <c:pt idx="1286">
                  <c:v>40520.0</c:v>
                </c:pt>
                <c:pt idx="1287">
                  <c:v>40521.0</c:v>
                </c:pt>
                <c:pt idx="1288">
                  <c:v>40522.0</c:v>
                </c:pt>
                <c:pt idx="1289">
                  <c:v>40523.0</c:v>
                </c:pt>
                <c:pt idx="1290">
                  <c:v>40524.0</c:v>
                </c:pt>
                <c:pt idx="1291">
                  <c:v>40525.0</c:v>
                </c:pt>
                <c:pt idx="1292">
                  <c:v>40526.0</c:v>
                </c:pt>
                <c:pt idx="1293">
                  <c:v>40527.0</c:v>
                </c:pt>
                <c:pt idx="1294">
                  <c:v>40528.0</c:v>
                </c:pt>
                <c:pt idx="1295">
                  <c:v>40529.0</c:v>
                </c:pt>
                <c:pt idx="1296">
                  <c:v>40530.0</c:v>
                </c:pt>
                <c:pt idx="1297">
                  <c:v>40531.0</c:v>
                </c:pt>
                <c:pt idx="1298">
                  <c:v>40532.0</c:v>
                </c:pt>
                <c:pt idx="1299">
                  <c:v>40533.0</c:v>
                </c:pt>
                <c:pt idx="1300">
                  <c:v>40534.0</c:v>
                </c:pt>
                <c:pt idx="1301">
                  <c:v>40535.0</c:v>
                </c:pt>
                <c:pt idx="1302">
                  <c:v>40536.0</c:v>
                </c:pt>
                <c:pt idx="1303">
                  <c:v>40537.0</c:v>
                </c:pt>
                <c:pt idx="1304">
                  <c:v>40538.0</c:v>
                </c:pt>
                <c:pt idx="1305">
                  <c:v>40539.0</c:v>
                </c:pt>
                <c:pt idx="1306">
                  <c:v>40540.0</c:v>
                </c:pt>
                <c:pt idx="1307">
                  <c:v>40541.0</c:v>
                </c:pt>
                <c:pt idx="1308">
                  <c:v>40542.0</c:v>
                </c:pt>
                <c:pt idx="1309">
                  <c:v>40543.0</c:v>
                </c:pt>
                <c:pt idx="1310">
                  <c:v>40544.0</c:v>
                </c:pt>
                <c:pt idx="1311">
                  <c:v>40545.0</c:v>
                </c:pt>
                <c:pt idx="1312">
                  <c:v>40546.0</c:v>
                </c:pt>
                <c:pt idx="1313">
                  <c:v>40547.0</c:v>
                </c:pt>
                <c:pt idx="1314">
                  <c:v>40548.0</c:v>
                </c:pt>
                <c:pt idx="1315">
                  <c:v>40549.0</c:v>
                </c:pt>
                <c:pt idx="1316">
                  <c:v>40550.0</c:v>
                </c:pt>
                <c:pt idx="1317">
                  <c:v>40551.0</c:v>
                </c:pt>
                <c:pt idx="1318">
                  <c:v>40552.0</c:v>
                </c:pt>
                <c:pt idx="1319">
                  <c:v>40553.0</c:v>
                </c:pt>
                <c:pt idx="1320">
                  <c:v>40554.0</c:v>
                </c:pt>
                <c:pt idx="1321">
                  <c:v>40555.0</c:v>
                </c:pt>
                <c:pt idx="1322">
                  <c:v>40556.0</c:v>
                </c:pt>
                <c:pt idx="1323">
                  <c:v>40557.0</c:v>
                </c:pt>
                <c:pt idx="1324">
                  <c:v>40558.0</c:v>
                </c:pt>
                <c:pt idx="1325">
                  <c:v>40559.0</c:v>
                </c:pt>
                <c:pt idx="1326">
                  <c:v>40560.0</c:v>
                </c:pt>
                <c:pt idx="1327">
                  <c:v>40561.0</c:v>
                </c:pt>
                <c:pt idx="1328">
                  <c:v>40562.0</c:v>
                </c:pt>
                <c:pt idx="1329">
                  <c:v>40563.0</c:v>
                </c:pt>
                <c:pt idx="1330">
                  <c:v>40564.0</c:v>
                </c:pt>
                <c:pt idx="1331">
                  <c:v>40565.0</c:v>
                </c:pt>
                <c:pt idx="1332">
                  <c:v>40566.0</c:v>
                </c:pt>
                <c:pt idx="1333">
                  <c:v>40567.0</c:v>
                </c:pt>
                <c:pt idx="1334">
                  <c:v>40568.0</c:v>
                </c:pt>
                <c:pt idx="1335">
                  <c:v>40569.0</c:v>
                </c:pt>
                <c:pt idx="1336">
                  <c:v>40570.0</c:v>
                </c:pt>
                <c:pt idx="1337">
                  <c:v>40571.0</c:v>
                </c:pt>
                <c:pt idx="1338">
                  <c:v>40572.0</c:v>
                </c:pt>
                <c:pt idx="1339">
                  <c:v>40573.0</c:v>
                </c:pt>
                <c:pt idx="1340">
                  <c:v>40574.0</c:v>
                </c:pt>
                <c:pt idx="1341">
                  <c:v>40575.0</c:v>
                </c:pt>
                <c:pt idx="1342">
                  <c:v>40576.0</c:v>
                </c:pt>
                <c:pt idx="1343">
                  <c:v>40577.0</c:v>
                </c:pt>
                <c:pt idx="1344">
                  <c:v>40578.0</c:v>
                </c:pt>
                <c:pt idx="1345">
                  <c:v>40579.0</c:v>
                </c:pt>
                <c:pt idx="1346">
                  <c:v>40580.0</c:v>
                </c:pt>
                <c:pt idx="1347">
                  <c:v>40581.0</c:v>
                </c:pt>
                <c:pt idx="1348">
                  <c:v>40582.0</c:v>
                </c:pt>
                <c:pt idx="1349">
                  <c:v>40583.0</c:v>
                </c:pt>
                <c:pt idx="1350">
                  <c:v>40584.0</c:v>
                </c:pt>
                <c:pt idx="1351">
                  <c:v>40585.0</c:v>
                </c:pt>
                <c:pt idx="1352">
                  <c:v>40586.0</c:v>
                </c:pt>
                <c:pt idx="1353">
                  <c:v>40587.0</c:v>
                </c:pt>
                <c:pt idx="1354">
                  <c:v>40588.0</c:v>
                </c:pt>
                <c:pt idx="1355">
                  <c:v>40589.0</c:v>
                </c:pt>
                <c:pt idx="1356">
                  <c:v>40590.0</c:v>
                </c:pt>
                <c:pt idx="1357">
                  <c:v>40591.0</c:v>
                </c:pt>
                <c:pt idx="1358">
                  <c:v>40592.0</c:v>
                </c:pt>
                <c:pt idx="1359">
                  <c:v>40593.0</c:v>
                </c:pt>
                <c:pt idx="1360">
                  <c:v>40594.0</c:v>
                </c:pt>
                <c:pt idx="1361">
                  <c:v>40595.0</c:v>
                </c:pt>
                <c:pt idx="1362">
                  <c:v>40596.0</c:v>
                </c:pt>
                <c:pt idx="1363">
                  <c:v>40597.0</c:v>
                </c:pt>
                <c:pt idx="1364">
                  <c:v>40598.0</c:v>
                </c:pt>
                <c:pt idx="1365">
                  <c:v>40599.0</c:v>
                </c:pt>
                <c:pt idx="1366">
                  <c:v>40600.0</c:v>
                </c:pt>
                <c:pt idx="1367">
                  <c:v>40601.0</c:v>
                </c:pt>
                <c:pt idx="1368">
                  <c:v>40602.0</c:v>
                </c:pt>
                <c:pt idx="1369">
                  <c:v>40603.0</c:v>
                </c:pt>
                <c:pt idx="1370">
                  <c:v>40604.0</c:v>
                </c:pt>
                <c:pt idx="1371">
                  <c:v>40605.0</c:v>
                </c:pt>
                <c:pt idx="1372">
                  <c:v>40606.0</c:v>
                </c:pt>
                <c:pt idx="1373">
                  <c:v>40607.0</c:v>
                </c:pt>
                <c:pt idx="1374">
                  <c:v>40608.0</c:v>
                </c:pt>
                <c:pt idx="1375">
                  <c:v>40609.0</c:v>
                </c:pt>
                <c:pt idx="1376">
                  <c:v>40610.0</c:v>
                </c:pt>
                <c:pt idx="1377">
                  <c:v>40611.0</c:v>
                </c:pt>
                <c:pt idx="1378">
                  <c:v>40612.0</c:v>
                </c:pt>
                <c:pt idx="1379">
                  <c:v>40613.0</c:v>
                </c:pt>
                <c:pt idx="1380">
                  <c:v>40614.0</c:v>
                </c:pt>
                <c:pt idx="1381">
                  <c:v>40615.0</c:v>
                </c:pt>
                <c:pt idx="1382">
                  <c:v>40616.0</c:v>
                </c:pt>
                <c:pt idx="1383">
                  <c:v>40617.0</c:v>
                </c:pt>
                <c:pt idx="1384">
                  <c:v>40618.0</c:v>
                </c:pt>
                <c:pt idx="1385">
                  <c:v>40619.0</c:v>
                </c:pt>
                <c:pt idx="1386">
                  <c:v>40620.0</c:v>
                </c:pt>
                <c:pt idx="1387">
                  <c:v>40621.0</c:v>
                </c:pt>
                <c:pt idx="1388">
                  <c:v>40622.0</c:v>
                </c:pt>
                <c:pt idx="1389">
                  <c:v>40623.0</c:v>
                </c:pt>
                <c:pt idx="1390">
                  <c:v>40624.0</c:v>
                </c:pt>
                <c:pt idx="1391">
                  <c:v>40625.0</c:v>
                </c:pt>
                <c:pt idx="1392">
                  <c:v>40626.0</c:v>
                </c:pt>
                <c:pt idx="1393">
                  <c:v>40627.0</c:v>
                </c:pt>
                <c:pt idx="1394">
                  <c:v>40628.0</c:v>
                </c:pt>
                <c:pt idx="1395">
                  <c:v>40629.0</c:v>
                </c:pt>
                <c:pt idx="1396">
                  <c:v>40630.0</c:v>
                </c:pt>
                <c:pt idx="1397">
                  <c:v>40631.0</c:v>
                </c:pt>
                <c:pt idx="1398">
                  <c:v>40632.0</c:v>
                </c:pt>
                <c:pt idx="1399">
                  <c:v>40633.0</c:v>
                </c:pt>
                <c:pt idx="1400">
                  <c:v>40634.0</c:v>
                </c:pt>
                <c:pt idx="1401">
                  <c:v>40635.0</c:v>
                </c:pt>
                <c:pt idx="1402">
                  <c:v>40636.0</c:v>
                </c:pt>
                <c:pt idx="1403">
                  <c:v>40637.0</c:v>
                </c:pt>
                <c:pt idx="1404">
                  <c:v>40638.0</c:v>
                </c:pt>
                <c:pt idx="1405">
                  <c:v>40639.0</c:v>
                </c:pt>
                <c:pt idx="1406">
                  <c:v>40640.0</c:v>
                </c:pt>
                <c:pt idx="1407">
                  <c:v>40641.0</c:v>
                </c:pt>
                <c:pt idx="1408">
                  <c:v>40642.0</c:v>
                </c:pt>
                <c:pt idx="1409">
                  <c:v>40643.0</c:v>
                </c:pt>
                <c:pt idx="1410">
                  <c:v>40644.0</c:v>
                </c:pt>
                <c:pt idx="1411">
                  <c:v>40645.0</c:v>
                </c:pt>
                <c:pt idx="1412">
                  <c:v>40646.0</c:v>
                </c:pt>
                <c:pt idx="1413">
                  <c:v>40647.0</c:v>
                </c:pt>
                <c:pt idx="1414">
                  <c:v>40648.0</c:v>
                </c:pt>
                <c:pt idx="1415">
                  <c:v>40649.0</c:v>
                </c:pt>
                <c:pt idx="1416">
                  <c:v>40650.0</c:v>
                </c:pt>
                <c:pt idx="1417">
                  <c:v>40651.0</c:v>
                </c:pt>
                <c:pt idx="1418">
                  <c:v>40652.0</c:v>
                </c:pt>
                <c:pt idx="1419">
                  <c:v>40653.0</c:v>
                </c:pt>
                <c:pt idx="1420">
                  <c:v>40654.0</c:v>
                </c:pt>
                <c:pt idx="1421">
                  <c:v>40655.0</c:v>
                </c:pt>
                <c:pt idx="1422">
                  <c:v>40656.0</c:v>
                </c:pt>
                <c:pt idx="1423">
                  <c:v>40657.0</c:v>
                </c:pt>
                <c:pt idx="1424">
                  <c:v>40658.0</c:v>
                </c:pt>
                <c:pt idx="1425">
                  <c:v>40659.0</c:v>
                </c:pt>
                <c:pt idx="1426">
                  <c:v>40660.0</c:v>
                </c:pt>
                <c:pt idx="1427">
                  <c:v>40661.0</c:v>
                </c:pt>
                <c:pt idx="1428">
                  <c:v>40662.0</c:v>
                </c:pt>
                <c:pt idx="1429">
                  <c:v>40663.0</c:v>
                </c:pt>
                <c:pt idx="1430">
                  <c:v>40664.0</c:v>
                </c:pt>
                <c:pt idx="1431">
                  <c:v>40665.0</c:v>
                </c:pt>
                <c:pt idx="1432">
                  <c:v>40666.0</c:v>
                </c:pt>
                <c:pt idx="1433">
                  <c:v>40667.0</c:v>
                </c:pt>
                <c:pt idx="1434">
                  <c:v>40668.0</c:v>
                </c:pt>
                <c:pt idx="1435">
                  <c:v>40669.0</c:v>
                </c:pt>
                <c:pt idx="1436">
                  <c:v>40670.0</c:v>
                </c:pt>
                <c:pt idx="1437">
                  <c:v>40671.0</c:v>
                </c:pt>
                <c:pt idx="1438">
                  <c:v>40672.0</c:v>
                </c:pt>
                <c:pt idx="1439">
                  <c:v>40673.0</c:v>
                </c:pt>
                <c:pt idx="1440">
                  <c:v>40674.0</c:v>
                </c:pt>
                <c:pt idx="1441">
                  <c:v>40675.0</c:v>
                </c:pt>
                <c:pt idx="1442">
                  <c:v>40676.0</c:v>
                </c:pt>
                <c:pt idx="1443">
                  <c:v>40677.0</c:v>
                </c:pt>
                <c:pt idx="1444">
                  <c:v>40678.0</c:v>
                </c:pt>
                <c:pt idx="1445">
                  <c:v>40679.0</c:v>
                </c:pt>
                <c:pt idx="1446">
                  <c:v>40680.0</c:v>
                </c:pt>
                <c:pt idx="1447">
                  <c:v>40681.0</c:v>
                </c:pt>
                <c:pt idx="1448">
                  <c:v>40682.0</c:v>
                </c:pt>
                <c:pt idx="1449">
                  <c:v>40683.0</c:v>
                </c:pt>
                <c:pt idx="1450">
                  <c:v>40684.0</c:v>
                </c:pt>
                <c:pt idx="1451">
                  <c:v>40685.0</c:v>
                </c:pt>
                <c:pt idx="1452">
                  <c:v>40686.0</c:v>
                </c:pt>
                <c:pt idx="1453">
                  <c:v>40687.0</c:v>
                </c:pt>
                <c:pt idx="1454">
                  <c:v>40688.0</c:v>
                </c:pt>
                <c:pt idx="1455">
                  <c:v>40689.0</c:v>
                </c:pt>
                <c:pt idx="1456">
                  <c:v>40690.0</c:v>
                </c:pt>
                <c:pt idx="1457">
                  <c:v>40691.0</c:v>
                </c:pt>
                <c:pt idx="1458">
                  <c:v>40692.0</c:v>
                </c:pt>
                <c:pt idx="1459">
                  <c:v>40693.0</c:v>
                </c:pt>
                <c:pt idx="1460">
                  <c:v>40694.0</c:v>
                </c:pt>
                <c:pt idx="1461">
                  <c:v>40695.0</c:v>
                </c:pt>
                <c:pt idx="1462">
                  <c:v>40696.0</c:v>
                </c:pt>
                <c:pt idx="1463">
                  <c:v>40697.0</c:v>
                </c:pt>
                <c:pt idx="1464">
                  <c:v>40698.0</c:v>
                </c:pt>
                <c:pt idx="1465">
                  <c:v>40699.0</c:v>
                </c:pt>
                <c:pt idx="1466">
                  <c:v>40700.0</c:v>
                </c:pt>
                <c:pt idx="1467">
                  <c:v>40701.0</c:v>
                </c:pt>
                <c:pt idx="1468">
                  <c:v>40702.0</c:v>
                </c:pt>
                <c:pt idx="1469">
                  <c:v>40703.0</c:v>
                </c:pt>
                <c:pt idx="1470">
                  <c:v>40704.0</c:v>
                </c:pt>
                <c:pt idx="1471">
                  <c:v>40705.0</c:v>
                </c:pt>
                <c:pt idx="1472">
                  <c:v>40706.0</c:v>
                </c:pt>
                <c:pt idx="1473">
                  <c:v>40707.0</c:v>
                </c:pt>
                <c:pt idx="1474">
                  <c:v>40708.0</c:v>
                </c:pt>
                <c:pt idx="1475">
                  <c:v>40709.0</c:v>
                </c:pt>
                <c:pt idx="1476">
                  <c:v>40710.0</c:v>
                </c:pt>
                <c:pt idx="1477">
                  <c:v>40711.0</c:v>
                </c:pt>
                <c:pt idx="1478">
                  <c:v>40712.0</c:v>
                </c:pt>
                <c:pt idx="1479">
                  <c:v>40713.0</c:v>
                </c:pt>
                <c:pt idx="1480">
                  <c:v>40714.0</c:v>
                </c:pt>
                <c:pt idx="1481">
                  <c:v>40715.0</c:v>
                </c:pt>
                <c:pt idx="1482">
                  <c:v>40716.0</c:v>
                </c:pt>
                <c:pt idx="1483">
                  <c:v>40717.0</c:v>
                </c:pt>
                <c:pt idx="1484">
                  <c:v>40718.0</c:v>
                </c:pt>
                <c:pt idx="1485">
                  <c:v>40719.0</c:v>
                </c:pt>
                <c:pt idx="1486">
                  <c:v>40720.0</c:v>
                </c:pt>
                <c:pt idx="1487">
                  <c:v>40721.0</c:v>
                </c:pt>
                <c:pt idx="1488">
                  <c:v>40722.0</c:v>
                </c:pt>
                <c:pt idx="1489">
                  <c:v>40723.0</c:v>
                </c:pt>
                <c:pt idx="1490">
                  <c:v>40724.0</c:v>
                </c:pt>
                <c:pt idx="1491">
                  <c:v>40725.0</c:v>
                </c:pt>
                <c:pt idx="1492">
                  <c:v>40726.0</c:v>
                </c:pt>
                <c:pt idx="1493">
                  <c:v>40727.0</c:v>
                </c:pt>
                <c:pt idx="1494">
                  <c:v>40728.0</c:v>
                </c:pt>
                <c:pt idx="1495">
                  <c:v>40729.0</c:v>
                </c:pt>
                <c:pt idx="1496">
                  <c:v>40730.0</c:v>
                </c:pt>
                <c:pt idx="1497">
                  <c:v>40731.0</c:v>
                </c:pt>
                <c:pt idx="1498">
                  <c:v>40732.0</c:v>
                </c:pt>
                <c:pt idx="1499">
                  <c:v>40733.0</c:v>
                </c:pt>
                <c:pt idx="1500">
                  <c:v>40734.0</c:v>
                </c:pt>
                <c:pt idx="1501">
                  <c:v>40735.0</c:v>
                </c:pt>
                <c:pt idx="1502">
                  <c:v>40736.0</c:v>
                </c:pt>
                <c:pt idx="1503">
                  <c:v>40737.0</c:v>
                </c:pt>
                <c:pt idx="1504">
                  <c:v>40738.0</c:v>
                </c:pt>
                <c:pt idx="1505">
                  <c:v>40739.0</c:v>
                </c:pt>
                <c:pt idx="1506">
                  <c:v>40740.0</c:v>
                </c:pt>
                <c:pt idx="1507">
                  <c:v>40741.0</c:v>
                </c:pt>
                <c:pt idx="1508">
                  <c:v>40742.0</c:v>
                </c:pt>
                <c:pt idx="1509">
                  <c:v>40743.0</c:v>
                </c:pt>
                <c:pt idx="1510">
                  <c:v>40744.0</c:v>
                </c:pt>
                <c:pt idx="1511">
                  <c:v>40745.0</c:v>
                </c:pt>
                <c:pt idx="1512">
                  <c:v>40746.0</c:v>
                </c:pt>
                <c:pt idx="1513">
                  <c:v>40747.0</c:v>
                </c:pt>
                <c:pt idx="1514">
                  <c:v>40748.0</c:v>
                </c:pt>
                <c:pt idx="1515">
                  <c:v>40749.0</c:v>
                </c:pt>
                <c:pt idx="1516">
                  <c:v>40750.0</c:v>
                </c:pt>
                <c:pt idx="1517">
                  <c:v>40751.0</c:v>
                </c:pt>
                <c:pt idx="1518">
                  <c:v>40752.0</c:v>
                </c:pt>
                <c:pt idx="1519">
                  <c:v>40753.0</c:v>
                </c:pt>
                <c:pt idx="1520">
                  <c:v>40754.0</c:v>
                </c:pt>
                <c:pt idx="1521">
                  <c:v>40755.0</c:v>
                </c:pt>
                <c:pt idx="1522">
                  <c:v>40756.0</c:v>
                </c:pt>
                <c:pt idx="1523">
                  <c:v>40757.0</c:v>
                </c:pt>
                <c:pt idx="1524">
                  <c:v>40758.0</c:v>
                </c:pt>
                <c:pt idx="1525">
                  <c:v>40759.0</c:v>
                </c:pt>
                <c:pt idx="1526">
                  <c:v>40760.0</c:v>
                </c:pt>
                <c:pt idx="1527">
                  <c:v>40761.0</c:v>
                </c:pt>
                <c:pt idx="1528">
                  <c:v>40762.0</c:v>
                </c:pt>
                <c:pt idx="1529">
                  <c:v>40763.0</c:v>
                </c:pt>
                <c:pt idx="1530">
                  <c:v>40764.0</c:v>
                </c:pt>
                <c:pt idx="1531">
                  <c:v>40765.0</c:v>
                </c:pt>
                <c:pt idx="1532">
                  <c:v>40766.0</c:v>
                </c:pt>
                <c:pt idx="1533">
                  <c:v>40767.0</c:v>
                </c:pt>
                <c:pt idx="1534">
                  <c:v>40768.0</c:v>
                </c:pt>
                <c:pt idx="1535">
                  <c:v>40769.0</c:v>
                </c:pt>
                <c:pt idx="1536">
                  <c:v>40770.0</c:v>
                </c:pt>
                <c:pt idx="1537">
                  <c:v>40771.0</c:v>
                </c:pt>
                <c:pt idx="1538">
                  <c:v>40772.0</c:v>
                </c:pt>
                <c:pt idx="1539">
                  <c:v>40773.0</c:v>
                </c:pt>
                <c:pt idx="1540">
                  <c:v>40774.0</c:v>
                </c:pt>
                <c:pt idx="1541">
                  <c:v>40775.0</c:v>
                </c:pt>
                <c:pt idx="1542">
                  <c:v>40776.0</c:v>
                </c:pt>
                <c:pt idx="1543">
                  <c:v>40777.0</c:v>
                </c:pt>
                <c:pt idx="1544">
                  <c:v>40778.0</c:v>
                </c:pt>
                <c:pt idx="1545">
                  <c:v>40779.0</c:v>
                </c:pt>
                <c:pt idx="1546">
                  <c:v>40780.0</c:v>
                </c:pt>
                <c:pt idx="1547">
                  <c:v>40781.0</c:v>
                </c:pt>
                <c:pt idx="1548">
                  <c:v>40782.0</c:v>
                </c:pt>
                <c:pt idx="1549">
                  <c:v>40783.0</c:v>
                </c:pt>
                <c:pt idx="1550">
                  <c:v>40784.0</c:v>
                </c:pt>
                <c:pt idx="1551">
                  <c:v>40785.0</c:v>
                </c:pt>
                <c:pt idx="1552">
                  <c:v>40786.0</c:v>
                </c:pt>
                <c:pt idx="1553">
                  <c:v>40787.0</c:v>
                </c:pt>
                <c:pt idx="1554">
                  <c:v>40788.0</c:v>
                </c:pt>
                <c:pt idx="1555">
                  <c:v>40789.0</c:v>
                </c:pt>
                <c:pt idx="1556">
                  <c:v>40790.0</c:v>
                </c:pt>
                <c:pt idx="1557">
                  <c:v>40791.0</c:v>
                </c:pt>
                <c:pt idx="1558">
                  <c:v>40792.0</c:v>
                </c:pt>
                <c:pt idx="1559">
                  <c:v>40793.0</c:v>
                </c:pt>
                <c:pt idx="1560">
                  <c:v>40794.0</c:v>
                </c:pt>
                <c:pt idx="1561">
                  <c:v>40795.0</c:v>
                </c:pt>
                <c:pt idx="1562">
                  <c:v>40796.0</c:v>
                </c:pt>
                <c:pt idx="1563">
                  <c:v>40797.0</c:v>
                </c:pt>
                <c:pt idx="1564">
                  <c:v>40798.0</c:v>
                </c:pt>
                <c:pt idx="1565">
                  <c:v>40799.0</c:v>
                </c:pt>
                <c:pt idx="1566">
                  <c:v>40800.0</c:v>
                </c:pt>
                <c:pt idx="1567">
                  <c:v>40801.0</c:v>
                </c:pt>
                <c:pt idx="1568">
                  <c:v>40802.0</c:v>
                </c:pt>
                <c:pt idx="1569">
                  <c:v>40803.0</c:v>
                </c:pt>
                <c:pt idx="1570">
                  <c:v>40804.0</c:v>
                </c:pt>
                <c:pt idx="1571">
                  <c:v>40805.0</c:v>
                </c:pt>
                <c:pt idx="1572">
                  <c:v>40806.0</c:v>
                </c:pt>
                <c:pt idx="1573">
                  <c:v>40807.0</c:v>
                </c:pt>
                <c:pt idx="1574">
                  <c:v>40808.0</c:v>
                </c:pt>
                <c:pt idx="1575">
                  <c:v>40809.0</c:v>
                </c:pt>
                <c:pt idx="1576">
                  <c:v>40810.0</c:v>
                </c:pt>
                <c:pt idx="1577">
                  <c:v>40811.0</c:v>
                </c:pt>
                <c:pt idx="1578">
                  <c:v>40812.0</c:v>
                </c:pt>
                <c:pt idx="1579">
                  <c:v>40813.0</c:v>
                </c:pt>
                <c:pt idx="1580">
                  <c:v>40814.0</c:v>
                </c:pt>
                <c:pt idx="1581">
                  <c:v>40815.0</c:v>
                </c:pt>
                <c:pt idx="1582">
                  <c:v>40816.0</c:v>
                </c:pt>
                <c:pt idx="1583">
                  <c:v>40817.0</c:v>
                </c:pt>
                <c:pt idx="1584">
                  <c:v>40818.0</c:v>
                </c:pt>
                <c:pt idx="1585">
                  <c:v>40819.0</c:v>
                </c:pt>
                <c:pt idx="1586">
                  <c:v>40820.0</c:v>
                </c:pt>
                <c:pt idx="1587">
                  <c:v>40821.0</c:v>
                </c:pt>
                <c:pt idx="1588">
                  <c:v>40822.0</c:v>
                </c:pt>
                <c:pt idx="1589">
                  <c:v>40823.0</c:v>
                </c:pt>
                <c:pt idx="1590">
                  <c:v>40824.0</c:v>
                </c:pt>
                <c:pt idx="1591">
                  <c:v>40825.0</c:v>
                </c:pt>
                <c:pt idx="1592">
                  <c:v>40826.0</c:v>
                </c:pt>
                <c:pt idx="1593">
                  <c:v>40827.0</c:v>
                </c:pt>
                <c:pt idx="1594">
                  <c:v>40828.0</c:v>
                </c:pt>
                <c:pt idx="1595">
                  <c:v>40829.0</c:v>
                </c:pt>
                <c:pt idx="1596">
                  <c:v>40830.0</c:v>
                </c:pt>
                <c:pt idx="1597">
                  <c:v>40831.0</c:v>
                </c:pt>
                <c:pt idx="1598">
                  <c:v>40832.0</c:v>
                </c:pt>
                <c:pt idx="1599">
                  <c:v>40833.0</c:v>
                </c:pt>
                <c:pt idx="1600">
                  <c:v>40834.0</c:v>
                </c:pt>
                <c:pt idx="1601">
                  <c:v>40835.0</c:v>
                </c:pt>
                <c:pt idx="1602">
                  <c:v>40836.0</c:v>
                </c:pt>
                <c:pt idx="1603">
                  <c:v>40837.0</c:v>
                </c:pt>
                <c:pt idx="1604">
                  <c:v>40838.0</c:v>
                </c:pt>
                <c:pt idx="1605">
                  <c:v>40839.0</c:v>
                </c:pt>
                <c:pt idx="1606">
                  <c:v>40840.0</c:v>
                </c:pt>
                <c:pt idx="1607">
                  <c:v>40841.0</c:v>
                </c:pt>
                <c:pt idx="1608">
                  <c:v>40842.0</c:v>
                </c:pt>
                <c:pt idx="1609">
                  <c:v>40843.0</c:v>
                </c:pt>
                <c:pt idx="1610">
                  <c:v>40844.0</c:v>
                </c:pt>
                <c:pt idx="1611">
                  <c:v>40845.0</c:v>
                </c:pt>
                <c:pt idx="1612">
                  <c:v>40846.0</c:v>
                </c:pt>
                <c:pt idx="1613">
                  <c:v>40847.0</c:v>
                </c:pt>
                <c:pt idx="1614">
                  <c:v>40848.0</c:v>
                </c:pt>
                <c:pt idx="1615">
                  <c:v>40849.0</c:v>
                </c:pt>
                <c:pt idx="1616">
                  <c:v>40850.0</c:v>
                </c:pt>
                <c:pt idx="1617">
                  <c:v>40851.0</c:v>
                </c:pt>
                <c:pt idx="1618">
                  <c:v>40852.0</c:v>
                </c:pt>
                <c:pt idx="1619">
                  <c:v>40853.0</c:v>
                </c:pt>
                <c:pt idx="1620">
                  <c:v>40854.0</c:v>
                </c:pt>
                <c:pt idx="1621">
                  <c:v>40855.0</c:v>
                </c:pt>
                <c:pt idx="1622">
                  <c:v>40856.0</c:v>
                </c:pt>
                <c:pt idx="1623">
                  <c:v>40857.0</c:v>
                </c:pt>
                <c:pt idx="1624">
                  <c:v>40858.0</c:v>
                </c:pt>
                <c:pt idx="1625">
                  <c:v>40859.0</c:v>
                </c:pt>
                <c:pt idx="1626">
                  <c:v>40860.0</c:v>
                </c:pt>
                <c:pt idx="1627">
                  <c:v>40861.0</c:v>
                </c:pt>
                <c:pt idx="1628">
                  <c:v>40862.0</c:v>
                </c:pt>
                <c:pt idx="1629">
                  <c:v>40863.0</c:v>
                </c:pt>
                <c:pt idx="1630">
                  <c:v>40864.0</c:v>
                </c:pt>
                <c:pt idx="1631">
                  <c:v>40865.0</c:v>
                </c:pt>
                <c:pt idx="1632">
                  <c:v>40866.0</c:v>
                </c:pt>
                <c:pt idx="1633">
                  <c:v>40867.0</c:v>
                </c:pt>
                <c:pt idx="1634">
                  <c:v>40868.0</c:v>
                </c:pt>
                <c:pt idx="1635">
                  <c:v>40869.0</c:v>
                </c:pt>
                <c:pt idx="1636">
                  <c:v>40870.0</c:v>
                </c:pt>
                <c:pt idx="1637">
                  <c:v>40871.0</c:v>
                </c:pt>
                <c:pt idx="1638">
                  <c:v>40872.0</c:v>
                </c:pt>
                <c:pt idx="1639">
                  <c:v>40873.0</c:v>
                </c:pt>
                <c:pt idx="1640">
                  <c:v>40874.0</c:v>
                </c:pt>
                <c:pt idx="1641">
                  <c:v>40875.0</c:v>
                </c:pt>
                <c:pt idx="1642">
                  <c:v>40876.0</c:v>
                </c:pt>
                <c:pt idx="1643">
                  <c:v>40877.0</c:v>
                </c:pt>
                <c:pt idx="1644">
                  <c:v>40878.0</c:v>
                </c:pt>
                <c:pt idx="1645">
                  <c:v>40879.0</c:v>
                </c:pt>
                <c:pt idx="1646">
                  <c:v>40880.0</c:v>
                </c:pt>
                <c:pt idx="1647">
                  <c:v>40881.0</c:v>
                </c:pt>
                <c:pt idx="1648">
                  <c:v>40882.0</c:v>
                </c:pt>
                <c:pt idx="1649">
                  <c:v>40883.0</c:v>
                </c:pt>
                <c:pt idx="1650">
                  <c:v>40884.0</c:v>
                </c:pt>
                <c:pt idx="1651">
                  <c:v>40885.0</c:v>
                </c:pt>
                <c:pt idx="1652">
                  <c:v>40886.0</c:v>
                </c:pt>
                <c:pt idx="1653">
                  <c:v>40887.0</c:v>
                </c:pt>
                <c:pt idx="1654">
                  <c:v>40888.0</c:v>
                </c:pt>
                <c:pt idx="1655">
                  <c:v>40889.0</c:v>
                </c:pt>
                <c:pt idx="1656">
                  <c:v>40890.0</c:v>
                </c:pt>
                <c:pt idx="1657">
                  <c:v>40891.0</c:v>
                </c:pt>
                <c:pt idx="1658">
                  <c:v>40892.0</c:v>
                </c:pt>
                <c:pt idx="1659">
                  <c:v>40893.0</c:v>
                </c:pt>
                <c:pt idx="1660">
                  <c:v>40894.0</c:v>
                </c:pt>
                <c:pt idx="1661">
                  <c:v>40895.0</c:v>
                </c:pt>
                <c:pt idx="1662">
                  <c:v>40896.0</c:v>
                </c:pt>
                <c:pt idx="1663">
                  <c:v>40897.0</c:v>
                </c:pt>
                <c:pt idx="1664">
                  <c:v>40898.0</c:v>
                </c:pt>
                <c:pt idx="1665">
                  <c:v>40899.0</c:v>
                </c:pt>
                <c:pt idx="1666">
                  <c:v>40900.0</c:v>
                </c:pt>
                <c:pt idx="1667">
                  <c:v>40901.0</c:v>
                </c:pt>
                <c:pt idx="1668">
                  <c:v>40902.0</c:v>
                </c:pt>
                <c:pt idx="1669">
                  <c:v>40903.0</c:v>
                </c:pt>
                <c:pt idx="1670">
                  <c:v>40904.0</c:v>
                </c:pt>
                <c:pt idx="1671">
                  <c:v>40905.0</c:v>
                </c:pt>
                <c:pt idx="1672">
                  <c:v>40906.0</c:v>
                </c:pt>
                <c:pt idx="1673">
                  <c:v>40907.0</c:v>
                </c:pt>
                <c:pt idx="1674">
                  <c:v>40908.0</c:v>
                </c:pt>
                <c:pt idx="1675">
                  <c:v>40909.0</c:v>
                </c:pt>
                <c:pt idx="1676">
                  <c:v>40910.0</c:v>
                </c:pt>
                <c:pt idx="1677">
                  <c:v>40911.0</c:v>
                </c:pt>
                <c:pt idx="1678">
                  <c:v>40912.0</c:v>
                </c:pt>
                <c:pt idx="1679">
                  <c:v>40913.0</c:v>
                </c:pt>
                <c:pt idx="1680">
                  <c:v>40914.0</c:v>
                </c:pt>
                <c:pt idx="1681">
                  <c:v>40915.0</c:v>
                </c:pt>
                <c:pt idx="1682">
                  <c:v>40916.0</c:v>
                </c:pt>
                <c:pt idx="1683">
                  <c:v>40917.0</c:v>
                </c:pt>
                <c:pt idx="1684">
                  <c:v>40918.0</c:v>
                </c:pt>
                <c:pt idx="1685">
                  <c:v>40919.0</c:v>
                </c:pt>
                <c:pt idx="1686">
                  <c:v>40920.0</c:v>
                </c:pt>
                <c:pt idx="1687">
                  <c:v>40921.0</c:v>
                </c:pt>
                <c:pt idx="1688">
                  <c:v>40922.0</c:v>
                </c:pt>
                <c:pt idx="1689">
                  <c:v>40923.0</c:v>
                </c:pt>
                <c:pt idx="1690">
                  <c:v>40924.0</c:v>
                </c:pt>
                <c:pt idx="1691">
                  <c:v>40925.0</c:v>
                </c:pt>
                <c:pt idx="1692">
                  <c:v>40926.0</c:v>
                </c:pt>
                <c:pt idx="1693">
                  <c:v>40927.0</c:v>
                </c:pt>
                <c:pt idx="1694">
                  <c:v>40928.0</c:v>
                </c:pt>
                <c:pt idx="1695">
                  <c:v>40929.0</c:v>
                </c:pt>
                <c:pt idx="1696">
                  <c:v>40930.0</c:v>
                </c:pt>
                <c:pt idx="1697">
                  <c:v>40931.0</c:v>
                </c:pt>
                <c:pt idx="1698">
                  <c:v>40932.0</c:v>
                </c:pt>
                <c:pt idx="1699">
                  <c:v>40933.0</c:v>
                </c:pt>
                <c:pt idx="1700">
                  <c:v>40934.0</c:v>
                </c:pt>
                <c:pt idx="1701">
                  <c:v>40935.0</c:v>
                </c:pt>
                <c:pt idx="1702">
                  <c:v>40936.0</c:v>
                </c:pt>
                <c:pt idx="1703">
                  <c:v>40937.0</c:v>
                </c:pt>
                <c:pt idx="1704">
                  <c:v>40938.0</c:v>
                </c:pt>
                <c:pt idx="1705">
                  <c:v>40939.0</c:v>
                </c:pt>
                <c:pt idx="1706">
                  <c:v>40940.0</c:v>
                </c:pt>
                <c:pt idx="1707">
                  <c:v>40941.0</c:v>
                </c:pt>
                <c:pt idx="1708">
                  <c:v>40942.0</c:v>
                </c:pt>
                <c:pt idx="1709">
                  <c:v>40943.0</c:v>
                </c:pt>
                <c:pt idx="1710">
                  <c:v>40944.0</c:v>
                </c:pt>
                <c:pt idx="1711">
                  <c:v>40945.0</c:v>
                </c:pt>
                <c:pt idx="1712">
                  <c:v>40946.0</c:v>
                </c:pt>
                <c:pt idx="1713">
                  <c:v>40947.0</c:v>
                </c:pt>
                <c:pt idx="1714">
                  <c:v>40948.0</c:v>
                </c:pt>
                <c:pt idx="1715">
                  <c:v>40949.0</c:v>
                </c:pt>
                <c:pt idx="1716">
                  <c:v>40950.0</c:v>
                </c:pt>
                <c:pt idx="1717">
                  <c:v>40951.0</c:v>
                </c:pt>
                <c:pt idx="1718">
                  <c:v>40952.0</c:v>
                </c:pt>
                <c:pt idx="1719">
                  <c:v>40953.0</c:v>
                </c:pt>
                <c:pt idx="1720">
                  <c:v>40954.0</c:v>
                </c:pt>
                <c:pt idx="1721">
                  <c:v>40955.0</c:v>
                </c:pt>
                <c:pt idx="1722">
                  <c:v>40956.0</c:v>
                </c:pt>
                <c:pt idx="1723">
                  <c:v>40957.0</c:v>
                </c:pt>
                <c:pt idx="1724">
                  <c:v>40958.0</c:v>
                </c:pt>
                <c:pt idx="1725">
                  <c:v>40959.0</c:v>
                </c:pt>
                <c:pt idx="1726">
                  <c:v>40960.0</c:v>
                </c:pt>
                <c:pt idx="1727">
                  <c:v>40961.0</c:v>
                </c:pt>
                <c:pt idx="1728">
                  <c:v>40962.0</c:v>
                </c:pt>
                <c:pt idx="1729">
                  <c:v>40963.0</c:v>
                </c:pt>
                <c:pt idx="1730">
                  <c:v>40964.0</c:v>
                </c:pt>
                <c:pt idx="1731">
                  <c:v>40965.0</c:v>
                </c:pt>
                <c:pt idx="1732">
                  <c:v>40966.0</c:v>
                </c:pt>
                <c:pt idx="1733">
                  <c:v>40967.0</c:v>
                </c:pt>
                <c:pt idx="1734">
                  <c:v>40968.0</c:v>
                </c:pt>
                <c:pt idx="1735">
                  <c:v>40969.0</c:v>
                </c:pt>
                <c:pt idx="1736">
                  <c:v>40970.0</c:v>
                </c:pt>
                <c:pt idx="1737">
                  <c:v>40971.0</c:v>
                </c:pt>
                <c:pt idx="1738">
                  <c:v>40972.0</c:v>
                </c:pt>
                <c:pt idx="1739">
                  <c:v>40973.0</c:v>
                </c:pt>
                <c:pt idx="1740">
                  <c:v>40974.0</c:v>
                </c:pt>
                <c:pt idx="1741">
                  <c:v>40975.0</c:v>
                </c:pt>
                <c:pt idx="1742">
                  <c:v>40976.0</c:v>
                </c:pt>
                <c:pt idx="1743">
                  <c:v>40977.0</c:v>
                </c:pt>
                <c:pt idx="1744">
                  <c:v>40978.0</c:v>
                </c:pt>
                <c:pt idx="1745">
                  <c:v>40979.0</c:v>
                </c:pt>
                <c:pt idx="1746">
                  <c:v>40980.0</c:v>
                </c:pt>
                <c:pt idx="1747">
                  <c:v>40981.0</c:v>
                </c:pt>
                <c:pt idx="1748">
                  <c:v>40982.0</c:v>
                </c:pt>
                <c:pt idx="1749">
                  <c:v>40983.0</c:v>
                </c:pt>
                <c:pt idx="1750">
                  <c:v>40984.0</c:v>
                </c:pt>
                <c:pt idx="1751">
                  <c:v>40985.0</c:v>
                </c:pt>
                <c:pt idx="1752">
                  <c:v>40986.0</c:v>
                </c:pt>
                <c:pt idx="1753">
                  <c:v>40987.0</c:v>
                </c:pt>
                <c:pt idx="1754">
                  <c:v>40988.0</c:v>
                </c:pt>
                <c:pt idx="1755">
                  <c:v>40989.0</c:v>
                </c:pt>
                <c:pt idx="1756">
                  <c:v>40990.0</c:v>
                </c:pt>
                <c:pt idx="1757">
                  <c:v>40991.0</c:v>
                </c:pt>
                <c:pt idx="1758">
                  <c:v>40992.0</c:v>
                </c:pt>
                <c:pt idx="1759">
                  <c:v>40993.0</c:v>
                </c:pt>
                <c:pt idx="1760">
                  <c:v>40994.0</c:v>
                </c:pt>
                <c:pt idx="1761">
                  <c:v>40995.0</c:v>
                </c:pt>
                <c:pt idx="1762">
                  <c:v>40996.0</c:v>
                </c:pt>
                <c:pt idx="1763">
                  <c:v>40997.0</c:v>
                </c:pt>
                <c:pt idx="1764">
                  <c:v>40998.0</c:v>
                </c:pt>
                <c:pt idx="1765">
                  <c:v>40999.0</c:v>
                </c:pt>
                <c:pt idx="1766">
                  <c:v>41000.0</c:v>
                </c:pt>
                <c:pt idx="1767">
                  <c:v>41001.0</c:v>
                </c:pt>
                <c:pt idx="1768">
                  <c:v>41002.0</c:v>
                </c:pt>
                <c:pt idx="1769">
                  <c:v>41003.0</c:v>
                </c:pt>
                <c:pt idx="1770">
                  <c:v>41004.0</c:v>
                </c:pt>
                <c:pt idx="1771">
                  <c:v>41005.0</c:v>
                </c:pt>
                <c:pt idx="1772">
                  <c:v>41006.0</c:v>
                </c:pt>
                <c:pt idx="1773">
                  <c:v>41007.0</c:v>
                </c:pt>
                <c:pt idx="1774">
                  <c:v>41008.0</c:v>
                </c:pt>
                <c:pt idx="1775">
                  <c:v>41009.0</c:v>
                </c:pt>
                <c:pt idx="1776">
                  <c:v>41010.0</c:v>
                </c:pt>
                <c:pt idx="1777">
                  <c:v>41011.0</c:v>
                </c:pt>
                <c:pt idx="1778">
                  <c:v>41012.0</c:v>
                </c:pt>
                <c:pt idx="1779">
                  <c:v>41013.0</c:v>
                </c:pt>
                <c:pt idx="1780">
                  <c:v>41014.0</c:v>
                </c:pt>
                <c:pt idx="1781">
                  <c:v>41015.0</c:v>
                </c:pt>
                <c:pt idx="1782">
                  <c:v>41016.0</c:v>
                </c:pt>
                <c:pt idx="1783">
                  <c:v>41017.0</c:v>
                </c:pt>
                <c:pt idx="1784">
                  <c:v>41018.0</c:v>
                </c:pt>
                <c:pt idx="1785">
                  <c:v>41019.0</c:v>
                </c:pt>
                <c:pt idx="1786">
                  <c:v>41020.0</c:v>
                </c:pt>
                <c:pt idx="1787">
                  <c:v>41021.0</c:v>
                </c:pt>
                <c:pt idx="1788">
                  <c:v>41022.0</c:v>
                </c:pt>
                <c:pt idx="1789">
                  <c:v>41023.0</c:v>
                </c:pt>
                <c:pt idx="1790">
                  <c:v>41024.0</c:v>
                </c:pt>
                <c:pt idx="1791">
                  <c:v>41025.0</c:v>
                </c:pt>
                <c:pt idx="1792">
                  <c:v>41026.0</c:v>
                </c:pt>
                <c:pt idx="1793">
                  <c:v>41027.0</c:v>
                </c:pt>
                <c:pt idx="1794">
                  <c:v>41028.0</c:v>
                </c:pt>
                <c:pt idx="1795">
                  <c:v>41029.0</c:v>
                </c:pt>
                <c:pt idx="1796">
                  <c:v>41030.0</c:v>
                </c:pt>
                <c:pt idx="1797">
                  <c:v>41031.0</c:v>
                </c:pt>
                <c:pt idx="1798">
                  <c:v>41032.0</c:v>
                </c:pt>
                <c:pt idx="1799">
                  <c:v>41033.0</c:v>
                </c:pt>
                <c:pt idx="1800">
                  <c:v>41034.0</c:v>
                </c:pt>
                <c:pt idx="1801">
                  <c:v>41035.0</c:v>
                </c:pt>
                <c:pt idx="1802">
                  <c:v>41036.0</c:v>
                </c:pt>
                <c:pt idx="1803">
                  <c:v>41037.0</c:v>
                </c:pt>
                <c:pt idx="1804">
                  <c:v>41038.0</c:v>
                </c:pt>
                <c:pt idx="1805">
                  <c:v>41039.0</c:v>
                </c:pt>
                <c:pt idx="1806">
                  <c:v>41040.0</c:v>
                </c:pt>
                <c:pt idx="1807">
                  <c:v>41041.0</c:v>
                </c:pt>
                <c:pt idx="1808">
                  <c:v>41042.0</c:v>
                </c:pt>
                <c:pt idx="1809">
                  <c:v>41043.0</c:v>
                </c:pt>
                <c:pt idx="1810">
                  <c:v>41044.0</c:v>
                </c:pt>
                <c:pt idx="1811">
                  <c:v>41045.0</c:v>
                </c:pt>
                <c:pt idx="1812">
                  <c:v>41046.0</c:v>
                </c:pt>
                <c:pt idx="1813">
                  <c:v>41047.0</c:v>
                </c:pt>
                <c:pt idx="1814">
                  <c:v>41048.0</c:v>
                </c:pt>
                <c:pt idx="1815">
                  <c:v>41049.0</c:v>
                </c:pt>
                <c:pt idx="1816">
                  <c:v>41050.0</c:v>
                </c:pt>
                <c:pt idx="1817">
                  <c:v>41051.0</c:v>
                </c:pt>
                <c:pt idx="1818">
                  <c:v>41052.0</c:v>
                </c:pt>
                <c:pt idx="1819">
                  <c:v>41053.0</c:v>
                </c:pt>
                <c:pt idx="1820">
                  <c:v>41054.0</c:v>
                </c:pt>
                <c:pt idx="1821">
                  <c:v>41055.0</c:v>
                </c:pt>
                <c:pt idx="1822">
                  <c:v>41056.0</c:v>
                </c:pt>
                <c:pt idx="1823">
                  <c:v>41057.0</c:v>
                </c:pt>
                <c:pt idx="1824">
                  <c:v>41058.0</c:v>
                </c:pt>
                <c:pt idx="1825">
                  <c:v>41059.0</c:v>
                </c:pt>
                <c:pt idx="1826">
                  <c:v>41060.0</c:v>
                </c:pt>
                <c:pt idx="1827">
                  <c:v>41061.0</c:v>
                </c:pt>
                <c:pt idx="1828">
                  <c:v>41062.0</c:v>
                </c:pt>
                <c:pt idx="1829">
                  <c:v>41063.0</c:v>
                </c:pt>
                <c:pt idx="1830">
                  <c:v>41064.0</c:v>
                </c:pt>
                <c:pt idx="1831">
                  <c:v>41065.0</c:v>
                </c:pt>
                <c:pt idx="1832">
                  <c:v>41066.0</c:v>
                </c:pt>
                <c:pt idx="1833">
                  <c:v>41067.0</c:v>
                </c:pt>
                <c:pt idx="1834">
                  <c:v>41068.0</c:v>
                </c:pt>
                <c:pt idx="1835">
                  <c:v>41069.0</c:v>
                </c:pt>
                <c:pt idx="1836">
                  <c:v>41070.0</c:v>
                </c:pt>
                <c:pt idx="1837">
                  <c:v>41071.0</c:v>
                </c:pt>
                <c:pt idx="1838">
                  <c:v>41072.0</c:v>
                </c:pt>
                <c:pt idx="1839">
                  <c:v>41073.0</c:v>
                </c:pt>
                <c:pt idx="1840">
                  <c:v>41074.0</c:v>
                </c:pt>
                <c:pt idx="1841">
                  <c:v>41075.0</c:v>
                </c:pt>
                <c:pt idx="1842">
                  <c:v>41076.0</c:v>
                </c:pt>
                <c:pt idx="1843">
                  <c:v>41077.0</c:v>
                </c:pt>
                <c:pt idx="1844">
                  <c:v>41078.0</c:v>
                </c:pt>
                <c:pt idx="1845">
                  <c:v>41079.0</c:v>
                </c:pt>
                <c:pt idx="1846">
                  <c:v>41080.0</c:v>
                </c:pt>
                <c:pt idx="1847">
                  <c:v>41081.0</c:v>
                </c:pt>
                <c:pt idx="1848">
                  <c:v>41082.0</c:v>
                </c:pt>
                <c:pt idx="1849">
                  <c:v>41083.0</c:v>
                </c:pt>
                <c:pt idx="1850">
                  <c:v>41084.0</c:v>
                </c:pt>
                <c:pt idx="1851">
                  <c:v>41085.0</c:v>
                </c:pt>
                <c:pt idx="1852">
                  <c:v>41086.0</c:v>
                </c:pt>
                <c:pt idx="1853">
                  <c:v>41087.0</c:v>
                </c:pt>
                <c:pt idx="1854">
                  <c:v>41088.0</c:v>
                </c:pt>
                <c:pt idx="1855">
                  <c:v>41089.0</c:v>
                </c:pt>
                <c:pt idx="1856">
                  <c:v>41090.0</c:v>
                </c:pt>
                <c:pt idx="1857">
                  <c:v>41091.0</c:v>
                </c:pt>
                <c:pt idx="1858">
                  <c:v>41092.0</c:v>
                </c:pt>
                <c:pt idx="1859">
                  <c:v>41093.0</c:v>
                </c:pt>
                <c:pt idx="1860">
                  <c:v>41094.0</c:v>
                </c:pt>
                <c:pt idx="1861">
                  <c:v>41095.0</c:v>
                </c:pt>
                <c:pt idx="1862">
                  <c:v>41096.0</c:v>
                </c:pt>
                <c:pt idx="1863">
                  <c:v>41097.0</c:v>
                </c:pt>
                <c:pt idx="1864">
                  <c:v>41098.0</c:v>
                </c:pt>
                <c:pt idx="1865">
                  <c:v>41099.0</c:v>
                </c:pt>
                <c:pt idx="1866">
                  <c:v>41100.0</c:v>
                </c:pt>
                <c:pt idx="1867">
                  <c:v>41101.0</c:v>
                </c:pt>
                <c:pt idx="1868">
                  <c:v>41102.0</c:v>
                </c:pt>
                <c:pt idx="1869">
                  <c:v>41103.0</c:v>
                </c:pt>
                <c:pt idx="1870">
                  <c:v>41104.0</c:v>
                </c:pt>
                <c:pt idx="1871">
                  <c:v>41105.0</c:v>
                </c:pt>
                <c:pt idx="1872">
                  <c:v>41106.0</c:v>
                </c:pt>
                <c:pt idx="1873">
                  <c:v>41107.0</c:v>
                </c:pt>
                <c:pt idx="1874">
                  <c:v>41108.0</c:v>
                </c:pt>
                <c:pt idx="1875">
                  <c:v>41109.0</c:v>
                </c:pt>
                <c:pt idx="1876">
                  <c:v>41110.0</c:v>
                </c:pt>
                <c:pt idx="1877">
                  <c:v>41111.0</c:v>
                </c:pt>
                <c:pt idx="1878">
                  <c:v>41112.0</c:v>
                </c:pt>
                <c:pt idx="1879">
                  <c:v>41113.0</c:v>
                </c:pt>
                <c:pt idx="1880">
                  <c:v>41114.0</c:v>
                </c:pt>
                <c:pt idx="1881">
                  <c:v>41115.0</c:v>
                </c:pt>
                <c:pt idx="1882">
                  <c:v>41116.0</c:v>
                </c:pt>
                <c:pt idx="1883">
                  <c:v>41117.0</c:v>
                </c:pt>
                <c:pt idx="1884">
                  <c:v>41118.0</c:v>
                </c:pt>
                <c:pt idx="1885">
                  <c:v>41119.0</c:v>
                </c:pt>
                <c:pt idx="1886">
                  <c:v>41120.0</c:v>
                </c:pt>
                <c:pt idx="1887">
                  <c:v>41121.0</c:v>
                </c:pt>
                <c:pt idx="1888">
                  <c:v>41122.0</c:v>
                </c:pt>
                <c:pt idx="1889">
                  <c:v>41123.0</c:v>
                </c:pt>
                <c:pt idx="1890">
                  <c:v>41124.0</c:v>
                </c:pt>
                <c:pt idx="1891">
                  <c:v>41125.0</c:v>
                </c:pt>
                <c:pt idx="1892">
                  <c:v>41126.0</c:v>
                </c:pt>
                <c:pt idx="1893">
                  <c:v>41127.0</c:v>
                </c:pt>
                <c:pt idx="1894">
                  <c:v>41128.0</c:v>
                </c:pt>
                <c:pt idx="1895">
                  <c:v>41129.0</c:v>
                </c:pt>
                <c:pt idx="1896">
                  <c:v>41130.0</c:v>
                </c:pt>
                <c:pt idx="1897">
                  <c:v>41131.0</c:v>
                </c:pt>
                <c:pt idx="1898">
                  <c:v>41132.0</c:v>
                </c:pt>
                <c:pt idx="1899">
                  <c:v>41133.0</c:v>
                </c:pt>
                <c:pt idx="1900">
                  <c:v>41134.0</c:v>
                </c:pt>
                <c:pt idx="1901">
                  <c:v>41135.0</c:v>
                </c:pt>
                <c:pt idx="1902">
                  <c:v>41136.0</c:v>
                </c:pt>
                <c:pt idx="1903">
                  <c:v>41137.0</c:v>
                </c:pt>
                <c:pt idx="1904">
                  <c:v>41138.0</c:v>
                </c:pt>
                <c:pt idx="1905">
                  <c:v>41139.0</c:v>
                </c:pt>
                <c:pt idx="1906">
                  <c:v>41140.0</c:v>
                </c:pt>
                <c:pt idx="1907">
                  <c:v>41141.0</c:v>
                </c:pt>
                <c:pt idx="1908">
                  <c:v>41142.0</c:v>
                </c:pt>
                <c:pt idx="1909">
                  <c:v>41143.0</c:v>
                </c:pt>
                <c:pt idx="1910">
                  <c:v>41144.0</c:v>
                </c:pt>
                <c:pt idx="1911">
                  <c:v>41145.0</c:v>
                </c:pt>
                <c:pt idx="1912">
                  <c:v>41146.0</c:v>
                </c:pt>
                <c:pt idx="1913">
                  <c:v>41147.0</c:v>
                </c:pt>
                <c:pt idx="1914">
                  <c:v>41148.0</c:v>
                </c:pt>
                <c:pt idx="1915">
                  <c:v>41149.0</c:v>
                </c:pt>
                <c:pt idx="1916">
                  <c:v>41150.0</c:v>
                </c:pt>
                <c:pt idx="1917">
                  <c:v>41151.0</c:v>
                </c:pt>
                <c:pt idx="1918">
                  <c:v>41152.0</c:v>
                </c:pt>
                <c:pt idx="1919">
                  <c:v>41153.0</c:v>
                </c:pt>
                <c:pt idx="1920">
                  <c:v>41154.0</c:v>
                </c:pt>
                <c:pt idx="1921">
                  <c:v>41155.0</c:v>
                </c:pt>
                <c:pt idx="1922">
                  <c:v>41156.0</c:v>
                </c:pt>
                <c:pt idx="1923">
                  <c:v>41157.0</c:v>
                </c:pt>
                <c:pt idx="1924">
                  <c:v>41158.0</c:v>
                </c:pt>
                <c:pt idx="1925">
                  <c:v>41159.0</c:v>
                </c:pt>
                <c:pt idx="1926">
                  <c:v>41160.0</c:v>
                </c:pt>
                <c:pt idx="1927">
                  <c:v>41161.0</c:v>
                </c:pt>
                <c:pt idx="1928">
                  <c:v>41162.0</c:v>
                </c:pt>
                <c:pt idx="1929">
                  <c:v>41163.0</c:v>
                </c:pt>
                <c:pt idx="1930">
                  <c:v>41164.0</c:v>
                </c:pt>
                <c:pt idx="1931">
                  <c:v>41165.0</c:v>
                </c:pt>
                <c:pt idx="1932">
                  <c:v>41166.0</c:v>
                </c:pt>
                <c:pt idx="1933">
                  <c:v>41167.0</c:v>
                </c:pt>
                <c:pt idx="1934">
                  <c:v>41168.0</c:v>
                </c:pt>
                <c:pt idx="1935">
                  <c:v>41169.0</c:v>
                </c:pt>
                <c:pt idx="1936">
                  <c:v>41170.0</c:v>
                </c:pt>
                <c:pt idx="1937">
                  <c:v>41171.0</c:v>
                </c:pt>
                <c:pt idx="1938">
                  <c:v>41172.0</c:v>
                </c:pt>
                <c:pt idx="1939">
                  <c:v>41173.0</c:v>
                </c:pt>
                <c:pt idx="1940">
                  <c:v>41174.0</c:v>
                </c:pt>
                <c:pt idx="1941">
                  <c:v>41175.0</c:v>
                </c:pt>
                <c:pt idx="1942">
                  <c:v>41176.0</c:v>
                </c:pt>
                <c:pt idx="1943">
                  <c:v>41177.0</c:v>
                </c:pt>
                <c:pt idx="1944">
                  <c:v>41178.0</c:v>
                </c:pt>
                <c:pt idx="1945">
                  <c:v>41179.0</c:v>
                </c:pt>
                <c:pt idx="1946">
                  <c:v>41180.0</c:v>
                </c:pt>
                <c:pt idx="1947">
                  <c:v>41181.0</c:v>
                </c:pt>
                <c:pt idx="1948">
                  <c:v>41182.0</c:v>
                </c:pt>
                <c:pt idx="1949">
                  <c:v>41183.0</c:v>
                </c:pt>
                <c:pt idx="1950">
                  <c:v>41184.0</c:v>
                </c:pt>
                <c:pt idx="1951">
                  <c:v>41185.0</c:v>
                </c:pt>
                <c:pt idx="1952">
                  <c:v>41186.0</c:v>
                </c:pt>
                <c:pt idx="1953">
                  <c:v>41187.0</c:v>
                </c:pt>
                <c:pt idx="1954">
                  <c:v>41188.0</c:v>
                </c:pt>
                <c:pt idx="1955">
                  <c:v>41189.0</c:v>
                </c:pt>
                <c:pt idx="1956">
                  <c:v>41190.0</c:v>
                </c:pt>
                <c:pt idx="1957">
                  <c:v>41191.0</c:v>
                </c:pt>
                <c:pt idx="1958">
                  <c:v>41192.0</c:v>
                </c:pt>
                <c:pt idx="1959">
                  <c:v>41193.0</c:v>
                </c:pt>
                <c:pt idx="1960">
                  <c:v>41194.0</c:v>
                </c:pt>
                <c:pt idx="1961">
                  <c:v>41195.0</c:v>
                </c:pt>
                <c:pt idx="1962">
                  <c:v>41196.0</c:v>
                </c:pt>
                <c:pt idx="1963">
                  <c:v>41197.0</c:v>
                </c:pt>
                <c:pt idx="1964">
                  <c:v>41198.0</c:v>
                </c:pt>
                <c:pt idx="1965">
                  <c:v>41199.0</c:v>
                </c:pt>
                <c:pt idx="1966">
                  <c:v>41200.0</c:v>
                </c:pt>
                <c:pt idx="1967">
                  <c:v>41201.0</c:v>
                </c:pt>
                <c:pt idx="1968">
                  <c:v>41202.0</c:v>
                </c:pt>
                <c:pt idx="1969">
                  <c:v>41203.0</c:v>
                </c:pt>
                <c:pt idx="1970">
                  <c:v>41204.0</c:v>
                </c:pt>
                <c:pt idx="1971">
                  <c:v>41205.0</c:v>
                </c:pt>
                <c:pt idx="1972">
                  <c:v>41206.0</c:v>
                </c:pt>
                <c:pt idx="1973">
                  <c:v>41207.0</c:v>
                </c:pt>
                <c:pt idx="1974">
                  <c:v>41208.0</c:v>
                </c:pt>
                <c:pt idx="1975">
                  <c:v>41209.0</c:v>
                </c:pt>
                <c:pt idx="1976">
                  <c:v>41210.0</c:v>
                </c:pt>
                <c:pt idx="1977">
                  <c:v>41211.0</c:v>
                </c:pt>
                <c:pt idx="1978">
                  <c:v>41212.0</c:v>
                </c:pt>
                <c:pt idx="1979">
                  <c:v>41213.0</c:v>
                </c:pt>
                <c:pt idx="1980">
                  <c:v>41214.0</c:v>
                </c:pt>
                <c:pt idx="1981">
                  <c:v>41215.0</c:v>
                </c:pt>
                <c:pt idx="1982">
                  <c:v>41216.0</c:v>
                </c:pt>
                <c:pt idx="1983">
                  <c:v>41217.0</c:v>
                </c:pt>
                <c:pt idx="1984">
                  <c:v>41218.0</c:v>
                </c:pt>
                <c:pt idx="1985">
                  <c:v>41219.0</c:v>
                </c:pt>
                <c:pt idx="1986">
                  <c:v>41220.0</c:v>
                </c:pt>
                <c:pt idx="1987">
                  <c:v>41221.0</c:v>
                </c:pt>
                <c:pt idx="1988">
                  <c:v>41222.0</c:v>
                </c:pt>
                <c:pt idx="1989">
                  <c:v>41223.0</c:v>
                </c:pt>
                <c:pt idx="1990">
                  <c:v>41224.0</c:v>
                </c:pt>
                <c:pt idx="1991">
                  <c:v>41225.0</c:v>
                </c:pt>
                <c:pt idx="1992">
                  <c:v>41226.0</c:v>
                </c:pt>
                <c:pt idx="1993">
                  <c:v>41227.0</c:v>
                </c:pt>
                <c:pt idx="1994">
                  <c:v>41228.0</c:v>
                </c:pt>
                <c:pt idx="1995">
                  <c:v>41229.0</c:v>
                </c:pt>
                <c:pt idx="1996">
                  <c:v>41230.0</c:v>
                </c:pt>
                <c:pt idx="1997">
                  <c:v>41231.0</c:v>
                </c:pt>
                <c:pt idx="1998">
                  <c:v>41232.0</c:v>
                </c:pt>
                <c:pt idx="1999">
                  <c:v>41233.0</c:v>
                </c:pt>
                <c:pt idx="2000">
                  <c:v>41234.0</c:v>
                </c:pt>
                <c:pt idx="2001">
                  <c:v>41235.0</c:v>
                </c:pt>
                <c:pt idx="2002">
                  <c:v>41236.0</c:v>
                </c:pt>
                <c:pt idx="2003">
                  <c:v>41237.0</c:v>
                </c:pt>
                <c:pt idx="2004">
                  <c:v>41238.0</c:v>
                </c:pt>
                <c:pt idx="2005">
                  <c:v>41239.0</c:v>
                </c:pt>
                <c:pt idx="2006">
                  <c:v>41240.0</c:v>
                </c:pt>
                <c:pt idx="2007">
                  <c:v>41241.0</c:v>
                </c:pt>
                <c:pt idx="2008">
                  <c:v>41242.0</c:v>
                </c:pt>
                <c:pt idx="2009">
                  <c:v>41243.0</c:v>
                </c:pt>
                <c:pt idx="2010">
                  <c:v>41244.0</c:v>
                </c:pt>
                <c:pt idx="2011">
                  <c:v>41245.0</c:v>
                </c:pt>
                <c:pt idx="2012">
                  <c:v>41246.0</c:v>
                </c:pt>
                <c:pt idx="2013">
                  <c:v>41247.0</c:v>
                </c:pt>
                <c:pt idx="2014">
                  <c:v>41248.0</c:v>
                </c:pt>
                <c:pt idx="2015">
                  <c:v>41249.0</c:v>
                </c:pt>
                <c:pt idx="2016">
                  <c:v>41250.0</c:v>
                </c:pt>
                <c:pt idx="2017">
                  <c:v>41251.0</c:v>
                </c:pt>
                <c:pt idx="2018">
                  <c:v>41252.0</c:v>
                </c:pt>
                <c:pt idx="2019">
                  <c:v>41253.0</c:v>
                </c:pt>
                <c:pt idx="2020">
                  <c:v>41254.0</c:v>
                </c:pt>
                <c:pt idx="2021">
                  <c:v>41255.0</c:v>
                </c:pt>
                <c:pt idx="2022">
                  <c:v>41256.0</c:v>
                </c:pt>
                <c:pt idx="2023">
                  <c:v>41257.0</c:v>
                </c:pt>
                <c:pt idx="2024">
                  <c:v>41258.0</c:v>
                </c:pt>
                <c:pt idx="2025">
                  <c:v>41259.0</c:v>
                </c:pt>
                <c:pt idx="2026">
                  <c:v>41260.0</c:v>
                </c:pt>
                <c:pt idx="2027">
                  <c:v>41261.0</c:v>
                </c:pt>
                <c:pt idx="2028">
                  <c:v>41262.0</c:v>
                </c:pt>
                <c:pt idx="2029">
                  <c:v>41263.0</c:v>
                </c:pt>
                <c:pt idx="2030">
                  <c:v>41264.0</c:v>
                </c:pt>
                <c:pt idx="2031">
                  <c:v>41265.0</c:v>
                </c:pt>
                <c:pt idx="2032">
                  <c:v>41266.0</c:v>
                </c:pt>
                <c:pt idx="2033">
                  <c:v>41267.0</c:v>
                </c:pt>
                <c:pt idx="2034">
                  <c:v>41268.0</c:v>
                </c:pt>
                <c:pt idx="2035">
                  <c:v>41269.0</c:v>
                </c:pt>
                <c:pt idx="2036">
                  <c:v>41270.0</c:v>
                </c:pt>
                <c:pt idx="2037">
                  <c:v>41271.0</c:v>
                </c:pt>
                <c:pt idx="2038">
                  <c:v>41272.0</c:v>
                </c:pt>
                <c:pt idx="2039">
                  <c:v>41273.0</c:v>
                </c:pt>
                <c:pt idx="2040">
                  <c:v>41274.0</c:v>
                </c:pt>
                <c:pt idx="2041">
                  <c:v>41275.0</c:v>
                </c:pt>
                <c:pt idx="2042">
                  <c:v>41276.0</c:v>
                </c:pt>
                <c:pt idx="2043">
                  <c:v>41277.0</c:v>
                </c:pt>
                <c:pt idx="2044">
                  <c:v>41278.0</c:v>
                </c:pt>
                <c:pt idx="2045">
                  <c:v>41279.0</c:v>
                </c:pt>
                <c:pt idx="2046">
                  <c:v>41280.0</c:v>
                </c:pt>
                <c:pt idx="2047">
                  <c:v>41281.0</c:v>
                </c:pt>
                <c:pt idx="2048">
                  <c:v>41282.0</c:v>
                </c:pt>
                <c:pt idx="2049">
                  <c:v>41283.0</c:v>
                </c:pt>
                <c:pt idx="2050">
                  <c:v>41284.0</c:v>
                </c:pt>
                <c:pt idx="2051">
                  <c:v>41285.0</c:v>
                </c:pt>
                <c:pt idx="2052">
                  <c:v>41286.0</c:v>
                </c:pt>
                <c:pt idx="2053">
                  <c:v>41287.0</c:v>
                </c:pt>
                <c:pt idx="2054">
                  <c:v>41288.0</c:v>
                </c:pt>
                <c:pt idx="2055">
                  <c:v>41289.0</c:v>
                </c:pt>
                <c:pt idx="2056">
                  <c:v>41290.0</c:v>
                </c:pt>
                <c:pt idx="2057">
                  <c:v>41291.0</c:v>
                </c:pt>
                <c:pt idx="2058">
                  <c:v>41292.0</c:v>
                </c:pt>
                <c:pt idx="2059">
                  <c:v>41293.0</c:v>
                </c:pt>
                <c:pt idx="2060">
                  <c:v>41294.0</c:v>
                </c:pt>
                <c:pt idx="2061">
                  <c:v>41295.0</c:v>
                </c:pt>
                <c:pt idx="2062">
                  <c:v>41296.0</c:v>
                </c:pt>
                <c:pt idx="2063">
                  <c:v>41297.0</c:v>
                </c:pt>
                <c:pt idx="2064">
                  <c:v>41298.0</c:v>
                </c:pt>
                <c:pt idx="2065">
                  <c:v>41299.0</c:v>
                </c:pt>
                <c:pt idx="2066">
                  <c:v>41300.0</c:v>
                </c:pt>
                <c:pt idx="2067">
                  <c:v>41301.0</c:v>
                </c:pt>
                <c:pt idx="2068">
                  <c:v>41302.0</c:v>
                </c:pt>
                <c:pt idx="2069">
                  <c:v>41303.0</c:v>
                </c:pt>
                <c:pt idx="2070">
                  <c:v>41304.0</c:v>
                </c:pt>
                <c:pt idx="2071">
                  <c:v>41305.0</c:v>
                </c:pt>
                <c:pt idx="2072">
                  <c:v>41306.0</c:v>
                </c:pt>
                <c:pt idx="2073">
                  <c:v>41307.0</c:v>
                </c:pt>
                <c:pt idx="2074">
                  <c:v>41308.0</c:v>
                </c:pt>
                <c:pt idx="2075">
                  <c:v>41309.0</c:v>
                </c:pt>
                <c:pt idx="2076">
                  <c:v>41310.0</c:v>
                </c:pt>
                <c:pt idx="2077">
                  <c:v>41311.0</c:v>
                </c:pt>
                <c:pt idx="2078">
                  <c:v>41312.0</c:v>
                </c:pt>
                <c:pt idx="2079">
                  <c:v>41313.0</c:v>
                </c:pt>
                <c:pt idx="2080">
                  <c:v>41314.0</c:v>
                </c:pt>
                <c:pt idx="2081">
                  <c:v>41315.0</c:v>
                </c:pt>
                <c:pt idx="2082">
                  <c:v>41316.0</c:v>
                </c:pt>
                <c:pt idx="2083">
                  <c:v>41317.0</c:v>
                </c:pt>
                <c:pt idx="2084">
                  <c:v>41318.0</c:v>
                </c:pt>
                <c:pt idx="2085">
                  <c:v>41319.0</c:v>
                </c:pt>
                <c:pt idx="2086">
                  <c:v>41320.0</c:v>
                </c:pt>
                <c:pt idx="2087">
                  <c:v>41321.0</c:v>
                </c:pt>
                <c:pt idx="2088">
                  <c:v>41322.0</c:v>
                </c:pt>
                <c:pt idx="2089">
                  <c:v>41323.0</c:v>
                </c:pt>
                <c:pt idx="2090">
                  <c:v>41324.0</c:v>
                </c:pt>
                <c:pt idx="2091">
                  <c:v>41325.0</c:v>
                </c:pt>
                <c:pt idx="2092">
                  <c:v>41326.0</c:v>
                </c:pt>
                <c:pt idx="2093">
                  <c:v>41327.0</c:v>
                </c:pt>
                <c:pt idx="2094">
                  <c:v>41328.0</c:v>
                </c:pt>
                <c:pt idx="2095">
                  <c:v>41329.0</c:v>
                </c:pt>
                <c:pt idx="2096">
                  <c:v>41330.0</c:v>
                </c:pt>
                <c:pt idx="2097">
                  <c:v>41331.0</c:v>
                </c:pt>
                <c:pt idx="2098">
                  <c:v>41332.0</c:v>
                </c:pt>
                <c:pt idx="2099">
                  <c:v>41333.0</c:v>
                </c:pt>
                <c:pt idx="2100">
                  <c:v>41334.0</c:v>
                </c:pt>
                <c:pt idx="2101">
                  <c:v>41335.0</c:v>
                </c:pt>
                <c:pt idx="2102">
                  <c:v>41336.0</c:v>
                </c:pt>
                <c:pt idx="2103">
                  <c:v>41337.0</c:v>
                </c:pt>
                <c:pt idx="2104">
                  <c:v>41338.0</c:v>
                </c:pt>
                <c:pt idx="2105">
                  <c:v>41339.0</c:v>
                </c:pt>
                <c:pt idx="2106">
                  <c:v>41340.0</c:v>
                </c:pt>
                <c:pt idx="2107">
                  <c:v>41341.0</c:v>
                </c:pt>
                <c:pt idx="2108">
                  <c:v>41342.0</c:v>
                </c:pt>
                <c:pt idx="2109">
                  <c:v>41343.0</c:v>
                </c:pt>
                <c:pt idx="2110">
                  <c:v>41344.0</c:v>
                </c:pt>
                <c:pt idx="2111">
                  <c:v>41345.0</c:v>
                </c:pt>
                <c:pt idx="2112">
                  <c:v>41346.0</c:v>
                </c:pt>
                <c:pt idx="2113">
                  <c:v>41347.0</c:v>
                </c:pt>
                <c:pt idx="2114">
                  <c:v>41348.0</c:v>
                </c:pt>
                <c:pt idx="2115">
                  <c:v>41349.0</c:v>
                </c:pt>
                <c:pt idx="2116">
                  <c:v>41350.0</c:v>
                </c:pt>
                <c:pt idx="2117">
                  <c:v>41351.0</c:v>
                </c:pt>
                <c:pt idx="2118">
                  <c:v>41352.0</c:v>
                </c:pt>
                <c:pt idx="2119">
                  <c:v>41353.0</c:v>
                </c:pt>
                <c:pt idx="2120">
                  <c:v>41354.0</c:v>
                </c:pt>
                <c:pt idx="2121">
                  <c:v>41355.0</c:v>
                </c:pt>
                <c:pt idx="2122">
                  <c:v>41356.0</c:v>
                </c:pt>
                <c:pt idx="2123">
                  <c:v>41357.0</c:v>
                </c:pt>
                <c:pt idx="2124">
                  <c:v>41358.0</c:v>
                </c:pt>
                <c:pt idx="2125">
                  <c:v>41359.0</c:v>
                </c:pt>
                <c:pt idx="2126">
                  <c:v>41360.0</c:v>
                </c:pt>
                <c:pt idx="2127">
                  <c:v>41361.0</c:v>
                </c:pt>
                <c:pt idx="2128">
                  <c:v>41362.0</c:v>
                </c:pt>
                <c:pt idx="2129">
                  <c:v>41363.0</c:v>
                </c:pt>
                <c:pt idx="2130">
                  <c:v>41364.0</c:v>
                </c:pt>
                <c:pt idx="2131">
                  <c:v>41365.0</c:v>
                </c:pt>
                <c:pt idx="2132">
                  <c:v>41366.0</c:v>
                </c:pt>
                <c:pt idx="2133">
                  <c:v>41367.0</c:v>
                </c:pt>
                <c:pt idx="2134">
                  <c:v>41368.0</c:v>
                </c:pt>
                <c:pt idx="2135">
                  <c:v>41369.0</c:v>
                </c:pt>
                <c:pt idx="2136">
                  <c:v>41370.0</c:v>
                </c:pt>
                <c:pt idx="2137">
                  <c:v>41371.0</c:v>
                </c:pt>
                <c:pt idx="2138">
                  <c:v>41372.0</c:v>
                </c:pt>
                <c:pt idx="2139">
                  <c:v>41373.0</c:v>
                </c:pt>
                <c:pt idx="2140">
                  <c:v>41374.0</c:v>
                </c:pt>
                <c:pt idx="2141">
                  <c:v>41375.0</c:v>
                </c:pt>
                <c:pt idx="2142">
                  <c:v>41376.0</c:v>
                </c:pt>
                <c:pt idx="2143">
                  <c:v>41377.0</c:v>
                </c:pt>
                <c:pt idx="2144">
                  <c:v>41378.0</c:v>
                </c:pt>
                <c:pt idx="2145">
                  <c:v>41379.0</c:v>
                </c:pt>
                <c:pt idx="2146">
                  <c:v>41380.0</c:v>
                </c:pt>
                <c:pt idx="2147">
                  <c:v>41381.0</c:v>
                </c:pt>
                <c:pt idx="2148">
                  <c:v>41382.0</c:v>
                </c:pt>
                <c:pt idx="2149">
                  <c:v>41383.0</c:v>
                </c:pt>
                <c:pt idx="2150">
                  <c:v>41384.0</c:v>
                </c:pt>
                <c:pt idx="2151">
                  <c:v>41385.0</c:v>
                </c:pt>
                <c:pt idx="2152">
                  <c:v>41386.0</c:v>
                </c:pt>
                <c:pt idx="2153">
                  <c:v>41387.0</c:v>
                </c:pt>
                <c:pt idx="2154">
                  <c:v>41388.0</c:v>
                </c:pt>
                <c:pt idx="2155">
                  <c:v>41389.0</c:v>
                </c:pt>
                <c:pt idx="2156">
                  <c:v>41390.0</c:v>
                </c:pt>
                <c:pt idx="2157">
                  <c:v>41391.0</c:v>
                </c:pt>
                <c:pt idx="2158">
                  <c:v>41392.0</c:v>
                </c:pt>
                <c:pt idx="2159">
                  <c:v>41393.0</c:v>
                </c:pt>
                <c:pt idx="2160">
                  <c:v>41394.0</c:v>
                </c:pt>
                <c:pt idx="2161">
                  <c:v>41395.0</c:v>
                </c:pt>
                <c:pt idx="2162">
                  <c:v>41396.0</c:v>
                </c:pt>
                <c:pt idx="2163">
                  <c:v>41397.0</c:v>
                </c:pt>
                <c:pt idx="2164">
                  <c:v>41398.0</c:v>
                </c:pt>
                <c:pt idx="2165">
                  <c:v>41399.0</c:v>
                </c:pt>
                <c:pt idx="2166">
                  <c:v>41400.0</c:v>
                </c:pt>
                <c:pt idx="2167">
                  <c:v>41401.0</c:v>
                </c:pt>
                <c:pt idx="2168">
                  <c:v>41402.0</c:v>
                </c:pt>
                <c:pt idx="2169">
                  <c:v>41403.0</c:v>
                </c:pt>
                <c:pt idx="2170">
                  <c:v>41404.0</c:v>
                </c:pt>
                <c:pt idx="2171">
                  <c:v>41405.0</c:v>
                </c:pt>
                <c:pt idx="2172">
                  <c:v>41406.0</c:v>
                </c:pt>
                <c:pt idx="2173">
                  <c:v>41407.0</c:v>
                </c:pt>
                <c:pt idx="2174">
                  <c:v>41408.0</c:v>
                </c:pt>
                <c:pt idx="2175">
                  <c:v>41409.0</c:v>
                </c:pt>
                <c:pt idx="2176">
                  <c:v>41410.0</c:v>
                </c:pt>
                <c:pt idx="2177">
                  <c:v>41411.0</c:v>
                </c:pt>
                <c:pt idx="2178">
                  <c:v>41412.0</c:v>
                </c:pt>
                <c:pt idx="2179">
                  <c:v>41413.0</c:v>
                </c:pt>
                <c:pt idx="2180">
                  <c:v>41414.0</c:v>
                </c:pt>
                <c:pt idx="2181">
                  <c:v>41415.0</c:v>
                </c:pt>
                <c:pt idx="2182">
                  <c:v>41416.0</c:v>
                </c:pt>
                <c:pt idx="2183">
                  <c:v>41417.0</c:v>
                </c:pt>
                <c:pt idx="2184">
                  <c:v>41418.0</c:v>
                </c:pt>
                <c:pt idx="2185">
                  <c:v>41419.0</c:v>
                </c:pt>
                <c:pt idx="2186">
                  <c:v>41420.0</c:v>
                </c:pt>
                <c:pt idx="2187">
                  <c:v>41421.0</c:v>
                </c:pt>
                <c:pt idx="2188">
                  <c:v>41422.0</c:v>
                </c:pt>
                <c:pt idx="2189">
                  <c:v>41423.0</c:v>
                </c:pt>
                <c:pt idx="2190">
                  <c:v>41424.0</c:v>
                </c:pt>
                <c:pt idx="2191">
                  <c:v>41425.0</c:v>
                </c:pt>
                <c:pt idx="2192">
                  <c:v>41426.0</c:v>
                </c:pt>
                <c:pt idx="2193">
                  <c:v>41427.0</c:v>
                </c:pt>
                <c:pt idx="2194">
                  <c:v>41428.0</c:v>
                </c:pt>
                <c:pt idx="2195">
                  <c:v>41429.0</c:v>
                </c:pt>
                <c:pt idx="2196">
                  <c:v>41430.0</c:v>
                </c:pt>
                <c:pt idx="2197">
                  <c:v>41431.0</c:v>
                </c:pt>
                <c:pt idx="2198">
                  <c:v>41432.0</c:v>
                </c:pt>
                <c:pt idx="2199">
                  <c:v>41433.0</c:v>
                </c:pt>
                <c:pt idx="2200">
                  <c:v>41434.0</c:v>
                </c:pt>
                <c:pt idx="2201">
                  <c:v>41435.0</c:v>
                </c:pt>
                <c:pt idx="2202">
                  <c:v>41436.0</c:v>
                </c:pt>
                <c:pt idx="2203">
                  <c:v>41437.0</c:v>
                </c:pt>
                <c:pt idx="2204">
                  <c:v>41438.0</c:v>
                </c:pt>
                <c:pt idx="2205">
                  <c:v>41439.0</c:v>
                </c:pt>
                <c:pt idx="2206">
                  <c:v>41440.0</c:v>
                </c:pt>
                <c:pt idx="2207">
                  <c:v>41441.0</c:v>
                </c:pt>
                <c:pt idx="2208">
                  <c:v>41442.0</c:v>
                </c:pt>
                <c:pt idx="2209">
                  <c:v>41443.0</c:v>
                </c:pt>
                <c:pt idx="2210">
                  <c:v>41444.0</c:v>
                </c:pt>
                <c:pt idx="2211">
                  <c:v>41445.0</c:v>
                </c:pt>
                <c:pt idx="2212">
                  <c:v>41446.0</c:v>
                </c:pt>
                <c:pt idx="2213">
                  <c:v>41447.0</c:v>
                </c:pt>
                <c:pt idx="2214">
                  <c:v>41448.0</c:v>
                </c:pt>
                <c:pt idx="2215">
                  <c:v>41449.0</c:v>
                </c:pt>
                <c:pt idx="2216">
                  <c:v>41450.0</c:v>
                </c:pt>
                <c:pt idx="2217">
                  <c:v>41451.0</c:v>
                </c:pt>
                <c:pt idx="2218">
                  <c:v>41452.0</c:v>
                </c:pt>
                <c:pt idx="2219">
                  <c:v>41453.0</c:v>
                </c:pt>
                <c:pt idx="2220">
                  <c:v>41454.0</c:v>
                </c:pt>
                <c:pt idx="2221">
                  <c:v>41455.0</c:v>
                </c:pt>
                <c:pt idx="2222">
                  <c:v>41456.0</c:v>
                </c:pt>
                <c:pt idx="2223">
                  <c:v>41457.0</c:v>
                </c:pt>
                <c:pt idx="2224">
                  <c:v>41458.0</c:v>
                </c:pt>
                <c:pt idx="2225">
                  <c:v>41459.0</c:v>
                </c:pt>
                <c:pt idx="2226">
                  <c:v>41460.0</c:v>
                </c:pt>
                <c:pt idx="2227">
                  <c:v>41461.0</c:v>
                </c:pt>
                <c:pt idx="2228">
                  <c:v>41462.0</c:v>
                </c:pt>
                <c:pt idx="2229">
                  <c:v>41463.0</c:v>
                </c:pt>
                <c:pt idx="2230">
                  <c:v>41464.0</c:v>
                </c:pt>
                <c:pt idx="2231">
                  <c:v>41465.0</c:v>
                </c:pt>
                <c:pt idx="2232">
                  <c:v>41466.0</c:v>
                </c:pt>
                <c:pt idx="2233">
                  <c:v>41467.0</c:v>
                </c:pt>
                <c:pt idx="2234">
                  <c:v>41468.0</c:v>
                </c:pt>
                <c:pt idx="2235">
                  <c:v>41469.0</c:v>
                </c:pt>
                <c:pt idx="2236">
                  <c:v>41470.0</c:v>
                </c:pt>
                <c:pt idx="2237">
                  <c:v>41471.0</c:v>
                </c:pt>
                <c:pt idx="2238">
                  <c:v>41472.0</c:v>
                </c:pt>
                <c:pt idx="2239">
                  <c:v>41473.0</c:v>
                </c:pt>
                <c:pt idx="2240">
                  <c:v>41474.0</c:v>
                </c:pt>
                <c:pt idx="2241">
                  <c:v>41475.0</c:v>
                </c:pt>
                <c:pt idx="2242">
                  <c:v>41476.0</c:v>
                </c:pt>
                <c:pt idx="2243">
                  <c:v>41477.0</c:v>
                </c:pt>
                <c:pt idx="2244">
                  <c:v>41478.0</c:v>
                </c:pt>
                <c:pt idx="2245">
                  <c:v>41479.0</c:v>
                </c:pt>
                <c:pt idx="2246">
                  <c:v>41480.0</c:v>
                </c:pt>
                <c:pt idx="2247">
                  <c:v>41481.0</c:v>
                </c:pt>
                <c:pt idx="2248">
                  <c:v>41482.0</c:v>
                </c:pt>
                <c:pt idx="2249">
                  <c:v>41483.0</c:v>
                </c:pt>
                <c:pt idx="2250">
                  <c:v>41484.0</c:v>
                </c:pt>
                <c:pt idx="2251">
                  <c:v>41485.0</c:v>
                </c:pt>
                <c:pt idx="2252">
                  <c:v>41486.0</c:v>
                </c:pt>
                <c:pt idx="2253">
                  <c:v>41487.0</c:v>
                </c:pt>
                <c:pt idx="2254">
                  <c:v>41488.0</c:v>
                </c:pt>
                <c:pt idx="2255">
                  <c:v>41489.0</c:v>
                </c:pt>
                <c:pt idx="2256">
                  <c:v>41490.0</c:v>
                </c:pt>
                <c:pt idx="2257">
                  <c:v>41491.0</c:v>
                </c:pt>
                <c:pt idx="2258">
                  <c:v>41492.0</c:v>
                </c:pt>
                <c:pt idx="2259">
                  <c:v>41493.0</c:v>
                </c:pt>
                <c:pt idx="2260">
                  <c:v>41494.0</c:v>
                </c:pt>
                <c:pt idx="2261">
                  <c:v>41495.0</c:v>
                </c:pt>
                <c:pt idx="2262">
                  <c:v>41496.0</c:v>
                </c:pt>
                <c:pt idx="2263">
                  <c:v>41497.0</c:v>
                </c:pt>
                <c:pt idx="2264">
                  <c:v>41498.0</c:v>
                </c:pt>
                <c:pt idx="2265">
                  <c:v>41499.0</c:v>
                </c:pt>
                <c:pt idx="2266">
                  <c:v>41500.0</c:v>
                </c:pt>
                <c:pt idx="2267">
                  <c:v>41501.0</c:v>
                </c:pt>
                <c:pt idx="2268">
                  <c:v>41502.0</c:v>
                </c:pt>
                <c:pt idx="2269">
                  <c:v>41503.0</c:v>
                </c:pt>
                <c:pt idx="2270">
                  <c:v>41504.0</c:v>
                </c:pt>
                <c:pt idx="2271">
                  <c:v>41505.0</c:v>
                </c:pt>
                <c:pt idx="2272">
                  <c:v>41506.0</c:v>
                </c:pt>
                <c:pt idx="2273">
                  <c:v>41507.0</c:v>
                </c:pt>
                <c:pt idx="2274">
                  <c:v>41508.0</c:v>
                </c:pt>
                <c:pt idx="2275">
                  <c:v>41509.0</c:v>
                </c:pt>
                <c:pt idx="2276">
                  <c:v>41510.0</c:v>
                </c:pt>
                <c:pt idx="2277">
                  <c:v>41511.0</c:v>
                </c:pt>
                <c:pt idx="2278">
                  <c:v>41512.0</c:v>
                </c:pt>
                <c:pt idx="2279">
                  <c:v>41513.0</c:v>
                </c:pt>
                <c:pt idx="2280">
                  <c:v>41514.0</c:v>
                </c:pt>
                <c:pt idx="2281">
                  <c:v>41515.0</c:v>
                </c:pt>
                <c:pt idx="2282">
                  <c:v>41516.0</c:v>
                </c:pt>
                <c:pt idx="2283">
                  <c:v>41517.0</c:v>
                </c:pt>
                <c:pt idx="2284">
                  <c:v>41518.0</c:v>
                </c:pt>
                <c:pt idx="2285">
                  <c:v>41519.0</c:v>
                </c:pt>
                <c:pt idx="2286">
                  <c:v>41520.0</c:v>
                </c:pt>
                <c:pt idx="2287">
                  <c:v>41521.0</c:v>
                </c:pt>
                <c:pt idx="2288">
                  <c:v>41522.0</c:v>
                </c:pt>
                <c:pt idx="2289">
                  <c:v>41523.0</c:v>
                </c:pt>
                <c:pt idx="2290">
                  <c:v>41524.0</c:v>
                </c:pt>
                <c:pt idx="2291">
                  <c:v>41525.0</c:v>
                </c:pt>
                <c:pt idx="2292">
                  <c:v>41526.0</c:v>
                </c:pt>
                <c:pt idx="2293">
                  <c:v>41527.0</c:v>
                </c:pt>
                <c:pt idx="2294">
                  <c:v>41528.0</c:v>
                </c:pt>
                <c:pt idx="2295">
                  <c:v>41529.0</c:v>
                </c:pt>
                <c:pt idx="2296">
                  <c:v>41530.0</c:v>
                </c:pt>
                <c:pt idx="2297">
                  <c:v>41531.0</c:v>
                </c:pt>
                <c:pt idx="2298">
                  <c:v>41532.0</c:v>
                </c:pt>
                <c:pt idx="2299">
                  <c:v>41533.0</c:v>
                </c:pt>
                <c:pt idx="2300">
                  <c:v>41534.0</c:v>
                </c:pt>
                <c:pt idx="2301">
                  <c:v>41535.0</c:v>
                </c:pt>
                <c:pt idx="2302">
                  <c:v>41536.0</c:v>
                </c:pt>
                <c:pt idx="2303">
                  <c:v>41537.0</c:v>
                </c:pt>
                <c:pt idx="2304">
                  <c:v>41538.0</c:v>
                </c:pt>
                <c:pt idx="2305">
                  <c:v>41539.0</c:v>
                </c:pt>
                <c:pt idx="2306">
                  <c:v>41540.0</c:v>
                </c:pt>
                <c:pt idx="2307">
                  <c:v>41541.0</c:v>
                </c:pt>
                <c:pt idx="2308">
                  <c:v>41542.0</c:v>
                </c:pt>
                <c:pt idx="2309">
                  <c:v>41543.0</c:v>
                </c:pt>
                <c:pt idx="2310">
                  <c:v>41544.0</c:v>
                </c:pt>
                <c:pt idx="2311">
                  <c:v>41545.0</c:v>
                </c:pt>
                <c:pt idx="2312">
                  <c:v>41546.0</c:v>
                </c:pt>
                <c:pt idx="2313">
                  <c:v>41547.0</c:v>
                </c:pt>
                <c:pt idx="2314">
                  <c:v>41548.0</c:v>
                </c:pt>
                <c:pt idx="2315">
                  <c:v>41549.0</c:v>
                </c:pt>
                <c:pt idx="2316">
                  <c:v>41550.0</c:v>
                </c:pt>
                <c:pt idx="2317">
                  <c:v>41551.0</c:v>
                </c:pt>
                <c:pt idx="2318">
                  <c:v>41552.0</c:v>
                </c:pt>
                <c:pt idx="2319">
                  <c:v>41553.0</c:v>
                </c:pt>
                <c:pt idx="2320">
                  <c:v>41554.0</c:v>
                </c:pt>
                <c:pt idx="2321">
                  <c:v>41555.0</c:v>
                </c:pt>
                <c:pt idx="2322">
                  <c:v>41556.0</c:v>
                </c:pt>
                <c:pt idx="2323">
                  <c:v>41557.0</c:v>
                </c:pt>
                <c:pt idx="2324">
                  <c:v>41558.0</c:v>
                </c:pt>
                <c:pt idx="2325">
                  <c:v>41559.0</c:v>
                </c:pt>
                <c:pt idx="2326">
                  <c:v>41560.0</c:v>
                </c:pt>
                <c:pt idx="2327">
                  <c:v>41561.0</c:v>
                </c:pt>
                <c:pt idx="2328">
                  <c:v>41562.0</c:v>
                </c:pt>
                <c:pt idx="2329">
                  <c:v>41563.0</c:v>
                </c:pt>
                <c:pt idx="2330">
                  <c:v>41564.0</c:v>
                </c:pt>
                <c:pt idx="2331">
                  <c:v>41565.0</c:v>
                </c:pt>
                <c:pt idx="2332">
                  <c:v>41566.0</c:v>
                </c:pt>
                <c:pt idx="2333">
                  <c:v>41567.0</c:v>
                </c:pt>
                <c:pt idx="2334">
                  <c:v>41568.0</c:v>
                </c:pt>
                <c:pt idx="2335">
                  <c:v>41569.0</c:v>
                </c:pt>
                <c:pt idx="2336">
                  <c:v>41570.0</c:v>
                </c:pt>
                <c:pt idx="2337">
                  <c:v>41571.0</c:v>
                </c:pt>
                <c:pt idx="2338">
                  <c:v>41572.0</c:v>
                </c:pt>
                <c:pt idx="2339">
                  <c:v>41573.0</c:v>
                </c:pt>
                <c:pt idx="2340">
                  <c:v>41574.0</c:v>
                </c:pt>
                <c:pt idx="2341">
                  <c:v>41575.0</c:v>
                </c:pt>
                <c:pt idx="2342">
                  <c:v>41576.0</c:v>
                </c:pt>
                <c:pt idx="2343">
                  <c:v>41577.0</c:v>
                </c:pt>
                <c:pt idx="2344">
                  <c:v>41578.0</c:v>
                </c:pt>
                <c:pt idx="2345">
                  <c:v>41579.0</c:v>
                </c:pt>
                <c:pt idx="2346">
                  <c:v>41580.0</c:v>
                </c:pt>
                <c:pt idx="2347">
                  <c:v>41581.0</c:v>
                </c:pt>
                <c:pt idx="2348">
                  <c:v>41582.0</c:v>
                </c:pt>
                <c:pt idx="2349">
                  <c:v>41583.0</c:v>
                </c:pt>
                <c:pt idx="2350">
                  <c:v>41584.0</c:v>
                </c:pt>
                <c:pt idx="2351">
                  <c:v>41585.0</c:v>
                </c:pt>
                <c:pt idx="2352">
                  <c:v>41586.0</c:v>
                </c:pt>
                <c:pt idx="2353">
                  <c:v>41587.0</c:v>
                </c:pt>
                <c:pt idx="2354">
                  <c:v>41588.0</c:v>
                </c:pt>
                <c:pt idx="2355">
                  <c:v>41589.0</c:v>
                </c:pt>
                <c:pt idx="2356">
                  <c:v>41590.0</c:v>
                </c:pt>
                <c:pt idx="2357">
                  <c:v>41591.0</c:v>
                </c:pt>
                <c:pt idx="2358">
                  <c:v>41592.0</c:v>
                </c:pt>
                <c:pt idx="2359">
                  <c:v>41593.0</c:v>
                </c:pt>
                <c:pt idx="2360">
                  <c:v>41594.0</c:v>
                </c:pt>
                <c:pt idx="2361">
                  <c:v>41595.0</c:v>
                </c:pt>
                <c:pt idx="2362">
                  <c:v>41596.0</c:v>
                </c:pt>
                <c:pt idx="2363">
                  <c:v>41597.0</c:v>
                </c:pt>
                <c:pt idx="2364">
                  <c:v>41598.0</c:v>
                </c:pt>
                <c:pt idx="2365">
                  <c:v>41599.0</c:v>
                </c:pt>
                <c:pt idx="2366">
                  <c:v>41600.0</c:v>
                </c:pt>
                <c:pt idx="2367">
                  <c:v>41601.0</c:v>
                </c:pt>
                <c:pt idx="2368">
                  <c:v>41602.0</c:v>
                </c:pt>
                <c:pt idx="2369">
                  <c:v>41603.0</c:v>
                </c:pt>
                <c:pt idx="2370">
                  <c:v>41604.0</c:v>
                </c:pt>
                <c:pt idx="2371">
                  <c:v>41605.0</c:v>
                </c:pt>
                <c:pt idx="2372">
                  <c:v>41606.0</c:v>
                </c:pt>
                <c:pt idx="2373">
                  <c:v>41607.0</c:v>
                </c:pt>
                <c:pt idx="2374">
                  <c:v>41608.0</c:v>
                </c:pt>
                <c:pt idx="2375">
                  <c:v>41609.0</c:v>
                </c:pt>
                <c:pt idx="2376">
                  <c:v>41610.0</c:v>
                </c:pt>
                <c:pt idx="2377">
                  <c:v>41611.0</c:v>
                </c:pt>
                <c:pt idx="2378">
                  <c:v>41612.0</c:v>
                </c:pt>
                <c:pt idx="2379">
                  <c:v>41613.0</c:v>
                </c:pt>
                <c:pt idx="2380">
                  <c:v>41614.0</c:v>
                </c:pt>
                <c:pt idx="2381">
                  <c:v>41615.0</c:v>
                </c:pt>
                <c:pt idx="2382">
                  <c:v>41616.0</c:v>
                </c:pt>
                <c:pt idx="2383">
                  <c:v>41617.0</c:v>
                </c:pt>
                <c:pt idx="2384">
                  <c:v>41618.0</c:v>
                </c:pt>
                <c:pt idx="2385">
                  <c:v>41619.0</c:v>
                </c:pt>
                <c:pt idx="2386">
                  <c:v>41620.0</c:v>
                </c:pt>
                <c:pt idx="2387">
                  <c:v>41621.0</c:v>
                </c:pt>
                <c:pt idx="2388">
                  <c:v>41622.0</c:v>
                </c:pt>
                <c:pt idx="2389">
                  <c:v>41623.0</c:v>
                </c:pt>
                <c:pt idx="2390">
                  <c:v>41624.0</c:v>
                </c:pt>
                <c:pt idx="2391">
                  <c:v>41625.0</c:v>
                </c:pt>
                <c:pt idx="2392">
                  <c:v>41626.0</c:v>
                </c:pt>
                <c:pt idx="2393">
                  <c:v>41627.0</c:v>
                </c:pt>
                <c:pt idx="2394">
                  <c:v>41628.0</c:v>
                </c:pt>
                <c:pt idx="2395">
                  <c:v>41629.0</c:v>
                </c:pt>
                <c:pt idx="2396">
                  <c:v>41630.0</c:v>
                </c:pt>
                <c:pt idx="2397">
                  <c:v>41631.0</c:v>
                </c:pt>
                <c:pt idx="2398">
                  <c:v>41632.0</c:v>
                </c:pt>
                <c:pt idx="2399">
                  <c:v>41633.0</c:v>
                </c:pt>
                <c:pt idx="2400">
                  <c:v>41634.0</c:v>
                </c:pt>
                <c:pt idx="2401">
                  <c:v>41635.0</c:v>
                </c:pt>
                <c:pt idx="2402">
                  <c:v>41636.0</c:v>
                </c:pt>
                <c:pt idx="2403">
                  <c:v>41637.0</c:v>
                </c:pt>
                <c:pt idx="2404">
                  <c:v>41638.0</c:v>
                </c:pt>
                <c:pt idx="2405">
                  <c:v>41639.0</c:v>
                </c:pt>
                <c:pt idx="2406">
                  <c:v>41640.0</c:v>
                </c:pt>
                <c:pt idx="2407">
                  <c:v>41641.0</c:v>
                </c:pt>
                <c:pt idx="2408">
                  <c:v>41642.0</c:v>
                </c:pt>
                <c:pt idx="2409">
                  <c:v>41643.0</c:v>
                </c:pt>
                <c:pt idx="2410">
                  <c:v>41644.0</c:v>
                </c:pt>
                <c:pt idx="2411">
                  <c:v>41645.0</c:v>
                </c:pt>
                <c:pt idx="2412">
                  <c:v>41646.0</c:v>
                </c:pt>
                <c:pt idx="2413">
                  <c:v>41647.0</c:v>
                </c:pt>
                <c:pt idx="2414">
                  <c:v>41648.0</c:v>
                </c:pt>
                <c:pt idx="2415">
                  <c:v>41649.0</c:v>
                </c:pt>
                <c:pt idx="2416">
                  <c:v>41650.0</c:v>
                </c:pt>
                <c:pt idx="2417">
                  <c:v>41651.0</c:v>
                </c:pt>
                <c:pt idx="2418">
                  <c:v>41652.0</c:v>
                </c:pt>
                <c:pt idx="2419">
                  <c:v>41653.0</c:v>
                </c:pt>
                <c:pt idx="2420">
                  <c:v>41654.0</c:v>
                </c:pt>
                <c:pt idx="2421">
                  <c:v>41655.0</c:v>
                </c:pt>
                <c:pt idx="2422">
                  <c:v>41656.0</c:v>
                </c:pt>
                <c:pt idx="2423">
                  <c:v>41657.0</c:v>
                </c:pt>
                <c:pt idx="2424">
                  <c:v>41658.0</c:v>
                </c:pt>
                <c:pt idx="2425">
                  <c:v>41659.0</c:v>
                </c:pt>
                <c:pt idx="2426">
                  <c:v>41660.0</c:v>
                </c:pt>
                <c:pt idx="2427">
                  <c:v>41661.0</c:v>
                </c:pt>
                <c:pt idx="2428">
                  <c:v>41662.0</c:v>
                </c:pt>
                <c:pt idx="2429">
                  <c:v>41663.0</c:v>
                </c:pt>
                <c:pt idx="2430">
                  <c:v>41664.0</c:v>
                </c:pt>
                <c:pt idx="2431">
                  <c:v>41665.0</c:v>
                </c:pt>
                <c:pt idx="2432">
                  <c:v>41666.0</c:v>
                </c:pt>
                <c:pt idx="2433">
                  <c:v>41667.0</c:v>
                </c:pt>
                <c:pt idx="2434">
                  <c:v>41668.0</c:v>
                </c:pt>
                <c:pt idx="2435">
                  <c:v>41669.0</c:v>
                </c:pt>
                <c:pt idx="2436">
                  <c:v>41670.0</c:v>
                </c:pt>
                <c:pt idx="2437">
                  <c:v>41671.0</c:v>
                </c:pt>
                <c:pt idx="2438">
                  <c:v>41672.0</c:v>
                </c:pt>
                <c:pt idx="2439">
                  <c:v>41673.0</c:v>
                </c:pt>
                <c:pt idx="2440">
                  <c:v>41674.0</c:v>
                </c:pt>
                <c:pt idx="2441">
                  <c:v>41675.0</c:v>
                </c:pt>
                <c:pt idx="2442">
                  <c:v>41676.0</c:v>
                </c:pt>
                <c:pt idx="2443">
                  <c:v>41677.0</c:v>
                </c:pt>
                <c:pt idx="2444">
                  <c:v>41678.0</c:v>
                </c:pt>
                <c:pt idx="2445">
                  <c:v>41679.0</c:v>
                </c:pt>
                <c:pt idx="2446">
                  <c:v>41680.0</c:v>
                </c:pt>
                <c:pt idx="2447">
                  <c:v>41681.0</c:v>
                </c:pt>
                <c:pt idx="2448">
                  <c:v>41682.0</c:v>
                </c:pt>
                <c:pt idx="2449">
                  <c:v>41683.0</c:v>
                </c:pt>
                <c:pt idx="2450">
                  <c:v>41684.0</c:v>
                </c:pt>
                <c:pt idx="2451">
                  <c:v>41685.0</c:v>
                </c:pt>
                <c:pt idx="2452">
                  <c:v>41686.0</c:v>
                </c:pt>
                <c:pt idx="2453">
                  <c:v>41687.0</c:v>
                </c:pt>
                <c:pt idx="2454">
                  <c:v>41688.0</c:v>
                </c:pt>
                <c:pt idx="2455">
                  <c:v>41689.0</c:v>
                </c:pt>
                <c:pt idx="2456">
                  <c:v>41690.0</c:v>
                </c:pt>
                <c:pt idx="2457">
                  <c:v>41691.0</c:v>
                </c:pt>
                <c:pt idx="2458">
                  <c:v>41692.0</c:v>
                </c:pt>
                <c:pt idx="2459">
                  <c:v>41693.0</c:v>
                </c:pt>
                <c:pt idx="2460">
                  <c:v>41694.0</c:v>
                </c:pt>
                <c:pt idx="2461">
                  <c:v>41695.0</c:v>
                </c:pt>
                <c:pt idx="2462">
                  <c:v>41696.0</c:v>
                </c:pt>
                <c:pt idx="2463">
                  <c:v>41697.0</c:v>
                </c:pt>
                <c:pt idx="2464">
                  <c:v>41698.0</c:v>
                </c:pt>
                <c:pt idx="2465">
                  <c:v>41699.0</c:v>
                </c:pt>
                <c:pt idx="2466">
                  <c:v>41700.0</c:v>
                </c:pt>
                <c:pt idx="2467">
                  <c:v>41701.0</c:v>
                </c:pt>
                <c:pt idx="2468">
                  <c:v>41702.0</c:v>
                </c:pt>
                <c:pt idx="2469">
                  <c:v>41703.0</c:v>
                </c:pt>
                <c:pt idx="2470">
                  <c:v>41704.0</c:v>
                </c:pt>
                <c:pt idx="2471">
                  <c:v>41705.0</c:v>
                </c:pt>
                <c:pt idx="2472">
                  <c:v>41706.0</c:v>
                </c:pt>
                <c:pt idx="2473">
                  <c:v>41707.0</c:v>
                </c:pt>
                <c:pt idx="2474">
                  <c:v>41708.0</c:v>
                </c:pt>
                <c:pt idx="2475">
                  <c:v>41709.0</c:v>
                </c:pt>
                <c:pt idx="2476">
                  <c:v>41710.0</c:v>
                </c:pt>
                <c:pt idx="2477">
                  <c:v>41711.0</c:v>
                </c:pt>
                <c:pt idx="2478">
                  <c:v>41712.0</c:v>
                </c:pt>
                <c:pt idx="2479">
                  <c:v>41713.0</c:v>
                </c:pt>
                <c:pt idx="2480">
                  <c:v>41714.0</c:v>
                </c:pt>
                <c:pt idx="2481">
                  <c:v>41715.0</c:v>
                </c:pt>
                <c:pt idx="2482">
                  <c:v>41716.0</c:v>
                </c:pt>
                <c:pt idx="2483">
                  <c:v>41717.0</c:v>
                </c:pt>
                <c:pt idx="2484">
                  <c:v>41718.0</c:v>
                </c:pt>
                <c:pt idx="2485">
                  <c:v>41719.0</c:v>
                </c:pt>
                <c:pt idx="2486">
                  <c:v>41720.0</c:v>
                </c:pt>
                <c:pt idx="2487">
                  <c:v>41721.0</c:v>
                </c:pt>
                <c:pt idx="2488">
                  <c:v>41722.0</c:v>
                </c:pt>
                <c:pt idx="2489">
                  <c:v>41723.0</c:v>
                </c:pt>
                <c:pt idx="2490">
                  <c:v>41724.0</c:v>
                </c:pt>
                <c:pt idx="2491">
                  <c:v>41725.0</c:v>
                </c:pt>
                <c:pt idx="2492">
                  <c:v>41726.0</c:v>
                </c:pt>
                <c:pt idx="2493">
                  <c:v>41727.0</c:v>
                </c:pt>
                <c:pt idx="2494">
                  <c:v>41728.0</c:v>
                </c:pt>
                <c:pt idx="2495">
                  <c:v>41729.0</c:v>
                </c:pt>
                <c:pt idx="2496">
                  <c:v>41730.0</c:v>
                </c:pt>
                <c:pt idx="2497">
                  <c:v>41731.0</c:v>
                </c:pt>
                <c:pt idx="2498">
                  <c:v>41732.0</c:v>
                </c:pt>
                <c:pt idx="2499">
                  <c:v>41733.0</c:v>
                </c:pt>
                <c:pt idx="2500">
                  <c:v>41734.0</c:v>
                </c:pt>
                <c:pt idx="2501">
                  <c:v>41735.0</c:v>
                </c:pt>
                <c:pt idx="2502">
                  <c:v>41736.0</c:v>
                </c:pt>
                <c:pt idx="2503">
                  <c:v>41737.0</c:v>
                </c:pt>
                <c:pt idx="2504">
                  <c:v>41738.0</c:v>
                </c:pt>
                <c:pt idx="2505">
                  <c:v>41739.0</c:v>
                </c:pt>
                <c:pt idx="2506">
                  <c:v>41740.0</c:v>
                </c:pt>
                <c:pt idx="2507">
                  <c:v>41741.0</c:v>
                </c:pt>
                <c:pt idx="2508">
                  <c:v>41742.0</c:v>
                </c:pt>
                <c:pt idx="2509">
                  <c:v>41743.0</c:v>
                </c:pt>
                <c:pt idx="2510">
                  <c:v>41744.0</c:v>
                </c:pt>
                <c:pt idx="2511">
                  <c:v>41745.0</c:v>
                </c:pt>
                <c:pt idx="2512">
                  <c:v>41746.0</c:v>
                </c:pt>
                <c:pt idx="2513">
                  <c:v>41747.0</c:v>
                </c:pt>
                <c:pt idx="2514">
                  <c:v>41748.0</c:v>
                </c:pt>
                <c:pt idx="2515">
                  <c:v>41749.0</c:v>
                </c:pt>
                <c:pt idx="2516">
                  <c:v>41750.0</c:v>
                </c:pt>
                <c:pt idx="2517">
                  <c:v>41751.0</c:v>
                </c:pt>
                <c:pt idx="2518">
                  <c:v>41752.0</c:v>
                </c:pt>
                <c:pt idx="2519">
                  <c:v>41753.0</c:v>
                </c:pt>
                <c:pt idx="2520">
                  <c:v>41754.0</c:v>
                </c:pt>
                <c:pt idx="2521">
                  <c:v>41755.0</c:v>
                </c:pt>
                <c:pt idx="2522">
                  <c:v>41756.0</c:v>
                </c:pt>
                <c:pt idx="2523">
                  <c:v>41757.0</c:v>
                </c:pt>
                <c:pt idx="2524">
                  <c:v>41758.0</c:v>
                </c:pt>
                <c:pt idx="2525">
                  <c:v>41759.0</c:v>
                </c:pt>
                <c:pt idx="2526">
                  <c:v>41760.0</c:v>
                </c:pt>
                <c:pt idx="2527">
                  <c:v>41761.0</c:v>
                </c:pt>
                <c:pt idx="2528">
                  <c:v>41762.0</c:v>
                </c:pt>
                <c:pt idx="2529">
                  <c:v>41763.0</c:v>
                </c:pt>
                <c:pt idx="2530">
                  <c:v>41764.0</c:v>
                </c:pt>
                <c:pt idx="2531">
                  <c:v>41765.0</c:v>
                </c:pt>
                <c:pt idx="2532">
                  <c:v>41766.0</c:v>
                </c:pt>
                <c:pt idx="2533">
                  <c:v>41767.0</c:v>
                </c:pt>
                <c:pt idx="2534">
                  <c:v>41768.0</c:v>
                </c:pt>
                <c:pt idx="2535">
                  <c:v>41769.0</c:v>
                </c:pt>
                <c:pt idx="2536">
                  <c:v>41770.0</c:v>
                </c:pt>
                <c:pt idx="2537">
                  <c:v>41771.0</c:v>
                </c:pt>
                <c:pt idx="2538">
                  <c:v>41772.0</c:v>
                </c:pt>
                <c:pt idx="2539">
                  <c:v>41773.0</c:v>
                </c:pt>
                <c:pt idx="2540">
                  <c:v>41774.0</c:v>
                </c:pt>
                <c:pt idx="2541">
                  <c:v>41775.0</c:v>
                </c:pt>
                <c:pt idx="2542">
                  <c:v>41776.0</c:v>
                </c:pt>
                <c:pt idx="2543">
                  <c:v>41777.0</c:v>
                </c:pt>
                <c:pt idx="2544">
                  <c:v>41778.0</c:v>
                </c:pt>
                <c:pt idx="2545">
                  <c:v>41779.0</c:v>
                </c:pt>
                <c:pt idx="2546">
                  <c:v>41780.0</c:v>
                </c:pt>
                <c:pt idx="2547">
                  <c:v>41781.0</c:v>
                </c:pt>
                <c:pt idx="2548">
                  <c:v>41782.0</c:v>
                </c:pt>
                <c:pt idx="2549">
                  <c:v>41783.0</c:v>
                </c:pt>
                <c:pt idx="2550">
                  <c:v>41784.0</c:v>
                </c:pt>
                <c:pt idx="2551">
                  <c:v>41785.0</c:v>
                </c:pt>
                <c:pt idx="2552">
                  <c:v>41786.0</c:v>
                </c:pt>
                <c:pt idx="2553">
                  <c:v>41787.0</c:v>
                </c:pt>
                <c:pt idx="2554">
                  <c:v>41788.0</c:v>
                </c:pt>
                <c:pt idx="2555">
                  <c:v>41789.0</c:v>
                </c:pt>
                <c:pt idx="2556">
                  <c:v>41790.0</c:v>
                </c:pt>
                <c:pt idx="2557">
                  <c:v>41791.0</c:v>
                </c:pt>
                <c:pt idx="2558">
                  <c:v>41792.0</c:v>
                </c:pt>
                <c:pt idx="2559">
                  <c:v>41793.0</c:v>
                </c:pt>
                <c:pt idx="2560">
                  <c:v>41794.0</c:v>
                </c:pt>
                <c:pt idx="2561">
                  <c:v>41795.0</c:v>
                </c:pt>
                <c:pt idx="2562">
                  <c:v>41796.0</c:v>
                </c:pt>
                <c:pt idx="2563">
                  <c:v>41797.0</c:v>
                </c:pt>
                <c:pt idx="2564">
                  <c:v>41798.0</c:v>
                </c:pt>
                <c:pt idx="2565">
                  <c:v>41799.0</c:v>
                </c:pt>
                <c:pt idx="2566">
                  <c:v>41800.0</c:v>
                </c:pt>
                <c:pt idx="2567">
                  <c:v>41801.0</c:v>
                </c:pt>
                <c:pt idx="2568">
                  <c:v>41802.0</c:v>
                </c:pt>
                <c:pt idx="2569">
                  <c:v>41803.0</c:v>
                </c:pt>
                <c:pt idx="2570">
                  <c:v>41804.0</c:v>
                </c:pt>
                <c:pt idx="2571">
                  <c:v>41805.0</c:v>
                </c:pt>
                <c:pt idx="2572">
                  <c:v>41806.0</c:v>
                </c:pt>
                <c:pt idx="2573">
                  <c:v>41807.0</c:v>
                </c:pt>
                <c:pt idx="2574">
                  <c:v>41808.0</c:v>
                </c:pt>
                <c:pt idx="2575">
                  <c:v>41809.0</c:v>
                </c:pt>
                <c:pt idx="2576">
                  <c:v>41810.0</c:v>
                </c:pt>
                <c:pt idx="2577">
                  <c:v>41811.0</c:v>
                </c:pt>
                <c:pt idx="2578">
                  <c:v>41812.0</c:v>
                </c:pt>
                <c:pt idx="2579">
                  <c:v>41813.0</c:v>
                </c:pt>
                <c:pt idx="2580">
                  <c:v>41814.0</c:v>
                </c:pt>
                <c:pt idx="2581">
                  <c:v>41815.0</c:v>
                </c:pt>
                <c:pt idx="2582">
                  <c:v>41816.0</c:v>
                </c:pt>
                <c:pt idx="2583">
                  <c:v>41817.0</c:v>
                </c:pt>
                <c:pt idx="2584">
                  <c:v>41818.0</c:v>
                </c:pt>
                <c:pt idx="2585">
                  <c:v>41819.0</c:v>
                </c:pt>
                <c:pt idx="2586">
                  <c:v>41820.0</c:v>
                </c:pt>
                <c:pt idx="2587">
                  <c:v>41821.0</c:v>
                </c:pt>
                <c:pt idx="2588">
                  <c:v>41822.0</c:v>
                </c:pt>
                <c:pt idx="2589">
                  <c:v>41823.0</c:v>
                </c:pt>
                <c:pt idx="2590">
                  <c:v>41824.0</c:v>
                </c:pt>
                <c:pt idx="2591">
                  <c:v>41825.0</c:v>
                </c:pt>
                <c:pt idx="2592">
                  <c:v>41826.0</c:v>
                </c:pt>
                <c:pt idx="2593">
                  <c:v>41827.0</c:v>
                </c:pt>
                <c:pt idx="2594">
                  <c:v>41828.0</c:v>
                </c:pt>
                <c:pt idx="2595">
                  <c:v>41829.0</c:v>
                </c:pt>
                <c:pt idx="2596">
                  <c:v>41830.0</c:v>
                </c:pt>
                <c:pt idx="2597">
                  <c:v>41831.0</c:v>
                </c:pt>
                <c:pt idx="2598">
                  <c:v>41832.0</c:v>
                </c:pt>
                <c:pt idx="2599">
                  <c:v>41833.0</c:v>
                </c:pt>
                <c:pt idx="2600">
                  <c:v>41834.0</c:v>
                </c:pt>
                <c:pt idx="2601">
                  <c:v>41835.0</c:v>
                </c:pt>
                <c:pt idx="2602">
                  <c:v>41836.0</c:v>
                </c:pt>
                <c:pt idx="2603">
                  <c:v>41837.0</c:v>
                </c:pt>
                <c:pt idx="2604">
                  <c:v>41838.0</c:v>
                </c:pt>
                <c:pt idx="2605">
                  <c:v>41839.0</c:v>
                </c:pt>
                <c:pt idx="2606">
                  <c:v>41840.0</c:v>
                </c:pt>
                <c:pt idx="2607">
                  <c:v>41841.0</c:v>
                </c:pt>
                <c:pt idx="2608">
                  <c:v>41842.0</c:v>
                </c:pt>
                <c:pt idx="2609">
                  <c:v>41843.0</c:v>
                </c:pt>
                <c:pt idx="2610">
                  <c:v>41844.0</c:v>
                </c:pt>
                <c:pt idx="2611">
                  <c:v>41845.0</c:v>
                </c:pt>
                <c:pt idx="2612">
                  <c:v>41846.0</c:v>
                </c:pt>
                <c:pt idx="2613">
                  <c:v>41847.0</c:v>
                </c:pt>
                <c:pt idx="2614">
                  <c:v>41848.0</c:v>
                </c:pt>
                <c:pt idx="2615">
                  <c:v>41849.0</c:v>
                </c:pt>
                <c:pt idx="2616">
                  <c:v>41850.0</c:v>
                </c:pt>
              </c:numCache>
            </c:numRef>
          </c:cat>
          <c:val>
            <c:numRef>
              <c:f>Sheet1!$B$2:$B$2618</c:f>
              <c:numCache>
                <c:formatCode>General</c:formatCode>
                <c:ptCount val="2617"/>
                <c:pt idx="0">
                  <c:v>15.4289936419892</c:v>
                </c:pt>
                <c:pt idx="1">
                  <c:v>16.01479987143158</c:v>
                </c:pt>
                <c:pt idx="2">
                  <c:v>14.7072776294616</c:v>
                </c:pt>
                <c:pt idx="3">
                  <c:v>14.17358923053131</c:v>
                </c:pt>
                <c:pt idx="4">
                  <c:v>13.4422129003262</c:v>
                </c:pt>
                <c:pt idx="5">
                  <c:v>13.5176304237842</c:v>
                </c:pt>
                <c:pt idx="6">
                  <c:v>13.8886182059498</c:v>
                </c:pt>
                <c:pt idx="7">
                  <c:v>13.87923458878732</c:v>
                </c:pt>
                <c:pt idx="8">
                  <c:v>13.90658237781592</c:v>
                </c:pt>
                <c:pt idx="9">
                  <c:v>13.9885572986375</c:v>
                </c:pt>
                <c:pt idx="10">
                  <c:v>13.95727438650931</c:v>
                </c:pt>
                <c:pt idx="11">
                  <c:v>13.89204050314141</c:v>
                </c:pt>
                <c:pt idx="12">
                  <c:v>13.8809486725586</c:v>
                </c:pt>
                <c:pt idx="13">
                  <c:v>13.89285617460501</c:v>
                </c:pt>
                <c:pt idx="14">
                  <c:v>14.0875729903708</c:v>
                </c:pt>
                <c:pt idx="15">
                  <c:v>14.14786539817389</c:v>
                </c:pt>
                <c:pt idx="16">
                  <c:v>14.118240974887</c:v>
                </c:pt>
                <c:pt idx="17">
                  <c:v>14.1281563179109</c:v>
                </c:pt>
                <c:pt idx="18">
                  <c:v>14.2498499279143</c:v>
                </c:pt>
                <c:pt idx="19">
                  <c:v>14.3712285512861</c:v>
                </c:pt>
                <c:pt idx="20">
                  <c:v>14.52046649372891</c:v>
                </c:pt>
                <c:pt idx="21">
                  <c:v>14.7162145770217</c:v>
                </c:pt>
                <c:pt idx="22">
                  <c:v>14.87260259190002</c:v>
                </c:pt>
                <c:pt idx="23">
                  <c:v>14.68112951813</c:v>
                </c:pt>
                <c:pt idx="24">
                  <c:v>14.6803252255466</c:v>
                </c:pt>
                <c:pt idx="25">
                  <c:v>14.6843160478025</c:v>
                </c:pt>
                <c:pt idx="26">
                  <c:v>14.8860670243194</c:v>
                </c:pt>
                <c:pt idx="27">
                  <c:v>14.847185942208</c:v>
                </c:pt>
                <c:pt idx="28">
                  <c:v>15.0089358856021</c:v>
                </c:pt>
                <c:pt idx="29">
                  <c:v>15.1686844477623</c:v>
                </c:pt>
                <c:pt idx="30">
                  <c:v>14.99356626046922</c:v>
                </c:pt>
                <c:pt idx="31">
                  <c:v>14.750000810953</c:v>
                </c:pt>
                <c:pt idx="32">
                  <c:v>14.52848917942531</c:v>
                </c:pt>
                <c:pt idx="33">
                  <c:v>14.36278259872252</c:v>
                </c:pt>
                <c:pt idx="34">
                  <c:v>14.46193935668351</c:v>
                </c:pt>
                <c:pt idx="35">
                  <c:v>14.8094414251995</c:v>
                </c:pt>
                <c:pt idx="36">
                  <c:v>14.6359928896362</c:v>
                </c:pt>
                <c:pt idx="37">
                  <c:v>14.7413476120216</c:v>
                </c:pt>
                <c:pt idx="38">
                  <c:v>14.8229216068755</c:v>
                </c:pt>
                <c:pt idx="39">
                  <c:v>15.6727251142177</c:v>
                </c:pt>
                <c:pt idx="40">
                  <c:v>15.91354968116521</c:v>
                </c:pt>
                <c:pt idx="41">
                  <c:v>15.77565148271159</c:v>
                </c:pt>
                <c:pt idx="42">
                  <c:v>15.5319432452391</c:v>
                </c:pt>
                <c:pt idx="43">
                  <c:v>15.6754530706925</c:v>
                </c:pt>
                <c:pt idx="44">
                  <c:v>15.97298103874551</c:v>
                </c:pt>
                <c:pt idx="45">
                  <c:v>16.60411967598779</c:v>
                </c:pt>
                <c:pt idx="46">
                  <c:v>16.49613112016299</c:v>
                </c:pt>
                <c:pt idx="47">
                  <c:v>16.58869229674076</c:v>
                </c:pt>
                <c:pt idx="48">
                  <c:v>16.63633528313609</c:v>
                </c:pt>
                <c:pt idx="49">
                  <c:v>16.20959625900019</c:v>
                </c:pt>
                <c:pt idx="50">
                  <c:v>15.5847521353926</c:v>
                </c:pt>
                <c:pt idx="51">
                  <c:v>15.35340074294081</c:v>
                </c:pt>
                <c:pt idx="52">
                  <c:v>15.76272112447189</c:v>
                </c:pt>
                <c:pt idx="53">
                  <c:v>15.9067246111741</c:v>
                </c:pt>
                <c:pt idx="54">
                  <c:v>16.13570935090609</c:v>
                </c:pt>
                <c:pt idx="55">
                  <c:v>15.93703453946932</c:v>
                </c:pt>
                <c:pt idx="56">
                  <c:v>16.00328427026358</c:v>
                </c:pt>
                <c:pt idx="57">
                  <c:v>16.3583779864592</c:v>
                </c:pt>
                <c:pt idx="58">
                  <c:v>16.05237340163529</c:v>
                </c:pt>
                <c:pt idx="59">
                  <c:v>15.1136197792616</c:v>
                </c:pt>
                <c:pt idx="60">
                  <c:v>15.0245028835525</c:v>
                </c:pt>
                <c:pt idx="61">
                  <c:v>15.1288151379072</c:v>
                </c:pt>
                <c:pt idx="62">
                  <c:v>16.0608037140271</c:v>
                </c:pt>
                <c:pt idx="63">
                  <c:v>16.689392964048</c:v>
                </c:pt>
                <c:pt idx="64">
                  <c:v>17.3527311824083</c:v>
                </c:pt>
                <c:pt idx="65">
                  <c:v>17.11296810545513</c:v>
                </c:pt>
                <c:pt idx="66">
                  <c:v>17.3351939641706</c:v>
                </c:pt>
                <c:pt idx="67">
                  <c:v>16.7390295160575</c:v>
                </c:pt>
                <c:pt idx="68">
                  <c:v>16.80531249774387</c:v>
                </c:pt>
                <c:pt idx="69">
                  <c:v>17.0173318143043</c:v>
                </c:pt>
                <c:pt idx="70">
                  <c:v>17.1606598956908</c:v>
                </c:pt>
                <c:pt idx="71">
                  <c:v>16.96937249579229</c:v>
                </c:pt>
                <c:pt idx="72">
                  <c:v>17.03911657609159</c:v>
                </c:pt>
                <c:pt idx="73">
                  <c:v>16.94271691790976</c:v>
                </c:pt>
                <c:pt idx="74">
                  <c:v>16.9103582131007</c:v>
                </c:pt>
                <c:pt idx="75">
                  <c:v>16.06688523342009</c:v>
                </c:pt>
                <c:pt idx="76">
                  <c:v>15.7052529420035</c:v>
                </c:pt>
                <c:pt idx="77">
                  <c:v>15.75670663852202</c:v>
                </c:pt>
                <c:pt idx="78">
                  <c:v>16.6019423600673</c:v>
                </c:pt>
                <c:pt idx="79">
                  <c:v>16.1693912096968</c:v>
                </c:pt>
                <c:pt idx="80">
                  <c:v>15.9942333424674</c:v>
                </c:pt>
                <c:pt idx="81">
                  <c:v>15.55948517209461</c:v>
                </c:pt>
                <c:pt idx="82">
                  <c:v>15.1325384481973</c:v>
                </c:pt>
                <c:pt idx="83">
                  <c:v>14.86028367978362</c:v>
                </c:pt>
                <c:pt idx="84">
                  <c:v>14.9061454911365</c:v>
                </c:pt>
                <c:pt idx="85">
                  <c:v>15.6339632430799</c:v>
                </c:pt>
                <c:pt idx="86">
                  <c:v>15.73036844941058</c:v>
                </c:pt>
                <c:pt idx="87">
                  <c:v>14.4655234235078</c:v>
                </c:pt>
                <c:pt idx="88">
                  <c:v>13.3048084910857</c:v>
                </c:pt>
                <c:pt idx="89">
                  <c:v>12.9128887568005</c:v>
                </c:pt>
                <c:pt idx="90">
                  <c:v>13.7379969235501</c:v>
                </c:pt>
                <c:pt idx="91">
                  <c:v>14.96052363906171</c:v>
                </c:pt>
                <c:pt idx="92">
                  <c:v>15.01219593643701</c:v>
                </c:pt>
                <c:pt idx="93">
                  <c:v>14.976701980254</c:v>
                </c:pt>
                <c:pt idx="94">
                  <c:v>14.8871344526103</c:v>
                </c:pt>
                <c:pt idx="95">
                  <c:v>14.794849162402</c:v>
                </c:pt>
                <c:pt idx="96">
                  <c:v>14.39440965696081</c:v>
                </c:pt>
                <c:pt idx="97">
                  <c:v>14.0467138501703</c:v>
                </c:pt>
                <c:pt idx="98">
                  <c:v>14.44200093785961</c:v>
                </c:pt>
                <c:pt idx="99">
                  <c:v>14.3143373473013</c:v>
                </c:pt>
                <c:pt idx="100">
                  <c:v>13.5630118261275</c:v>
                </c:pt>
                <c:pt idx="101">
                  <c:v>13.7018050257438</c:v>
                </c:pt>
                <c:pt idx="102">
                  <c:v>12.55132933996431</c:v>
                </c:pt>
                <c:pt idx="103">
                  <c:v>12.6376279156215</c:v>
                </c:pt>
                <c:pt idx="104">
                  <c:v>12.6639263690778</c:v>
                </c:pt>
                <c:pt idx="105">
                  <c:v>12.85596227205471</c:v>
                </c:pt>
                <c:pt idx="106">
                  <c:v>12.1524558069105</c:v>
                </c:pt>
                <c:pt idx="107">
                  <c:v>12.2867929924088</c:v>
                </c:pt>
                <c:pt idx="108">
                  <c:v>12.71641210760961</c:v>
                </c:pt>
                <c:pt idx="109">
                  <c:v>13.04713653550201</c:v>
                </c:pt>
                <c:pt idx="110">
                  <c:v>12.64823306028369</c:v>
                </c:pt>
                <c:pt idx="111">
                  <c:v>12.5687438476241</c:v>
                </c:pt>
                <c:pt idx="112">
                  <c:v>12.79157865623149</c:v>
                </c:pt>
                <c:pt idx="113">
                  <c:v>12.2981350033462</c:v>
                </c:pt>
                <c:pt idx="114">
                  <c:v>12.5894793237841</c:v>
                </c:pt>
                <c:pt idx="115">
                  <c:v>12.35654657962783</c:v>
                </c:pt>
                <c:pt idx="116">
                  <c:v>11.8959433834736</c:v>
                </c:pt>
                <c:pt idx="117">
                  <c:v>12.12135886308419</c:v>
                </c:pt>
                <c:pt idx="118">
                  <c:v>12.4053586278925</c:v>
                </c:pt>
                <c:pt idx="119">
                  <c:v>11.50458380803391</c:v>
                </c:pt>
                <c:pt idx="120">
                  <c:v>11.2840854798651</c:v>
                </c:pt>
                <c:pt idx="121">
                  <c:v>11.85243907651352</c:v>
                </c:pt>
                <c:pt idx="122">
                  <c:v>12.0051795352741</c:v>
                </c:pt>
                <c:pt idx="123">
                  <c:v>12.00404353152841</c:v>
                </c:pt>
                <c:pt idx="124">
                  <c:v>10.5992181913984</c:v>
                </c:pt>
                <c:pt idx="125">
                  <c:v>8.9281880511822</c:v>
                </c:pt>
                <c:pt idx="126">
                  <c:v>8.97975353269426</c:v>
                </c:pt>
                <c:pt idx="127">
                  <c:v>10.3883218558858</c:v>
                </c:pt>
                <c:pt idx="128">
                  <c:v>11.511277913869</c:v>
                </c:pt>
                <c:pt idx="129">
                  <c:v>11.3841457693295</c:v>
                </c:pt>
                <c:pt idx="130">
                  <c:v>10.47660829045931</c:v>
                </c:pt>
                <c:pt idx="131">
                  <c:v>10.5407889638307</c:v>
                </c:pt>
                <c:pt idx="132">
                  <c:v>10.3133142678963</c:v>
                </c:pt>
                <c:pt idx="133">
                  <c:v>10.5491828688349</c:v>
                </c:pt>
                <c:pt idx="134">
                  <c:v>11.0356627750868</c:v>
                </c:pt>
                <c:pt idx="135">
                  <c:v>10.7653896570941</c:v>
                </c:pt>
                <c:pt idx="136">
                  <c:v>9.5558351922249</c:v>
                </c:pt>
                <c:pt idx="137">
                  <c:v>9.31719849943037</c:v>
                </c:pt>
                <c:pt idx="138">
                  <c:v>9.911680194748832</c:v>
                </c:pt>
                <c:pt idx="139">
                  <c:v>8.451901866295522</c:v>
                </c:pt>
                <c:pt idx="140">
                  <c:v>8.52654594377815</c:v>
                </c:pt>
                <c:pt idx="141">
                  <c:v>8.117272526226872</c:v>
                </c:pt>
                <c:pt idx="142">
                  <c:v>9.45650746574199</c:v>
                </c:pt>
                <c:pt idx="143">
                  <c:v>10.626758050325</c:v>
                </c:pt>
                <c:pt idx="144">
                  <c:v>10.55273175832441</c:v>
                </c:pt>
                <c:pt idx="145">
                  <c:v>10.0768539958916</c:v>
                </c:pt>
                <c:pt idx="146">
                  <c:v>9.794272544960449</c:v>
                </c:pt>
                <c:pt idx="147">
                  <c:v>10.0249927779004</c:v>
                </c:pt>
                <c:pt idx="148">
                  <c:v>10.3014214878546</c:v>
                </c:pt>
                <c:pt idx="149">
                  <c:v>10.4537812408318</c:v>
                </c:pt>
                <c:pt idx="150">
                  <c:v>10.4839019541047</c:v>
                </c:pt>
                <c:pt idx="151">
                  <c:v>10.3462708099079</c:v>
                </c:pt>
                <c:pt idx="152">
                  <c:v>10.0039830971109</c:v>
                </c:pt>
                <c:pt idx="153">
                  <c:v>8.72344168652101</c:v>
                </c:pt>
                <c:pt idx="154">
                  <c:v>7.57871900777054</c:v>
                </c:pt>
                <c:pt idx="155">
                  <c:v>7.35212100153377</c:v>
                </c:pt>
                <c:pt idx="156">
                  <c:v>7.447706577612887</c:v>
                </c:pt>
                <c:pt idx="157">
                  <c:v>7.313925872771827</c:v>
                </c:pt>
                <c:pt idx="158">
                  <c:v>7.323254431268539</c:v>
                </c:pt>
                <c:pt idx="159">
                  <c:v>7.612788138926335</c:v>
                </c:pt>
                <c:pt idx="160">
                  <c:v>8.426018654326878</c:v>
                </c:pt>
                <c:pt idx="161">
                  <c:v>9.016782322349</c:v>
                </c:pt>
                <c:pt idx="162">
                  <c:v>7.70090270772869</c:v>
                </c:pt>
                <c:pt idx="163">
                  <c:v>6.86356629358835</c:v>
                </c:pt>
                <c:pt idx="164">
                  <c:v>8.693849455760268</c:v>
                </c:pt>
                <c:pt idx="165">
                  <c:v>9.83380013634959</c:v>
                </c:pt>
                <c:pt idx="166">
                  <c:v>9.69686165613845</c:v>
                </c:pt>
                <c:pt idx="167">
                  <c:v>9.71364206715402</c:v>
                </c:pt>
                <c:pt idx="168">
                  <c:v>9.53309211794335</c:v>
                </c:pt>
                <c:pt idx="169">
                  <c:v>9.422715505444571</c:v>
                </c:pt>
                <c:pt idx="170">
                  <c:v>8.34399789935095</c:v>
                </c:pt>
                <c:pt idx="171">
                  <c:v>6.89160851342556</c:v>
                </c:pt>
                <c:pt idx="172">
                  <c:v>6.80669810765975</c:v>
                </c:pt>
                <c:pt idx="173">
                  <c:v>6.784736867414954</c:v>
                </c:pt>
                <c:pt idx="174">
                  <c:v>6.867355918052025</c:v>
                </c:pt>
                <c:pt idx="175">
                  <c:v>6.853461122670374</c:v>
                </c:pt>
                <c:pt idx="176">
                  <c:v>6.281107600680643</c:v>
                </c:pt>
                <c:pt idx="177">
                  <c:v>6.677907115913071</c:v>
                </c:pt>
                <c:pt idx="178">
                  <c:v>6.28573366726407</c:v>
                </c:pt>
                <c:pt idx="179">
                  <c:v>6.749004394730175</c:v>
                </c:pt>
                <c:pt idx="180">
                  <c:v>6.67108647587702</c:v>
                </c:pt>
                <c:pt idx="181">
                  <c:v>6.835496084124084</c:v>
                </c:pt>
                <c:pt idx="182">
                  <c:v>5.316972606571496</c:v>
                </c:pt>
                <c:pt idx="183">
                  <c:v>5.817230042006595</c:v>
                </c:pt>
                <c:pt idx="184">
                  <c:v>5.727819249998052</c:v>
                </c:pt>
                <c:pt idx="185">
                  <c:v>4.539908005231093</c:v>
                </c:pt>
                <c:pt idx="186">
                  <c:v>4.77024436979239</c:v>
                </c:pt>
                <c:pt idx="187">
                  <c:v>6.51032962619136</c:v>
                </c:pt>
                <c:pt idx="188">
                  <c:v>6.329439695514865</c:v>
                </c:pt>
                <c:pt idx="189">
                  <c:v>6.42950611632854</c:v>
                </c:pt>
                <c:pt idx="190">
                  <c:v>6.010297140594875</c:v>
                </c:pt>
                <c:pt idx="191">
                  <c:v>5.664939514950925</c:v>
                </c:pt>
                <c:pt idx="192">
                  <c:v>6.162667533456745</c:v>
                </c:pt>
                <c:pt idx="193">
                  <c:v>6.432588022904644</c:v>
                </c:pt>
                <c:pt idx="194">
                  <c:v>6.122804143352425</c:v>
                </c:pt>
                <c:pt idx="195">
                  <c:v>4.65549860631357</c:v>
                </c:pt>
                <c:pt idx="196">
                  <c:v>5.310665884631064</c:v>
                </c:pt>
                <c:pt idx="197">
                  <c:v>6.13925380268345</c:v>
                </c:pt>
                <c:pt idx="198">
                  <c:v>5.78650481796362</c:v>
                </c:pt>
                <c:pt idx="199">
                  <c:v>5.90748953526261</c:v>
                </c:pt>
                <c:pt idx="200">
                  <c:v>3.54403531731425</c:v>
                </c:pt>
                <c:pt idx="201">
                  <c:v>2.755820866931012</c:v>
                </c:pt>
                <c:pt idx="202">
                  <c:v>4.819832341797015</c:v>
                </c:pt>
                <c:pt idx="203">
                  <c:v>3.655847728750868</c:v>
                </c:pt>
                <c:pt idx="204">
                  <c:v>5.581006098383083</c:v>
                </c:pt>
                <c:pt idx="205">
                  <c:v>5.81538639474211</c:v>
                </c:pt>
                <c:pt idx="206">
                  <c:v>6.46592439957428</c:v>
                </c:pt>
                <c:pt idx="207">
                  <c:v>4.372862604948364</c:v>
                </c:pt>
                <c:pt idx="208">
                  <c:v>4.574486897189155</c:v>
                </c:pt>
                <c:pt idx="209">
                  <c:v>3.558930677904401</c:v>
                </c:pt>
                <c:pt idx="210">
                  <c:v>5.07397613026497</c:v>
                </c:pt>
                <c:pt idx="211">
                  <c:v>5.623881521834129</c:v>
                </c:pt>
                <c:pt idx="212">
                  <c:v>4.709835039410088</c:v>
                </c:pt>
                <c:pt idx="213">
                  <c:v>3.959095436853086</c:v>
                </c:pt>
                <c:pt idx="214">
                  <c:v>4.17579196108271</c:v>
                </c:pt>
                <c:pt idx="215">
                  <c:v>5.560628536037346</c:v>
                </c:pt>
                <c:pt idx="216">
                  <c:v>2.58553200101681</c:v>
                </c:pt>
                <c:pt idx="217">
                  <c:v>4.51566586641486</c:v>
                </c:pt>
                <c:pt idx="218">
                  <c:v>4.018056337500925</c:v>
                </c:pt>
                <c:pt idx="219">
                  <c:v>2.008635578271512</c:v>
                </c:pt>
                <c:pt idx="220">
                  <c:v>2.63415938205596</c:v>
                </c:pt>
                <c:pt idx="221">
                  <c:v>3.54573215918185</c:v>
                </c:pt>
                <c:pt idx="222">
                  <c:v>3.63007998261204</c:v>
                </c:pt>
                <c:pt idx="223">
                  <c:v>4.967860188160664</c:v>
                </c:pt>
                <c:pt idx="224">
                  <c:v>4.08889520152865</c:v>
                </c:pt>
                <c:pt idx="225">
                  <c:v>5.358552039469585</c:v>
                </c:pt>
                <c:pt idx="226">
                  <c:v>6.974704596926379</c:v>
                </c:pt>
                <c:pt idx="227">
                  <c:v>8.99755410804429</c:v>
                </c:pt>
                <c:pt idx="228">
                  <c:v>7.854257737084405</c:v>
                </c:pt>
                <c:pt idx="229">
                  <c:v>6.719248170132784</c:v>
                </c:pt>
                <c:pt idx="230">
                  <c:v>5.146633402960177</c:v>
                </c:pt>
                <c:pt idx="231">
                  <c:v>3.792292483815806</c:v>
                </c:pt>
                <c:pt idx="232">
                  <c:v>2.591638369130038</c:v>
                </c:pt>
                <c:pt idx="233">
                  <c:v>1.15159278447607</c:v>
                </c:pt>
                <c:pt idx="234">
                  <c:v>0.229595977866536</c:v>
                </c:pt>
                <c:pt idx="235">
                  <c:v>0.623110158539034</c:v>
                </c:pt>
                <c:pt idx="236">
                  <c:v>1.93515133987246</c:v>
                </c:pt>
                <c:pt idx="237">
                  <c:v>5.19384610146828</c:v>
                </c:pt>
                <c:pt idx="238">
                  <c:v>6.67402298232922</c:v>
                </c:pt>
                <c:pt idx="239">
                  <c:v>6.643234895465508</c:v>
                </c:pt>
                <c:pt idx="240">
                  <c:v>6.637733959924469</c:v>
                </c:pt>
                <c:pt idx="241">
                  <c:v>6.6385440459838</c:v>
                </c:pt>
                <c:pt idx="242">
                  <c:v>6.635732168967936</c:v>
                </c:pt>
                <c:pt idx="243">
                  <c:v>6.634343012985632</c:v>
                </c:pt>
                <c:pt idx="244">
                  <c:v>6.633452113102564</c:v>
                </c:pt>
                <c:pt idx="245">
                  <c:v>6.63353110053291</c:v>
                </c:pt>
                <c:pt idx="246">
                  <c:v>6.633369796628274</c:v>
                </c:pt>
                <c:pt idx="247">
                  <c:v>6.63378153319764</c:v>
                </c:pt>
                <c:pt idx="248">
                  <c:v>6.63593688478083</c:v>
                </c:pt>
                <c:pt idx="249">
                  <c:v>6.6446671600025</c:v>
                </c:pt>
                <c:pt idx="250">
                  <c:v>6.666583924969426</c:v>
                </c:pt>
                <c:pt idx="251">
                  <c:v>6.67118515401384</c:v>
                </c:pt>
                <c:pt idx="252">
                  <c:v>6.66964837773513</c:v>
                </c:pt>
                <c:pt idx="253">
                  <c:v>6.696612099750031</c:v>
                </c:pt>
                <c:pt idx="254">
                  <c:v>6.766964970180465</c:v>
                </c:pt>
                <c:pt idx="255">
                  <c:v>6.911368105999995</c:v>
                </c:pt>
                <c:pt idx="256">
                  <c:v>6.795793619073614</c:v>
                </c:pt>
                <c:pt idx="257">
                  <c:v>6.65867979183894</c:v>
                </c:pt>
                <c:pt idx="258">
                  <c:v>6.654104772011291</c:v>
                </c:pt>
                <c:pt idx="259">
                  <c:v>6.70755546554683</c:v>
                </c:pt>
                <c:pt idx="260">
                  <c:v>6.805873856703585</c:v>
                </c:pt>
                <c:pt idx="261">
                  <c:v>6.814136030496962</c:v>
                </c:pt>
                <c:pt idx="262">
                  <c:v>6.716824026158139</c:v>
                </c:pt>
                <c:pt idx="263">
                  <c:v>6.740971037197085</c:v>
                </c:pt>
                <c:pt idx="264">
                  <c:v>6.76247558522719</c:v>
                </c:pt>
                <c:pt idx="265">
                  <c:v>6.688700526630615</c:v>
                </c:pt>
                <c:pt idx="266">
                  <c:v>6.64460996094866</c:v>
                </c:pt>
                <c:pt idx="267">
                  <c:v>6.638729144980584</c:v>
                </c:pt>
                <c:pt idx="268">
                  <c:v>6.645790531747005</c:v>
                </c:pt>
                <c:pt idx="269">
                  <c:v>6.740486774913832</c:v>
                </c:pt>
                <c:pt idx="270">
                  <c:v>6.9895959894155</c:v>
                </c:pt>
                <c:pt idx="271">
                  <c:v>7.255440247111985</c:v>
                </c:pt>
                <c:pt idx="272">
                  <c:v>7.653599337287775</c:v>
                </c:pt>
                <c:pt idx="273">
                  <c:v>6.967411061311545</c:v>
                </c:pt>
                <c:pt idx="274">
                  <c:v>6.721257186544544</c:v>
                </c:pt>
                <c:pt idx="275">
                  <c:v>6.7992252756423</c:v>
                </c:pt>
                <c:pt idx="276">
                  <c:v>6.91234691340395</c:v>
                </c:pt>
                <c:pt idx="277">
                  <c:v>6.85994660499761</c:v>
                </c:pt>
                <c:pt idx="278">
                  <c:v>6.775347171870724</c:v>
                </c:pt>
                <c:pt idx="279">
                  <c:v>6.790116800098895</c:v>
                </c:pt>
                <c:pt idx="280">
                  <c:v>6.98950697052906</c:v>
                </c:pt>
                <c:pt idx="281">
                  <c:v>7.744959154913572</c:v>
                </c:pt>
                <c:pt idx="282">
                  <c:v>8.261037638572801</c:v>
                </c:pt>
                <c:pt idx="283">
                  <c:v>8.231548413433302</c:v>
                </c:pt>
                <c:pt idx="284">
                  <c:v>8.212124169299161</c:v>
                </c:pt>
                <c:pt idx="285">
                  <c:v>7.607428173625585</c:v>
                </c:pt>
                <c:pt idx="286">
                  <c:v>6.798650492963108</c:v>
                </c:pt>
                <c:pt idx="287">
                  <c:v>6.655982665620965</c:v>
                </c:pt>
                <c:pt idx="288">
                  <c:v>6.67921893025079</c:v>
                </c:pt>
                <c:pt idx="289">
                  <c:v>6.886183658117755</c:v>
                </c:pt>
                <c:pt idx="290">
                  <c:v>8.05328550470212</c:v>
                </c:pt>
                <c:pt idx="291">
                  <c:v>7.378360450029732</c:v>
                </c:pt>
                <c:pt idx="292">
                  <c:v>6.738272329784735</c:v>
                </c:pt>
                <c:pt idx="293">
                  <c:v>6.73556336721035</c:v>
                </c:pt>
                <c:pt idx="294">
                  <c:v>6.980982072002631</c:v>
                </c:pt>
                <c:pt idx="295">
                  <c:v>7.896896716737416</c:v>
                </c:pt>
                <c:pt idx="296">
                  <c:v>8.802682429708026</c:v>
                </c:pt>
                <c:pt idx="297">
                  <c:v>8.733093370692048</c:v>
                </c:pt>
                <c:pt idx="298">
                  <c:v>6.920180655998688</c:v>
                </c:pt>
                <c:pt idx="299">
                  <c:v>6.665350810254785</c:v>
                </c:pt>
                <c:pt idx="300">
                  <c:v>6.667966964860835</c:v>
                </c:pt>
                <c:pt idx="301">
                  <c:v>6.672244230619039</c:v>
                </c:pt>
                <c:pt idx="302">
                  <c:v>6.69833817363864</c:v>
                </c:pt>
                <c:pt idx="303">
                  <c:v>6.726010344146029</c:v>
                </c:pt>
                <c:pt idx="304">
                  <c:v>6.958687383611983</c:v>
                </c:pt>
                <c:pt idx="305">
                  <c:v>7.38991741365736</c:v>
                </c:pt>
                <c:pt idx="306">
                  <c:v>7.569877837708555</c:v>
                </c:pt>
                <c:pt idx="307">
                  <c:v>7.062680886369595</c:v>
                </c:pt>
                <c:pt idx="308">
                  <c:v>6.830883224902832</c:v>
                </c:pt>
                <c:pt idx="309">
                  <c:v>6.92359929508648</c:v>
                </c:pt>
                <c:pt idx="310">
                  <c:v>6.856480819063475</c:v>
                </c:pt>
                <c:pt idx="311">
                  <c:v>6.88657921289931</c:v>
                </c:pt>
                <c:pt idx="312">
                  <c:v>7.00253348820077</c:v>
                </c:pt>
                <c:pt idx="313">
                  <c:v>7.775848199228403</c:v>
                </c:pt>
                <c:pt idx="314">
                  <c:v>10.17740703806851</c:v>
                </c:pt>
                <c:pt idx="315">
                  <c:v>10.7618811357443</c:v>
                </c:pt>
                <c:pt idx="316">
                  <c:v>10.8018055022569</c:v>
                </c:pt>
                <c:pt idx="317">
                  <c:v>9.98399232721418</c:v>
                </c:pt>
                <c:pt idx="318">
                  <c:v>7.11546986316314</c:v>
                </c:pt>
                <c:pt idx="319">
                  <c:v>7.595812758345835</c:v>
                </c:pt>
                <c:pt idx="320">
                  <c:v>9.880633818782726</c:v>
                </c:pt>
                <c:pt idx="321">
                  <c:v>9.943165540553116</c:v>
                </c:pt>
                <c:pt idx="322">
                  <c:v>7.327250469731537</c:v>
                </c:pt>
                <c:pt idx="323">
                  <c:v>6.41877923870338</c:v>
                </c:pt>
                <c:pt idx="324">
                  <c:v>6.531809702041044</c:v>
                </c:pt>
                <c:pt idx="325">
                  <c:v>6.706770408343203</c:v>
                </c:pt>
                <c:pt idx="326">
                  <c:v>6.684591898034985</c:v>
                </c:pt>
                <c:pt idx="327">
                  <c:v>6.865335118432785</c:v>
                </c:pt>
                <c:pt idx="328">
                  <c:v>8.416491232280726</c:v>
                </c:pt>
                <c:pt idx="329">
                  <c:v>10.6210347132173</c:v>
                </c:pt>
                <c:pt idx="330">
                  <c:v>10.8362385438569</c:v>
                </c:pt>
                <c:pt idx="331">
                  <c:v>10.8203425859026</c:v>
                </c:pt>
                <c:pt idx="332">
                  <c:v>9.788491774375218</c:v>
                </c:pt>
                <c:pt idx="333">
                  <c:v>7.198081301836905</c:v>
                </c:pt>
                <c:pt idx="334">
                  <c:v>7.925824074815639</c:v>
                </c:pt>
                <c:pt idx="335">
                  <c:v>9.27141220857423</c:v>
                </c:pt>
                <c:pt idx="336">
                  <c:v>10.0908649116159</c:v>
                </c:pt>
                <c:pt idx="337">
                  <c:v>10.47960707843311</c:v>
                </c:pt>
                <c:pt idx="338">
                  <c:v>10.7352544471552</c:v>
                </c:pt>
                <c:pt idx="339">
                  <c:v>10.8335152295135</c:v>
                </c:pt>
                <c:pt idx="340">
                  <c:v>10.73922967441149</c:v>
                </c:pt>
                <c:pt idx="341">
                  <c:v>10.520945724468</c:v>
                </c:pt>
                <c:pt idx="342">
                  <c:v>10.52013239612601</c:v>
                </c:pt>
                <c:pt idx="343">
                  <c:v>10.7175857425254</c:v>
                </c:pt>
                <c:pt idx="344">
                  <c:v>10.71651469313</c:v>
                </c:pt>
                <c:pt idx="345">
                  <c:v>10.55477720690921</c:v>
                </c:pt>
                <c:pt idx="346">
                  <c:v>10.80082433602611</c:v>
                </c:pt>
                <c:pt idx="347">
                  <c:v>12.31228027616992</c:v>
                </c:pt>
                <c:pt idx="348">
                  <c:v>13.5328237017036</c:v>
                </c:pt>
                <c:pt idx="349">
                  <c:v>13.5329482840268</c:v>
                </c:pt>
                <c:pt idx="350">
                  <c:v>13.5329076086951</c:v>
                </c:pt>
                <c:pt idx="351">
                  <c:v>13.53272218039209</c:v>
                </c:pt>
                <c:pt idx="352">
                  <c:v>13.5325747072103</c:v>
                </c:pt>
                <c:pt idx="353">
                  <c:v>13.52112758975089</c:v>
                </c:pt>
                <c:pt idx="354">
                  <c:v>10.89773073908981</c:v>
                </c:pt>
                <c:pt idx="355">
                  <c:v>10.3484716108867</c:v>
                </c:pt>
                <c:pt idx="356">
                  <c:v>10.40280135903521</c:v>
                </c:pt>
                <c:pt idx="357">
                  <c:v>9.669188049984748</c:v>
                </c:pt>
                <c:pt idx="358">
                  <c:v>9.79242069808018</c:v>
                </c:pt>
                <c:pt idx="359">
                  <c:v>10.8834755812174</c:v>
                </c:pt>
                <c:pt idx="360">
                  <c:v>11.78625731294821</c:v>
                </c:pt>
                <c:pt idx="361">
                  <c:v>12.021293326808</c:v>
                </c:pt>
                <c:pt idx="362">
                  <c:v>12.2809088396061</c:v>
                </c:pt>
                <c:pt idx="363">
                  <c:v>11.40388527098511</c:v>
                </c:pt>
                <c:pt idx="364">
                  <c:v>13.1417161533321</c:v>
                </c:pt>
                <c:pt idx="365">
                  <c:v>12.9147097059318</c:v>
                </c:pt>
                <c:pt idx="366">
                  <c:v>13.38204333404001</c:v>
                </c:pt>
                <c:pt idx="367">
                  <c:v>13.4589853313761</c:v>
                </c:pt>
                <c:pt idx="368">
                  <c:v>13.41930441922991</c:v>
                </c:pt>
                <c:pt idx="369">
                  <c:v>13.4676004968998</c:v>
                </c:pt>
                <c:pt idx="370">
                  <c:v>13.45370624419371</c:v>
                </c:pt>
                <c:pt idx="371">
                  <c:v>13.4139764637666</c:v>
                </c:pt>
                <c:pt idx="372">
                  <c:v>13.5189584782019</c:v>
                </c:pt>
                <c:pt idx="373">
                  <c:v>13.54532848103578</c:v>
                </c:pt>
                <c:pt idx="374">
                  <c:v>13.5333779687723</c:v>
                </c:pt>
                <c:pt idx="375">
                  <c:v>13.5213500268091</c:v>
                </c:pt>
                <c:pt idx="376">
                  <c:v>13.55640475476081</c:v>
                </c:pt>
                <c:pt idx="377">
                  <c:v>13.5613660906979</c:v>
                </c:pt>
                <c:pt idx="378">
                  <c:v>13.5683945722759</c:v>
                </c:pt>
                <c:pt idx="379">
                  <c:v>13.57538189825731</c:v>
                </c:pt>
                <c:pt idx="380">
                  <c:v>13.5775029418984</c:v>
                </c:pt>
                <c:pt idx="381">
                  <c:v>13.58569263252872</c:v>
                </c:pt>
                <c:pt idx="382">
                  <c:v>13.5952539802006</c:v>
                </c:pt>
                <c:pt idx="383">
                  <c:v>13.6060252438284</c:v>
                </c:pt>
                <c:pt idx="384">
                  <c:v>13.5993647994843</c:v>
                </c:pt>
                <c:pt idx="385">
                  <c:v>13.61207420406961</c:v>
                </c:pt>
                <c:pt idx="386">
                  <c:v>13.6497748545714</c:v>
                </c:pt>
                <c:pt idx="387">
                  <c:v>13.66507208972361</c:v>
                </c:pt>
                <c:pt idx="388">
                  <c:v>13.6841442093395</c:v>
                </c:pt>
                <c:pt idx="389">
                  <c:v>13.7071162967905</c:v>
                </c:pt>
                <c:pt idx="390">
                  <c:v>13.71358341900731</c:v>
                </c:pt>
                <c:pt idx="391">
                  <c:v>13.687651269668</c:v>
                </c:pt>
                <c:pt idx="392">
                  <c:v>13.7033820309865</c:v>
                </c:pt>
                <c:pt idx="393">
                  <c:v>13.7352617999096</c:v>
                </c:pt>
                <c:pt idx="394">
                  <c:v>13.7923352271714</c:v>
                </c:pt>
                <c:pt idx="395">
                  <c:v>13.77554505412832</c:v>
                </c:pt>
                <c:pt idx="396">
                  <c:v>13.7860511104277</c:v>
                </c:pt>
                <c:pt idx="397">
                  <c:v>13.8542644126556</c:v>
                </c:pt>
                <c:pt idx="398">
                  <c:v>13.8371705951581</c:v>
                </c:pt>
                <c:pt idx="399">
                  <c:v>13.86012726990591</c:v>
                </c:pt>
                <c:pt idx="400">
                  <c:v>13.8289117929294</c:v>
                </c:pt>
                <c:pt idx="401">
                  <c:v>13.7752621974732</c:v>
                </c:pt>
                <c:pt idx="402">
                  <c:v>13.7274220673743</c:v>
                </c:pt>
                <c:pt idx="403">
                  <c:v>13.72415542671599</c:v>
                </c:pt>
                <c:pt idx="404">
                  <c:v>13.80328855892031</c:v>
                </c:pt>
                <c:pt idx="405">
                  <c:v>13.9271488537628</c:v>
                </c:pt>
                <c:pt idx="406">
                  <c:v>14.0610993615719</c:v>
                </c:pt>
                <c:pt idx="407">
                  <c:v>13.97043892612592</c:v>
                </c:pt>
                <c:pt idx="408">
                  <c:v>13.99951245334481</c:v>
                </c:pt>
                <c:pt idx="409">
                  <c:v>14.2162705588634</c:v>
                </c:pt>
                <c:pt idx="410">
                  <c:v>14.2430072889293</c:v>
                </c:pt>
                <c:pt idx="411">
                  <c:v>14.4015711385035</c:v>
                </c:pt>
                <c:pt idx="412">
                  <c:v>14.40638232208261</c:v>
                </c:pt>
                <c:pt idx="413">
                  <c:v>14.5313548764502</c:v>
                </c:pt>
                <c:pt idx="414">
                  <c:v>14.55054075341031</c:v>
                </c:pt>
                <c:pt idx="415">
                  <c:v>14.7742011036674</c:v>
                </c:pt>
                <c:pt idx="416">
                  <c:v>14.935120904755</c:v>
                </c:pt>
                <c:pt idx="417">
                  <c:v>14.9812384401563</c:v>
                </c:pt>
                <c:pt idx="418">
                  <c:v>15.04979953063391</c:v>
                </c:pt>
                <c:pt idx="419">
                  <c:v>14.9910799569996</c:v>
                </c:pt>
                <c:pt idx="420">
                  <c:v>14.9408189314424</c:v>
                </c:pt>
                <c:pt idx="421">
                  <c:v>14.9888792865354</c:v>
                </c:pt>
                <c:pt idx="422">
                  <c:v>15.05923639753622</c:v>
                </c:pt>
                <c:pt idx="423">
                  <c:v>15.2355333439067</c:v>
                </c:pt>
                <c:pt idx="424">
                  <c:v>15.3390113824288</c:v>
                </c:pt>
                <c:pt idx="425">
                  <c:v>15.4178491396855</c:v>
                </c:pt>
                <c:pt idx="426">
                  <c:v>15.4364434770404</c:v>
                </c:pt>
                <c:pt idx="427">
                  <c:v>15.4370914732492</c:v>
                </c:pt>
                <c:pt idx="428">
                  <c:v>15.691963799935</c:v>
                </c:pt>
                <c:pt idx="429">
                  <c:v>15.4853950975381</c:v>
                </c:pt>
                <c:pt idx="430">
                  <c:v>15.47844158506561</c:v>
                </c:pt>
                <c:pt idx="431">
                  <c:v>14.9874733576308</c:v>
                </c:pt>
                <c:pt idx="432">
                  <c:v>15.20843705854511</c:v>
                </c:pt>
                <c:pt idx="433">
                  <c:v>15.98276348023559</c:v>
                </c:pt>
                <c:pt idx="434">
                  <c:v>16.62420464149452</c:v>
                </c:pt>
                <c:pt idx="435">
                  <c:v>16.23269254098716</c:v>
                </c:pt>
                <c:pt idx="436">
                  <c:v>15.6047285798555</c:v>
                </c:pt>
                <c:pt idx="437">
                  <c:v>15.5321815546555</c:v>
                </c:pt>
                <c:pt idx="438">
                  <c:v>15.2018615483208</c:v>
                </c:pt>
                <c:pt idx="439">
                  <c:v>14.7466075121573</c:v>
                </c:pt>
                <c:pt idx="440">
                  <c:v>14.6731047775128</c:v>
                </c:pt>
                <c:pt idx="441">
                  <c:v>14.6779191199717</c:v>
                </c:pt>
                <c:pt idx="442">
                  <c:v>15.6058727473028</c:v>
                </c:pt>
                <c:pt idx="443">
                  <c:v>17.24285568132598</c:v>
                </c:pt>
                <c:pt idx="444">
                  <c:v>17.192071089704</c:v>
                </c:pt>
                <c:pt idx="445">
                  <c:v>16.67001236646299</c:v>
                </c:pt>
                <c:pt idx="446">
                  <c:v>16.59352149669821</c:v>
                </c:pt>
                <c:pt idx="447">
                  <c:v>14.7212920740408</c:v>
                </c:pt>
                <c:pt idx="448">
                  <c:v>13.11472066407889</c:v>
                </c:pt>
                <c:pt idx="449">
                  <c:v>13.81770995840401</c:v>
                </c:pt>
                <c:pt idx="450">
                  <c:v>15.6405493324519</c:v>
                </c:pt>
                <c:pt idx="451">
                  <c:v>16.26770183040059</c:v>
                </c:pt>
                <c:pt idx="452">
                  <c:v>15.6898051359979</c:v>
                </c:pt>
                <c:pt idx="453">
                  <c:v>14.7589951066058</c:v>
                </c:pt>
                <c:pt idx="454">
                  <c:v>15.0716070498598</c:v>
                </c:pt>
                <c:pt idx="455">
                  <c:v>16.9098977096215</c:v>
                </c:pt>
                <c:pt idx="456">
                  <c:v>16.20897289857259</c:v>
                </c:pt>
                <c:pt idx="457">
                  <c:v>16.79747344053319</c:v>
                </c:pt>
                <c:pt idx="458">
                  <c:v>16.97643906085919</c:v>
                </c:pt>
                <c:pt idx="459">
                  <c:v>16.45863324962716</c:v>
                </c:pt>
                <c:pt idx="460">
                  <c:v>15.5978733781501</c:v>
                </c:pt>
                <c:pt idx="461">
                  <c:v>14.49675081324181</c:v>
                </c:pt>
                <c:pt idx="462">
                  <c:v>14.0172147888184</c:v>
                </c:pt>
                <c:pt idx="463">
                  <c:v>14.7928255612323</c:v>
                </c:pt>
                <c:pt idx="464">
                  <c:v>14.9279385056944</c:v>
                </c:pt>
                <c:pt idx="465">
                  <c:v>16.6512330202078</c:v>
                </c:pt>
                <c:pt idx="466">
                  <c:v>16.06687227519759</c:v>
                </c:pt>
                <c:pt idx="467">
                  <c:v>15.75185894843959</c:v>
                </c:pt>
                <c:pt idx="468">
                  <c:v>16.0509985475941</c:v>
                </c:pt>
                <c:pt idx="469">
                  <c:v>15.83053027423681</c:v>
                </c:pt>
                <c:pt idx="470">
                  <c:v>15.5902926213462</c:v>
                </c:pt>
                <c:pt idx="471">
                  <c:v>14.9402218350782</c:v>
                </c:pt>
                <c:pt idx="472">
                  <c:v>15.7814225173568</c:v>
                </c:pt>
                <c:pt idx="473">
                  <c:v>14.14310146236119</c:v>
                </c:pt>
                <c:pt idx="474">
                  <c:v>14.0665387895238</c:v>
                </c:pt>
                <c:pt idx="475">
                  <c:v>14.4189388740744</c:v>
                </c:pt>
                <c:pt idx="476">
                  <c:v>13.74806434271299</c:v>
                </c:pt>
                <c:pt idx="477">
                  <c:v>13.6468095664157</c:v>
                </c:pt>
                <c:pt idx="478">
                  <c:v>13.6286179402666</c:v>
                </c:pt>
                <c:pt idx="479">
                  <c:v>13.5886191758084</c:v>
                </c:pt>
                <c:pt idx="480">
                  <c:v>13.5310904646197</c:v>
                </c:pt>
                <c:pt idx="481">
                  <c:v>13.75464953505471</c:v>
                </c:pt>
                <c:pt idx="482">
                  <c:v>13.8663712922098</c:v>
                </c:pt>
                <c:pt idx="483">
                  <c:v>14.0603249012335</c:v>
                </c:pt>
                <c:pt idx="484">
                  <c:v>14.65254760602692</c:v>
                </c:pt>
                <c:pt idx="485">
                  <c:v>14.2221774370238</c:v>
                </c:pt>
                <c:pt idx="486">
                  <c:v>13.55383752218741</c:v>
                </c:pt>
                <c:pt idx="487">
                  <c:v>12.91287630624711</c:v>
                </c:pt>
                <c:pt idx="488">
                  <c:v>12.5323518664109</c:v>
                </c:pt>
                <c:pt idx="489">
                  <c:v>12.05361955577541</c:v>
                </c:pt>
                <c:pt idx="490">
                  <c:v>10.84479439524531</c:v>
                </c:pt>
                <c:pt idx="491">
                  <c:v>11.3822651531587</c:v>
                </c:pt>
                <c:pt idx="492">
                  <c:v>11.6360612261734</c:v>
                </c:pt>
                <c:pt idx="493">
                  <c:v>11.45834603524762</c:v>
                </c:pt>
                <c:pt idx="494">
                  <c:v>12.2169316371935</c:v>
                </c:pt>
                <c:pt idx="495">
                  <c:v>13.0277441231678</c:v>
                </c:pt>
                <c:pt idx="496">
                  <c:v>12.01239737949821</c:v>
                </c:pt>
                <c:pt idx="497">
                  <c:v>10.63317194916919</c:v>
                </c:pt>
                <c:pt idx="498">
                  <c:v>10.18654295505741</c:v>
                </c:pt>
                <c:pt idx="499">
                  <c:v>12.0288143699871</c:v>
                </c:pt>
                <c:pt idx="500">
                  <c:v>12.6353446141144</c:v>
                </c:pt>
                <c:pt idx="501">
                  <c:v>12.5799736653429</c:v>
                </c:pt>
                <c:pt idx="502">
                  <c:v>12.35150611930102</c:v>
                </c:pt>
                <c:pt idx="503">
                  <c:v>12.34467783518731</c:v>
                </c:pt>
                <c:pt idx="504">
                  <c:v>12.39274207957092</c:v>
                </c:pt>
                <c:pt idx="505">
                  <c:v>12.2710685572552</c:v>
                </c:pt>
                <c:pt idx="506">
                  <c:v>12.15409450801531</c:v>
                </c:pt>
                <c:pt idx="507">
                  <c:v>12.27004921244971</c:v>
                </c:pt>
                <c:pt idx="508">
                  <c:v>12.1497812477959</c:v>
                </c:pt>
                <c:pt idx="509">
                  <c:v>12.0242486785977</c:v>
                </c:pt>
                <c:pt idx="510">
                  <c:v>11.9885891697435</c:v>
                </c:pt>
                <c:pt idx="511">
                  <c:v>11.9330463825088</c:v>
                </c:pt>
                <c:pt idx="512">
                  <c:v>11.8481370364075</c:v>
                </c:pt>
                <c:pt idx="513">
                  <c:v>11.2498253675432</c:v>
                </c:pt>
                <c:pt idx="514">
                  <c:v>11.31251097695171</c:v>
                </c:pt>
                <c:pt idx="515">
                  <c:v>11.41548256473332</c:v>
                </c:pt>
                <c:pt idx="516">
                  <c:v>11.46265400763811</c:v>
                </c:pt>
                <c:pt idx="517">
                  <c:v>10.6366735664205</c:v>
                </c:pt>
                <c:pt idx="518">
                  <c:v>8.468213951231272</c:v>
                </c:pt>
                <c:pt idx="519">
                  <c:v>7.47375825619322</c:v>
                </c:pt>
                <c:pt idx="520">
                  <c:v>6.047380956567504</c:v>
                </c:pt>
                <c:pt idx="521">
                  <c:v>5.155201090333081</c:v>
                </c:pt>
                <c:pt idx="522">
                  <c:v>4.455205712684964</c:v>
                </c:pt>
                <c:pt idx="523">
                  <c:v>8.098993378060408</c:v>
                </c:pt>
                <c:pt idx="524">
                  <c:v>8.64254797753165</c:v>
                </c:pt>
                <c:pt idx="525">
                  <c:v>10.0309929941659</c:v>
                </c:pt>
                <c:pt idx="526">
                  <c:v>8.761575863985554</c:v>
                </c:pt>
                <c:pt idx="527">
                  <c:v>9.907910815902418</c:v>
                </c:pt>
                <c:pt idx="528">
                  <c:v>10.19363668773901</c:v>
                </c:pt>
                <c:pt idx="529">
                  <c:v>9.86078610435597</c:v>
                </c:pt>
                <c:pt idx="530">
                  <c:v>10.4253983744191</c:v>
                </c:pt>
                <c:pt idx="531">
                  <c:v>10.898087441733</c:v>
                </c:pt>
                <c:pt idx="532">
                  <c:v>10.7586114791242</c:v>
                </c:pt>
                <c:pt idx="533">
                  <c:v>10.6146573754046</c:v>
                </c:pt>
                <c:pt idx="534">
                  <c:v>10.5214333342129</c:v>
                </c:pt>
                <c:pt idx="535">
                  <c:v>10.1418335083956</c:v>
                </c:pt>
                <c:pt idx="536">
                  <c:v>9.473804816503756</c:v>
                </c:pt>
                <c:pt idx="537">
                  <c:v>8.53179559431899</c:v>
                </c:pt>
                <c:pt idx="538">
                  <c:v>7.557723409457672</c:v>
                </c:pt>
                <c:pt idx="539">
                  <c:v>7.422979586098785</c:v>
                </c:pt>
                <c:pt idx="540">
                  <c:v>7.85920664017009</c:v>
                </c:pt>
                <c:pt idx="541">
                  <c:v>7.811023080099114</c:v>
                </c:pt>
                <c:pt idx="542">
                  <c:v>8.2705167755295</c:v>
                </c:pt>
                <c:pt idx="543">
                  <c:v>8.57880703426541</c:v>
                </c:pt>
                <c:pt idx="544">
                  <c:v>7.70075639636554</c:v>
                </c:pt>
                <c:pt idx="545">
                  <c:v>7.324445533292284</c:v>
                </c:pt>
                <c:pt idx="546">
                  <c:v>7.779673786709198</c:v>
                </c:pt>
                <c:pt idx="547">
                  <c:v>7.811597187688164</c:v>
                </c:pt>
                <c:pt idx="548">
                  <c:v>7.7041001402543</c:v>
                </c:pt>
                <c:pt idx="549">
                  <c:v>8.27237351348567</c:v>
                </c:pt>
                <c:pt idx="550">
                  <c:v>8.42318439238966</c:v>
                </c:pt>
                <c:pt idx="551">
                  <c:v>7.48387366728134</c:v>
                </c:pt>
                <c:pt idx="552">
                  <c:v>6.87682301052463</c:v>
                </c:pt>
                <c:pt idx="553">
                  <c:v>6.71632204243743</c:v>
                </c:pt>
                <c:pt idx="554">
                  <c:v>6.57649572938948</c:v>
                </c:pt>
                <c:pt idx="555">
                  <c:v>6.68109372961527</c:v>
                </c:pt>
                <c:pt idx="556">
                  <c:v>6.81558809333104</c:v>
                </c:pt>
                <c:pt idx="557">
                  <c:v>6.584886407938106</c:v>
                </c:pt>
                <c:pt idx="558">
                  <c:v>6.451438088671834</c:v>
                </c:pt>
                <c:pt idx="559">
                  <c:v>6.718613949038469</c:v>
                </c:pt>
                <c:pt idx="560">
                  <c:v>7.027903758728245</c:v>
                </c:pt>
                <c:pt idx="561">
                  <c:v>6.40575430803085</c:v>
                </c:pt>
                <c:pt idx="562">
                  <c:v>4.85772846076482</c:v>
                </c:pt>
                <c:pt idx="563">
                  <c:v>4.408113877326991</c:v>
                </c:pt>
                <c:pt idx="564">
                  <c:v>4.401615288093034</c:v>
                </c:pt>
                <c:pt idx="565">
                  <c:v>4.90765745125586</c:v>
                </c:pt>
                <c:pt idx="566">
                  <c:v>6.029928411313024</c:v>
                </c:pt>
                <c:pt idx="567">
                  <c:v>5.54424478743564</c:v>
                </c:pt>
                <c:pt idx="568">
                  <c:v>1.55897997228213</c:v>
                </c:pt>
                <c:pt idx="569">
                  <c:v>1.41668719732459</c:v>
                </c:pt>
                <c:pt idx="570">
                  <c:v>0.16330081197969</c:v>
                </c:pt>
                <c:pt idx="571">
                  <c:v>-0.254935825722991</c:v>
                </c:pt>
                <c:pt idx="572">
                  <c:v>2.769367569727033</c:v>
                </c:pt>
                <c:pt idx="573">
                  <c:v>0.19777716817414</c:v>
                </c:pt>
                <c:pt idx="574">
                  <c:v>0.235088824049323</c:v>
                </c:pt>
                <c:pt idx="575">
                  <c:v>2.913855477794825</c:v>
                </c:pt>
                <c:pt idx="576">
                  <c:v>3.25880701449066</c:v>
                </c:pt>
                <c:pt idx="577">
                  <c:v>0.552977986660671</c:v>
                </c:pt>
                <c:pt idx="578">
                  <c:v>1.78164603285904</c:v>
                </c:pt>
                <c:pt idx="579">
                  <c:v>4.28742472081059</c:v>
                </c:pt>
                <c:pt idx="580">
                  <c:v>1.61288821089516</c:v>
                </c:pt>
                <c:pt idx="581">
                  <c:v>1.765001134936281</c:v>
                </c:pt>
                <c:pt idx="582">
                  <c:v>5.653859839680535</c:v>
                </c:pt>
                <c:pt idx="583">
                  <c:v>5.89300392912633</c:v>
                </c:pt>
                <c:pt idx="584">
                  <c:v>9.15958840809139</c:v>
                </c:pt>
                <c:pt idx="585">
                  <c:v>9.13260153611914</c:v>
                </c:pt>
                <c:pt idx="586">
                  <c:v>9.65348297448781</c:v>
                </c:pt>
                <c:pt idx="587">
                  <c:v>8.96157442700228</c:v>
                </c:pt>
                <c:pt idx="588">
                  <c:v>6.93096083614953</c:v>
                </c:pt>
                <c:pt idx="589">
                  <c:v>6.202016139127267</c:v>
                </c:pt>
                <c:pt idx="590">
                  <c:v>4.666112058508504</c:v>
                </c:pt>
                <c:pt idx="591">
                  <c:v>5.923454930616315</c:v>
                </c:pt>
                <c:pt idx="592">
                  <c:v>2.58967153397263</c:v>
                </c:pt>
                <c:pt idx="593">
                  <c:v>1.71964560888482</c:v>
                </c:pt>
                <c:pt idx="594">
                  <c:v>1.217490677383898</c:v>
                </c:pt>
                <c:pt idx="595">
                  <c:v>0.681462556831634</c:v>
                </c:pt>
                <c:pt idx="596">
                  <c:v>0.75163738945578</c:v>
                </c:pt>
                <c:pt idx="597">
                  <c:v>0.906095614908945</c:v>
                </c:pt>
                <c:pt idx="598">
                  <c:v>0.730063796958335</c:v>
                </c:pt>
                <c:pt idx="599">
                  <c:v>3.02466779316612</c:v>
                </c:pt>
                <c:pt idx="600">
                  <c:v>5.74757859084686</c:v>
                </c:pt>
                <c:pt idx="601">
                  <c:v>7.859281355882634</c:v>
                </c:pt>
                <c:pt idx="602">
                  <c:v>6.710179490193844</c:v>
                </c:pt>
                <c:pt idx="603">
                  <c:v>4.825655954479187</c:v>
                </c:pt>
                <c:pt idx="604">
                  <c:v>3.520205268624412</c:v>
                </c:pt>
                <c:pt idx="605">
                  <c:v>2.662130957321272</c:v>
                </c:pt>
                <c:pt idx="606">
                  <c:v>3.24693093141412</c:v>
                </c:pt>
                <c:pt idx="607">
                  <c:v>4.002261142376034</c:v>
                </c:pt>
                <c:pt idx="608">
                  <c:v>3.841645951965528</c:v>
                </c:pt>
                <c:pt idx="609">
                  <c:v>3.7302121120513</c:v>
                </c:pt>
                <c:pt idx="610">
                  <c:v>3.447005248126934</c:v>
                </c:pt>
                <c:pt idx="611">
                  <c:v>3.540657496909579</c:v>
                </c:pt>
                <c:pt idx="612">
                  <c:v>3.662994603437342</c:v>
                </c:pt>
                <c:pt idx="613">
                  <c:v>3.591236058907042</c:v>
                </c:pt>
                <c:pt idx="614">
                  <c:v>6.395772816220955</c:v>
                </c:pt>
                <c:pt idx="615">
                  <c:v>6.76143746310888</c:v>
                </c:pt>
                <c:pt idx="616">
                  <c:v>6.90429314633672</c:v>
                </c:pt>
                <c:pt idx="617">
                  <c:v>6.43697337016558</c:v>
                </c:pt>
                <c:pt idx="618">
                  <c:v>5.728022904530771</c:v>
                </c:pt>
                <c:pt idx="619">
                  <c:v>4.927299170533184</c:v>
                </c:pt>
                <c:pt idx="620">
                  <c:v>6.654205816536682</c:v>
                </c:pt>
                <c:pt idx="621">
                  <c:v>6.63684957503666</c:v>
                </c:pt>
                <c:pt idx="622">
                  <c:v>6.637502870402754</c:v>
                </c:pt>
                <c:pt idx="623">
                  <c:v>6.637314735741485</c:v>
                </c:pt>
                <c:pt idx="624">
                  <c:v>6.647959270363065</c:v>
                </c:pt>
                <c:pt idx="625">
                  <c:v>6.648332985474013</c:v>
                </c:pt>
                <c:pt idx="626">
                  <c:v>6.652422370565725</c:v>
                </c:pt>
                <c:pt idx="627">
                  <c:v>6.709396235098112</c:v>
                </c:pt>
                <c:pt idx="628">
                  <c:v>6.74394996927497</c:v>
                </c:pt>
                <c:pt idx="629">
                  <c:v>6.82156389445898</c:v>
                </c:pt>
                <c:pt idx="630">
                  <c:v>7.27805720667282</c:v>
                </c:pt>
                <c:pt idx="631">
                  <c:v>7.194663049075507</c:v>
                </c:pt>
                <c:pt idx="632">
                  <c:v>6.746515338099895</c:v>
                </c:pt>
                <c:pt idx="633">
                  <c:v>6.69305675224352</c:v>
                </c:pt>
                <c:pt idx="634">
                  <c:v>6.700806230510255</c:v>
                </c:pt>
                <c:pt idx="635">
                  <c:v>6.692985653319922</c:v>
                </c:pt>
                <c:pt idx="636">
                  <c:v>6.7313700578975</c:v>
                </c:pt>
                <c:pt idx="637">
                  <c:v>6.843205278232416</c:v>
                </c:pt>
                <c:pt idx="638">
                  <c:v>7.448676371163264</c:v>
                </c:pt>
                <c:pt idx="639">
                  <c:v>6.974041768214891</c:v>
                </c:pt>
                <c:pt idx="640">
                  <c:v>6.645595203445704</c:v>
                </c:pt>
                <c:pt idx="641">
                  <c:v>6.63521535542653</c:v>
                </c:pt>
                <c:pt idx="642">
                  <c:v>6.640714362972205</c:v>
                </c:pt>
                <c:pt idx="643">
                  <c:v>6.656669172219464</c:v>
                </c:pt>
                <c:pt idx="644">
                  <c:v>6.704979851831005</c:v>
                </c:pt>
                <c:pt idx="645">
                  <c:v>6.73848246856736</c:v>
                </c:pt>
                <c:pt idx="646">
                  <c:v>6.654987365151512</c:v>
                </c:pt>
                <c:pt idx="647">
                  <c:v>6.63939247914905</c:v>
                </c:pt>
                <c:pt idx="648">
                  <c:v>6.64982729843931</c:v>
                </c:pt>
                <c:pt idx="649">
                  <c:v>6.72836839820299</c:v>
                </c:pt>
                <c:pt idx="650">
                  <c:v>6.917423196052865</c:v>
                </c:pt>
                <c:pt idx="651">
                  <c:v>6.91707072106079</c:v>
                </c:pt>
                <c:pt idx="652">
                  <c:v>6.85304093243471</c:v>
                </c:pt>
                <c:pt idx="653">
                  <c:v>6.979397804858434</c:v>
                </c:pt>
                <c:pt idx="654">
                  <c:v>7.401505927937507</c:v>
                </c:pt>
                <c:pt idx="655">
                  <c:v>8.377485986035004</c:v>
                </c:pt>
                <c:pt idx="656">
                  <c:v>9.07159832388233</c:v>
                </c:pt>
                <c:pt idx="657">
                  <c:v>9.01796023602222</c:v>
                </c:pt>
                <c:pt idx="658">
                  <c:v>7.48438050246513</c:v>
                </c:pt>
                <c:pt idx="659">
                  <c:v>6.659233256685715</c:v>
                </c:pt>
                <c:pt idx="660">
                  <c:v>6.642200743426978</c:v>
                </c:pt>
                <c:pt idx="661">
                  <c:v>6.732702324586024</c:v>
                </c:pt>
                <c:pt idx="662">
                  <c:v>7.41068572730112</c:v>
                </c:pt>
                <c:pt idx="663">
                  <c:v>8.59489370229722</c:v>
                </c:pt>
                <c:pt idx="664">
                  <c:v>9.96003170739332</c:v>
                </c:pt>
                <c:pt idx="665">
                  <c:v>10.2450982226766</c:v>
                </c:pt>
                <c:pt idx="666">
                  <c:v>8.714436007865774</c:v>
                </c:pt>
                <c:pt idx="667">
                  <c:v>7.161537883709109</c:v>
                </c:pt>
                <c:pt idx="668">
                  <c:v>7.41418731590633</c:v>
                </c:pt>
                <c:pt idx="669">
                  <c:v>8.516744363382208</c:v>
                </c:pt>
                <c:pt idx="670">
                  <c:v>8.09547332017424</c:v>
                </c:pt>
                <c:pt idx="671">
                  <c:v>7.03185778790577</c:v>
                </c:pt>
                <c:pt idx="672">
                  <c:v>6.878806870185505</c:v>
                </c:pt>
                <c:pt idx="673">
                  <c:v>7.165638852900638</c:v>
                </c:pt>
                <c:pt idx="674">
                  <c:v>8.537245844094148</c:v>
                </c:pt>
                <c:pt idx="675">
                  <c:v>8.141885717272448</c:v>
                </c:pt>
                <c:pt idx="676">
                  <c:v>7.275535194756142</c:v>
                </c:pt>
                <c:pt idx="677">
                  <c:v>7.098593424589174</c:v>
                </c:pt>
                <c:pt idx="678">
                  <c:v>6.84456528073485</c:v>
                </c:pt>
                <c:pt idx="679">
                  <c:v>7.28193447561584</c:v>
                </c:pt>
                <c:pt idx="680">
                  <c:v>9.178111887990172</c:v>
                </c:pt>
                <c:pt idx="681">
                  <c:v>9.60446153203271</c:v>
                </c:pt>
                <c:pt idx="682">
                  <c:v>7.074345319864624</c:v>
                </c:pt>
                <c:pt idx="683">
                  <c:v>6.77193856968784</c:v>
                </c:pt>
                <c:pt idx="684">
                  <c:v>7.48980563724987</c:v>
                </c:pt>
                <c:pt idx="685">
                  <c:v>9.28667103166398</c:v>
                </c:pt>
                <c:pt idx="686">
                  <c:v>10.5936732442112</c:v>
                </c:pt>
                <c:pt idx="687">
                  <c:v>10.85165182175931</c:v>
                </c:pt>
                <c:pt idx="688">
                  <c:v>10.8784081749627</c:v>
                </c:pt>
                <c:pt idx="689">
                  <c:v>10.88200197450371</c:v>
                </c:pt>
                <c:pt idx="690">
                  <c:v>10.87955603058542</c:v>
                </c:pt>
                <c:pt idx="691">
                  <c:v>10.7918642395923</c:v>
                </c:pt>
                <c:pt idx="692">
                  <c:v>9.336605081850058</c:v>
                </c:pt>
                <c:pt idx="693">
                  <c:v>8.12473907993597</c:v>
                </c:pt>
                <c:pt idx="694">
                  <c:v>8.7555620793029</c:v>
                </c:pt>
                <c:pt idx="695">
                  <c:v>8.316079489334148</c:v>
                </c:pt>
                <c:pt idx="696">
                  <c:v>7.29033005851315</c:v>
                </c:pt>
                <c:pt idx="697">
                  <c:v>7.056346046582409</c:v>
                </c:pt>
                <c:pt idx="698">
                  <c:v>7.331207468107611</c:v>
                </c:pt>
                <c:pt idx="699">
                  <c:v>8.347485667468056</c:v>
                </c:pt>
                <c:pt idx="700">
                  <c:v>8.45007563460245</c:v>
                </c:pt>
                <c:pt idx="701">
                  <c:v>9.05280580793189</c:v>
                </c:pt>
                <c:pt idx="702">
                  <c:v>8.59768545694345</c:v>
                </c:pt>
                <c:pt idx="703">
                  <c:v>7.778253471951195</c:v>
                </c:pt>
                <c:pt idx="704">
                  <c:v>10.1518137510051</c:v>
                </c:pt>
                <c:pt idx="705">
                  <c:v>10.2750440091725</c:v>
                </c:pt>
                <c:pt idx="706">
                  <c:v>10.51878955799661</c:v>
                </c:pt>
                <c:pt idx="707">
                  <c:v>10.6123528018119</c:v>
                </c:pt>
                <c:pt idx="708">
                  <c:v>10.7003450540281</c:v>
                </c:pt>
                <c:pt idx="709">
                  <c:v>10.67876975161589</c:v>
                </c:pt>
                <c:pt idx="710">
                  <c:v>10.3960587127553</c:v>
                </c:pt>
                <c:pt idx="711">
                  <c:v>10.4839659279329</c:v>
                </c:pt>
                <c:pt idx="712">
                  <c:v>10.78810338379939</c:v>
                </c:pt>
                <c:pt idx="713">
                  <c:v>10.8620611718728</c:v>
                </c:pt>
                <c:pt idx="714">
                  <c:v>10.87898976980421</c:v>
                </c:pt>
                <c:pt idx="715">
                  <c:v>10.88284410933481</c:v>
                </c:pt>
                <c:pt idx="716">
                  <c:v>10.88284963079811</c:v>
                </c:pt>
                <c:pt idx="717">
                  <c:v>10.8640254096916</c:v>
                </c:pt>
                <c:pt idx="718">
                  <c:v>10.7671232637028</c:v>
                </c:pt>
                <c:pt idx="719">
                  <c:v>10.7948871772557</c:v>
                </c:pt>
                <c:pt idx="720">
                  <c:v>10.7699349650324</c:v>
                </c:pt>
                <c:pt idx="721">
                  <c:v>10.65858163282941</c:v>
                </c:pt>
                <c:pt idx="722">
                  <c:v>10.51514283158101</c:v>
                </c:pt>
                <c:pt idx="723">
                  <c:v>10.7665037933984</c:v>
                </c:pt>
                <c:pt idx="724">
                  <c:v>10.85684623341982</c:v>
                </c:pt>
                <c:pt idx="725">
                  <c:v>10.87752600609561</c:v>
                </c:pt>
                <c:pt idx="726">
                  <c:v>10.88907937811961</c:v>
                </c:pt>
                <c:pt idx="727">
                  <c:v>11.7972853496658</c:v>
                </c:pt>
                <c:pt idx="728">
                  <c:v>12.31746980661261</c:v>
                </c:pt>
                <c:pt idx="729">
                  <c:v>10.89746511418201</c:v>
                </c:pt>
                <c:pt idx="730">
                  <c:v>10.87357061617271</c:v>
                </c:pt>
                <c:pt idx="731">
                  <c:v>10.8487973896773</c:v>
                </c:pt>
                <c:pt idx="732">
                  <c:v>10.7621600002</c:v>
                </c:pt>
                <c:pt idx="733">
                  <c:v>10.70680453453791</c:v>
                </c:pt>
                <c:pt idx="734">
                  <c:v>10.62514693341401</c:v>
                </c:pt>
                <c:pt idx="735">
                  <c:v>10.7596939860024</c:v>
                </c:pt>
                <c:pt idx="736">
                  <c:v>10.8391081089707</c:v>
                </c:pt>
                <c:pt idx="737">
                  <c:v>10.866268138053</c:v>
                </c:pt>
                <c:pt idx="738">
                  <c:v>10.8780770842538</c:v>
                </c:pt>
                <c:pt idx="739">
                  <c:v>10.8271034989332</c:v>
                </c:pt>
                <c:pt idx="740">
                  <c:v>10.8461507019674</c:v>
                </c:pt>
                <c:pt idx="741">
                  <c:v>10.90205924530501</c:v>
                </c:pt>
                <c:pt idx="742">
                  <c:v>11.3553114823072</c:v>
                </c:pt>
                <c:pt idx="743">
                  <c:v>11.95352277588241</c:v>
                </c:pt>
                <c:pt idx="744">
                  <c:v>12.9052739409012</c:v>
                </c:pt>
                <c:pt idx="745">
                  <c:v>13.1521767463066</c:v>
                </c:pt>
                <c:pt idx="746">
                  <c:v>13.3090807678319</c:v>
                </c:pt>
                <c:pt idx="747">
                  <c:v>13.49574828982481</c:v>
                </c:pt>
                <c:pt idx="748">
                  <c:v>13.4810215617757</c:v>
                </c:pt>
                <c:pt idx="749">
                  <c:v>10.7807384976462</c:v>
                </c:pt>
                <c:pt idx="750">
                  <c:v>10.6560507077426</c:v>
                </c:pt>
                <c:pt idx="751">
                  <c:v>12.07651622706081</c:v>
                </c:pt>
                <c:pt idx="752">
                  <c:v>13.503226484954</c:v>
                </c:pt>
                <c:pt idx="753">
                  <c:v>13.52604008520821</c:v>
                </c:pt>
                <c:pt idx="754">
                  <c:v>13.51651237576211</c:v>
                </c:pt>
                <c:pt idx="755">
                  <c:v>13.5163779865163</c:v>
                </c:pt>
                <c:pt idx="756">
                  <c:v>13.53358428588461</c:v>
                </c:pt>
                <c:pt idx="757">
                  <c:v>13.5338520180712</c:v>
                </c:pt>
                <c:pt idx="758">
                  <c:v>13.5351799632459</c:v>
                </c:pt>
                <c:pt idx="759">
                  <c:v>13.5358352496944</c:v>
                </c:pt>
                <c:pt idx="760">
                  <c:v>13.5362647135238</c:v>
                </c:pt>
                <c:pt idx="761">
                  <c:v>13.536891409537</c:v>
                </c:pt>
                <c:pt idx="762">
                  <c:v>13.53775925598091</c:v>
                </c:pt>
                <c:pt idx="763">
                  <c:v>13.53892136899558</c:v>
                </c:pt>
                <c:pt idx="764">
                  <c:v>13.5405299371871</c:v>
                </c:pt>
                <c:pt idx="765">
                  <c:v>13.53104620718961</c:v>
                </c:pt>
                <c:pt idx="766">
                  <c:v>13.5262311301096</c:v>
                </c:pt>
                <c:pt idx="767">
                  <c:v>13.52749325896141</c:v>
                </c:pt>
                <c:pt idx="768">
                  <c:v>13.5353506443331</c:v>
                </c:pt>
                <c:pt idx="769">
                  <c:v>13.54697860925259</c:v>
                </c:pt>
                <c:pt idx="770">
                  <c:v>13.55050639949572</c:v>
                </c:pt>
                <c:pt idx="771">
                  <c:v>13.55228267738832</c:v>
                </c:pt>
                <c:pt idx="772">
                  <c:v>13.56409041690641</c:v>
                </c:pt>
                <c:pt idx="773">
                  <c:v>13.56215983858742</c:v>
                </c:pt>
                <c:pt idx="774">
                  <c:v>13.5600332544535</c:v>
                </c:pt>
                <c:pt idx="775">
                  <c:v>13.56275688239481</c:v>
                </c:pt>
                <c:pt idx="776">
                  <c:v>13.56560432624942</c:v>
                </c:pt>
                <c:pt idx="777">
                  <c:v>13.5719068733765</c:v>
                </c:pt>
                <c:pt idx="778">
                  <c:v>13.5747044406974</c:v>
                </c:pt>
                <c:pt idx="779">
                  <c:v>13.58060931144932</c:v>
                </c:pt>
                <c:pt idx="780">
                  <c:v>13.6063791494373</c:v>
                </c:pt>
                <c:pt idx="781">
                  <c:v>13.62631508717759</c:v>
                </c:pt>
                <c:pt idx="782">
                  <c:v>13.6244981286695</c:v>
                </c:pt>
                <c:pt idx="783">
                  <c:v>13.6196490666586</c:v>
                </c:pt>
                <c:pt idx="784">
                  <c:v>13.6204104507012</c:v>
                </c:pt>
                <c:pt idx="785">
                  <c:v>13.6110130102215</c:v>
                </c:pt>
                <c:pt idx="786">
                  <c:v>13.604629223141</c:v>
                </c:pt>
                <c:pt idx="787">
                  <c:v>13.60430170302539</c:v>
                </c:pt>
                <c:pt idx="788">
                  <c:v>13.627790367751</c:v>
                </c:pt>
                <c:pt idx="789">
                  <c:v>13.6668387917739</c:v>
                </c:pt>
                <c:pt idx="790">
                  <c:v>13.69211641891491</c:v>
                </c:pt>
                <c:pt idx="791">
                  <c:v>13.7205198123533</c:v>
                </c:pt>
                <c:pt idx="792">
                  <c:v>13.8023531900523</c:v>
                </c:pt>
                <c:pt idx="793">
                  <c:v>13.88510869070961</c:v>
                </c:pt>
                <c:pt idx="794">
                  <c:v>13.95108917674592</c:v>
                </c:pt>
                <c:pt idx="795">
                  <c:v>14.03363939887961</c:v>
                </c:pt>
                <c:pt idx="796">
                  <c:v>14.2329263774449</c:v>
                </c:pt>
                <c:pt idx="797">
                  <c:v>14.2125894455168</c:v>
                </c:pt>
                <c:pt idx="798">
                  <c:v>14.14258676726601</c:v>
                </c:pt>
                <c:pt idx="799">
                  <c:v>14.09515463782501</c:v>
                </c:pt>
                <c:pt idx="800">
                  <c:v>14.00348739348041</c:v>
                </c:pt>
                <c:pt idx="801">
                  <c:v>13.9962105826202</c:v>
                </c:pt>
                <c:pt idx="802">
                  <c:v>14.0777126483601</c:v>
                </c:pt>
                <c:pt idx="803">
                  <c:v>14.2573360420953</c:v>
                </c:pt>
                <c:pt idx="804">
                  <c:v>14.5862048820691</c:v>
                </c:pt>
                <c:pt idx="805">
                  <c:v>14.57234457052551</c:v>
                </c:pt>
                <c:pt idx="806">
                  <c:v>14.4542073456794</c:v>
                </c:pt>
                <c:pt idx="807">
                  <c:v>14.2136719365948</c:v>
                </c:pt>
                <c:pt idx="808">
                  <c:v>14.01858123608301</c:v>
                </c:pt>
                <c:pt idx="809">
                  <c:v>14.0090013765727</c:v>
                </c:pt>
                <c:pt idx="810">
                  <c:v>14.25266223288592</c:v>
                </c:pt>
                <c:pt idx="811">
                  <c:v>14.47826074639849</c:v>
                </c:pt>
                <c:pt idx="812">
                  <c:v>14.74578953270781</c:v>
                </c:pt>
                <c:pt idx="813">
                  <c:v>15.2219344355799</c:v>
                </c:pt>
                <c:pt idx="814">
                  <c:v>15.25563609879762</c:v>
                </c:pt>
                <c:pt idx="815">
                  <c:v>15.2043527724882</c:v>
                </c:pt>
                <c:pt idx="816">
                  <c:v>14.9646347424312</c:v>
                </c:pt>
                <c:pt idx="817">
                  <c:v>14.8280694233858</c:v>
                </c:pt>
                <c:pt idx="818">
                  <c:v>14.8104190401118</c:v>
                </c:pt>
                <c:pt idx="819">
                  <c:v>14.76590591844231</c:v>
                </c:pt>
                <c:pt idx="820">
                  <c:v>15.252662492641</c:v>
                </c:pt>
                <c:pt idx="821">
                  <c:v>15.9623717980883</c:v>
                </c:pt>
                <c:pt idx="822">
                  <c:v>15.7802579872192</c:v>
                </c:pt>
                <c:pt idx="823">
                  <c:v>15.37829787414241</c:v>
                </c:pt>
                <c:pt idx="824">
                  <c:v>15.6848854336782</c:v>
                </c:pt>
                <c:pt idx="825">
                  <c:v>16.4276501104691</c:v>
                </c:pt>
                <c:pt idx="826">
                  <c:v>16.9298703258051</c:v>
                </c:pt>
                <c:pt idx="827">
                  <c:v>17.00763593950089</c:v>
                </c:pt>
                <c:pt idx="828">
                  <c:v>17.02042069479369</c:v>
                </c:pt>
                <c:pt idx="829">
                  <c:v>16.96079080615867</c:v>
                </c:pt>
                <c:pt idx="830">
                  <c:v>16.69284725917349</c:v>
                </c:pt>
                <c:pt idx="831">
                  <c:v>15.7124859016142</c:v>
                </c:pt>
                <c:pt idx="832">
                  <c:v>15.18151981972481</c:v>
                </c:pt>
                <c:pt idx="833">
                  <c:v>15.13354409447531</c:v>
                </c:pt>
                <c:pt idx="834">
                  <c:v>17.05977003517079</c:v>
                </c:pt>
                <c:pt idx="835">
                  <c:v>17.00230079852489</c:v>
                </c:pt>
                <c:pt idx="836">
                  <c:v>16.88339018052397</c:v>
                </c:pt>
                <c:pt idx="837">
                  <c:v>17.00154401816568</c:v>
                </c:pt>
                <c:pt idx="838">
                  <c:v>16.907582088856</c:v>
                </c:pt>
                <c:pt idx="839">
                  <c:v>16.45791289815739</c:v>
                </c:pt>
                <c:pt idx="840">
                  <c:v>16.9988082492006</c:v>
                </c:pt>
                <c:pt idx="841">
                  <c:v>16.49580385297508</c:v>
                </c:pt>
                <c:pt idx="842">
                  <c:v>15.744199398986</c:v>
                </c:pt>
                <c:pt idx="843">
                  <c:v>15.72753455306811</c:v>
                </c:pt>
                <c:pt idx="844">
                  <c:v>16.19148131040212</c:v>
                </c:pt>
                <c:pt idx="845">
                  <c:v>17.13170692279551</c:v>
                </c:pt>
                <c:pt idx="846">
                  <c:v>16.28567520292306</c:v>
                </c:pt>
                <c:pt idx="847">
                  <c:v>15.4729054726568</c:v>
                </c:pt>
                <c:pt idx="848">
                  <c:v>15.6791735957226</c:v>
                </c:pt>
                <c:pt idx="849">
                  <c:v>16.63335026043272</c:v>
                </c:pt>
                <c:pt idx="850">
                  <c:v>14.6626674670745</c:v>
                </c:pt>
                <c:pt idx="851">
                  <c:v>13.86621775410401</c:v>
                </c:pt>
                <c:pt idx="852">
                  <c:v>14.250967895304</c:v>
                </c:pt>
                <c:pt idx="853">
                  <c:v>14.6516427124956</c:v>
                </c:pt>
                <c:pt idx="854">
                  <c:v>14.4938236763407</c:v>
                </c:pt>
                <c:pt idx="855">
                  <c:v>12.66994520314631</c:v>
                </c:pt>
                <c:pt idx="856">
                  <c:v>12.15064199470571</c:v>
                </c:pt>
                <c:pt idx="857">
                  <c:v>13.6677793506208</c:v>
                </c:pt>
                <c:pt idx="858">
                  <c:v>14.4960777438909</c:v>
                </c:pt>
                <c:pt idx="859">
                  <c:v>14.57904730144221</c:v>
                </c:pt>
                <c:pt idx="860">
                  <c:v>14.55584425887022</c:v>
                </c:pt>
                <c:pt idx="861">
                  <c:v>14.57128659936432</c:v>
                </c:pt>
                <c:pt idx="862">
                  <c:v>14.6422553124021</c:v>
                </c:pt>
                <c:pt idx="863">
                  <c:v>14.138263305848</c:v>
                </c:pt>
                <c:pt idx="864">
                  <c:v>12.5887220843974</c:v>
                </c:pt>
                <c:pt idx="865">
                  <c:v>12.6456420146106</c:v>
                </c:pt>
                <c:pt idx="866">
                  <c:v>12.89691552410961</c:v>
                </c:pt>
                <c:pt idx="867">
                  <c:v>14.364322394526</c:v>
                </c:pt>
                <c:pt idx="868">
                  <c:v>14.3968715980518</c:v>
                </c:pt>
                <c:pt idx="869">
                  <c:v>13.4743411483049</c:v>
                </c:pt>
                <c:pt idx="870">
                  <c:v>13.9147815845945</c:v>
                </c:pt>
                <c:pt idx="871">
                  <c:v>12.6563567549244</c:v>
                </c:pt>
                <c:pt idx="872">
                  <c:v>13.5612695734902</c:v>
                </c:pt>
                <c:pt idx="873">
                  <c:v>13.91404431777501</c:v>
                </c:pt>
                <c:pt idx="874">
                  <c:v>13.85151486167491</c:v>
                </c:pt>
                <c:pt idx="875">
                  <c:v>14.0226284086138</c:v>
                </c:pt>
                <c:pt idx="876">
                  <c:v>13.85967421451732</c:v>
                </c:pt>
                <c:pt idx="877">
                  <c:v>13.7665959656348</c:v>
                </c:pt>
                <c:pt idx="878">
                  <c:v>12.4051154949937</c:v>
                </c:pt>
                <c:pt idx="879">
                  <c:v>11.18549680579551</c:v>
                </c:pt>
                <c:pt idx="880">
                  <c:v>10.5315586511035</c:v>
                </c:pt>
                <c:pt idx="881">
                  <c:v>12.6478393127833</c:v>
                </c:pt>
                <c:pt idx="882">
                  <c:v>13.45623997530192</c:v>
                </c:pt>
                <c:pt idx="883">
                  <c:v>13.18948606452162</c:v>
                </c:pt>
                <c:pt idx="884">
                  <c:v>12.5990519706612</c:v>
                </c:pt>
                <c:pt idx="885">
                  <c:v>12.25805259976771</c:v>
                </c:pt>
                <c:pt idx="886">
                  <c:v>12.0085291774604</c:v>
                </c:pt>
                <c:pt idx="887">
                  <c:v>12.25868323719461</c:v>
                </c:pt>
                <c:pt idx="888">
                  <c:v>12.5277908450111</c:v>
                </c:pt>
                <c:pt idx="889">
                  <c:v>10.4838238738759</c:v>
                </c:pt>
                <c:pt idx="890">
                  <c:v>10.0405471709778</c:v>
                </c:pt>
                <c:pt idx="891">
                  <c:v>9.90660097951617</c:v>
                </c:pt>
                <c:pt idx="892">
                  <c:v>9.691321311567648</c:v>
                </c:pt>
                <c:pt idx="893">
                  <c:v>10.6331999315813</c:v>
                </c:pt>
                <c:pt idx="894">
                  <c:v>10.19228708152891</c:v>
                </c:pt>
                <c:pt idx="895">
                  <c:v>10.19436125109319</c:v>
                </c:pt>
                <c:pt idx="896">
                  <c:v>9.833803326313398</c:v>
                </c:pt>
                <c:pt idx="897">
                  <c:v>9.99858135672035</c:v>
                </c:pt>
                <c:pt idx="898">
                  <c:v>9.88505916003897</c:v>
                </c:pt>
                <c:pt idx="899">
                  <c:v>9.65007368888892</c:v>
                </c:pt>
                <c:pt idx="900">
                  <c:v>8.85967095659299</c:v>
                </c:pt>
                <c:pt idx="901">
                  <c:v>8.815976700480558</c:v>
                </c:pt>
                <c:pt idx="902">
                  <c:v>8.6244418419085</c:v>
                </c:pt>
                <c:pt idx="903">
                  <c:v>8.40003341801169</c:v>
                </c:pt>
                <c:pt idx="904">
                  <c:v>8.54084115472895</c:v>
                </c:pt>
                <c:pt idx="905">
                  <c:v>8.668920178741519</c:v>
                </c:pt>
                <c:pt idx="906">
                  <c:v>8.65547662749356</c:v>
                </c:pt>
                <c:pt idx="907">
                  <c:v>8.62269879840068</c:v>
                </c:pt>
                <c:pt idx="908">
                  <c:v>8.649374578331388</c:v>
                </c:pt>
                <c:pt idx="909">
                  <c:v>8.447101325285118</c:v>
                </c:pt>
                <c:pt idx="910">
                  <c:v>8.68318020521546</c:v>
                </c:pt>
                <c:pt idx="911">
                  <c:v>8.868145119447676</c:v>
                </c:pt>
                <c:pt idx="912">
                  <c:v>8.72580818952021</c:v>
                </c:pt>
                <c:pt idx="913">
                  <c:v>9.03844189935711</c:v>
                </c:pt>
                <c:pt idx="914">
                  <c:v>8.464392454836518</c:v>
                </c:pt>
                <c:pt idx="915">
                  <c:v>8.018563237750531</c:v>
                </c:pt>
                <c:pt idx="916">
                  <c:v>7.62166143635623</c:v>
                </c:pt>
                <c:pt idx="917">
                  <c:v>8.066134711167556</c:v>
                </c:pt>
                <c:pt idx="918">
                  <c:v>7.518668083419737</c:v>
                </c:pt>
                <c:pt idx="919">
                  <c:v>7.646496454532124</c:v>
                </c:pt>
                <c:pt idx="920">
                  <c:v>7.77146782768781</c:v>
                </c:pt>
                <c:pt idx="921">
                  <c:v>7.60902518636957</c:v>
                </c:pt>
                <c:pt idx="922">
                  <c:v>6.91839473141551</c:v>
                </c:pt>
                <c:pt idx="923">
                  <c:v>5.78041835581172</c:v>
                </c:pt>
                <c:pt idx="924">
                  <c:v>7.57546495546531</c:v>
                </c:pt>
                <c:pt idx="925">
                  <c:v>7.62120636276457</c:v>
                </c:pt>
                <c:pt idx="926">
                  <c:v>7.44412171223395</c:v>
                </c:pt>
                <c:pt idx="927">
                  <c:v>7.38331769868758</c:v>
                </c:pt>
                <c:pt idx="928">
                  <c:v>2.063687248104892</c:v>
                </c:pt>
                <c:pt idx="929">
                  <c:v>5.461592774349174</c:v>
                </c:pt>
                <c:pt idx="930">
                  <c:v>7.04504113973325</c:v>
                </c:pt>
                <c:pt idx="931">
                  <c:v>8.26649937089804</c:v>
                </c:pt>
                <c:pt idx="932">
                  <c:v>8.6121038358926</c:v>
                </c:pt>
                <c:pt idx="933">
                  <c:v>7.472500750983341</c:v>
                </c:pt>
                <c:pt idx="934">
                  <c:v>7.449894004974044</c:v>
                </c:pt>
                <c:pt idx="935">
                  <c:v>5.711148632910604</c:v>
                </c:pt>
                <c:pt idx="936">
                  <c:v>5.32525013468793</c:v>
                </c:pt>
                <c:pt idx="937">
                  <c:v>6.682447706587255</c:v>
                </c:pt>
                <c:pt idx="938">
                  <c:v>6.55566289120526</c:v>
                </c:pt>
                <c:pt idx="939">
                  <c:v>6.929334579427505</c:v>
                </c:pt>
                <c:pt idx="940">
                  <c:v>0.5168144852692</c:v>
                </c:pt>
                <c:pt idx="941">
                  <c:v>4.696560361506095</c:v>
                </c:pt>
                <c:pt idx="942">
                  <c:v>3.828430163916788</c:v>
                </c:pt>
                <c:pt idx="943">
                  <c:v>3.377902709574268</c:v>
                </c:pt>
                <c:pt idx="944">
                  <c:v>3.572669043659968</c:v>
                </c:pt>
                <c:pt idx="945">
                  <c:v>4.234633846248689</c:v>
                </c:pt>
                <c:pt idx="946">
                  <c:v>1.22344240654624</c:v>
                </c:pt>
                <c:pt idx="947">
                  <c:v>6.296134033355954</c:v>
                </c:pt>
                <c:pt idx="948">
                  <c:v>7.526420557539075</c:v>
                </c:pt>
                <c:pt idx="949">
                  <c:v>8.10208853382855</c:v>
                </c:pt>
                <c:pt idx="950">
                  <c:v>9.5106084701497</c:v>
                </c:pt>
                <c:pt idx="951">
                  <c:v>10.37074421947362</c:v>
                </c:pt>
                <c:pt idx="952">
                  <c:v>10.0427759805259</c:v>
                </c:pt>
                <c:pt idx="953">
                  <c:v>9.94141948742872</c:v>
                </c:pt>
                <c:pt idx="954">
                  <c:v>10.30883973028961</c:v>
                </c:pt>
                <c:pt idx="955">
                  <c:v>8.892866804456168</c:v>
                </c:pt>
                <c:pt idx="956">
                  <c:v>8.2104283154369</c:v>
                </c:pt>
                <c:pt idx="957">
                  <c:v>7.99742295830465</c:v>
                </c:pt>
                <c:pt idx="958">
                  <c:v>6.3947423945652</c:v>
                </c:pt>
                <c:pt idx="959">
                  <c:v>8.208579971076218</c:v>
                </c:pt>
                <c:pt idx="960">
                  <c:v>7.707516706050645</c:v>
                </c:pt>
                <c:pt idx="961">
                  <c:v>9.157434680839148</c:v>
                </c:pt>
                <c:pt idx="962">
                  <c:v>9.20428481291392</c:v>
                </c:pt>
                <c:pt idx="963">
                  <c:v>8.11265496105685</c:v>
                </c:pt>
                <c:pt idx="964">
                  <c:v>6.737956300598245</c:v>
                </c:pt>
                <c:pt idx="965">
                  <c:v>6.635963578716336</c:v>
                </c:pt>
                <c:pt idx="966">
                  <c:v>6.639923118300524</c:v>
                </c:pt>
                <c:pt idx="967">
                  <c:v>6.64168576308563</c:v>
                </c:pt>
                <c:pt idx="968">
                  <c:v>6.63736652683433</c:v>
                </c:pt>
                <c:pt idx="969">
                  <c:v>6.639997969021995</c:v>
                </c:pt>
                <c:pt idx="970">
                  <c:v>6.665287871068145</c:v>
                </c:pt>
                <c:pt idx="971">
                  <c:v>6.684043607307415</c:v>
                </c:pt>
                <c:pt idx="972">
                  <c:v>6.762880171810305</c:v>
                </c:pt>
                <c:pt idx="973">
                  <c:v>6.77823661049045</c:v>
                </c:pt>
                <c:pt idx="974">
                  <c:v>6.757134120159075</c:v>
                </c:pt>
                <c:pt idx="975">
                  <c:v>6.72313760546456</c:v>
                </c:pt>
                <c:pt idx="976">
                  <c:v>6.765349085559115</c:v>
                </c:pt>
                <c:pt idx="977">
                  <c:v>6.978308672202167</c:v>
                </c:pt>
                <c:pt idx="978">
                  <c:v>6.838856406067649</c:v>
                </c:pt>
                <c:pt idx="979">
                  <c:v>6.85860296236347</c:v>
                </c:pt>
                <c:pt idx="980">
                  <c:v>6.991139703752035</c:v>
                </c:pt>
                <c:pt idx="981">
                  <c:v>6.77154910410963</c:v>
                </c:pt>
                <c:pt idx="982">
                  <c:v>6.769302203091034</c:v>
                </c:pt>
                <c:pt idx="983">
                  <c:v>6.852841958848954</c:v>
                </c:pt>
                <c:pt idx="984">
                  <c:v>6.78989508726895</c:v>
                </c:pt>
                <c:pt idx="985">
                  <c:v>6.84099136049864</c:v>
                </c:pt>
                <c:pt idx="986">
                  <c:v>7.49512327269411</c:v>
                </c:pt>
                <c:pt idx="987">
                  <c:v>8.34746526020291</c:v>
                </c:pt>
                <c:pt idx="988">
                  <c:v>8.43914650024095</c:v>
                </c:pt>
                <c:pt idx="989">
                  <c:v>9.119899823411478</c:v>
                </c:pt>
                <c:pt idx="990">
                  <c:v>9.941595846729448</c:v>
                </c:pt>
                <c:pt idx="991">
                  <c:v>9.58442411874924</c:v>
                </c:pt>
                <c:pt idx="992">
                  <c:v>8.38934226953405</c:v>
                </c:pt>
                <c:pt idx="993">
                  <c:v>7.49419128624306</c:v>
                </c:pt>
                <c:pt idx="994">
                  <c:v>7.110966559532094</c:v>
                </c:pt>
                <c:pt idx="995">
                  <c:v>6.868529467217885</c:v>
                </c:pt>
                <c:pt idx="996">
                  <c:v>6.87023610794276</c:v>
                </c:pt>
                <c:pt idx="997">
                  <c:v>6.776917340078995</c:v>
                </c:pt>
                <c:pt idx="998">
                  <c:v>6.839032839727955</c:v>
                </c:pt>
                <c:pt idx="999">
                  <c:v>7.32848169009232</c:v>
                </c:pt>
                <c:pt idx="1000">
                  <c:v>6.88884781998512</c:v>
                </c:pt>
                <c:pt idx="1001">
                  <c:v>6.689728867671238</c:v>
                </c:pt>
                <c:pt idx="1002">
                  <c:v>6.773826984405202</c:v>
                </c:pt>
                <c:pt idx="1003">
                  <c:v>7.068539707556877</c:v>
                </c:pt>
                <c:pt idx="1004">
                  <c:v>7.38549940059555</c:v>
                </c:pt>
                <c:pt idx="1005">
                  <c:v>6.8126841801316</c:v>
                </c:pt>
                <c:pt idx="1006">
                  <c:v>6.66100670238002</c:v>
                </c:pt>
                <c:pt idx="1007">
                  <c:v>6.692387928913255</c:v>
                </c:pt>
                <c:pt idx="1008">
                  <c:v>6.947312296347295</c:v>
                </c:pt>
                <c:pt idx="1009">
                  <c:v>7.24671664476906</c:v>
                </c:pt>
                <c:pt idx="1010">
                  <c:v>6.75916539981576</c:v>
                </c:pt>
                <c:pt idx="1011">
                  <c:v>6.647691256359677</c:v>
                </c:pt>
                <c:pt idx="1012">
                  <c:v>6.640249255322304</c:v>
                </c:pt>
                <c:pt idx="1013">
                  <c:v>6.68853869419135</c:v>
                </c:pt>
                <c:pt idx="1014">
                  <c:v>6.7760268343659</c:v>
                </c:pt>
                <c:pt idx="1015">
                  <c:v>6.655616173358926</c:v>
                </c:pt>
                <c:pt idx="1016">
                  <c:v>6.666935119618244</c:v>
                </c:pt>
                <c:pt idx="1017">
                  <c:v>6.84589022330238</c:v>
                </c:pt>
                <c:pt idx="1018">
                  <c:v>7.18224446216803</c:v>
                </c:pt>
                <c:pt idx="1019">
                  <c:v>7.698869926202495</c:v>
                </c:pt>
                <c:pt idx="1020">
                  <c:v>9.025277993438468</c:v>
                </c:pt>
                <c:pt idx="1021">
                  <c:v>9.33086107747634</c:v>
                </c:pt>
                <c:pt idx="1022">
                  <c:v>8.36958458423259</c:v>
                </c:pt>
                <c:pt idx="1023">
                  <c:v>7.811714321291808</c:v>
                </c:pt>
                <c:pt idx="1024">
                  <c:v>8.01361103079564</c:v>
                </c:pt>
                <c:pt idx="1025">
                  <c:v>8.2743888076938</c:v>
                </c:pt>
                <c:pt idx="1026">
                  <c:v>7.80716760532343</c:v>
                </c:pt>
                <c:pt idx="1027">
                  <c:v>6.87390973944106</c:v>
                </c:pt>
                <c:pt idx="1028">
                  <c:v>6.79427806421925</c:v>
                </c:pt>
                <c:pt idx="1029">
                  <c:v>7.05197844992567</c:v>
                </c:pt>
                <c:pt idx="1030">
                  <c:v>7.423815147170745</c:v>
                </c:pt>
                <c:pt idx="1031">
                  <c:v>7.511546168648995</c:v>
                </c:pt>
                <c:pt idx="1032">
                  <c:v>6.755281247106385</c:v>
                </c:pt>
                <c:pt idx="1033">
                  <c:v>6.638740562317468</c:v>
                </c:pt>
                <c:pt idx="1034">
                  <c:v>6.640874606576424</c:v>
                </c:pt>
                <c:pt idx="1035">
                  <c:v>6.65125946601401</c:v>
                </c:pt>
                <c:pt idx="1036">
                  <c:v>6.64228891246454</c:v>
                </c:pt>
                <c:pt idx="1037">
                  <c:v>6.63857145092827</c:v>
                </c:pt>
                <c:pt idx="1038">
                  <c:v>6.635130296648725</c:v>
                </c:pt>
                <c:pt idx="1039">
                  <c:v>6.647117116733655</c:v>
                </c:pt>
                <c:pt idx="1040">
                  <c:v>7.101996651504487</c:v>
                </c:pt>
                <c:pt idx="1041">
                  <c:v>7.607931664537282</c:v>
                </c:pt>
                <c:pt idx="1042">
                  <c:v>7.250616246785951</c:v>
                </c:pt>
                <c:pt idx="1043">
                  <c:v>7.11030044941406</c:v>
                </c:pt>
                <c:pt idx="1044">
                  <c:v>6.826636310625295</c:v>
                </c:pt>
                <c:pt idx="1045">
                  <c:v>6.787050008589277</c:v>
                </c:pt>
                <c:pt idx="1046">
                  <c:v>6.905274083964887</c:v>
                </c:pt>
                <c:pt idx="1047">
                  <c:v>7.11656391628123</c:v>
                </c:pt>
                <c:pt idx="1048">
                  <c:v>7.294180831389481</c:v>
                </c:pt>
                <c:pt idx="1049">
                  <c:v>9.13583413914305</c:v>
                </c:pt>
                <c:pt idx="1050">
                  <c:v>10.2699174229899</c:v>
                </c:pt>
                <c:pt idx="1051">
                  <c:v>10.44213732590131</c:v>
                </c:pt>
                <c:pt idx="1052">
                  <c:v>9.91454408632535</c:v>
                </c:pt>
                <c:pt idx="1053">
                  <c:v>7.631086363802948</c:v>
                </c:pt>
                <c:pt idx="1054">
                  <c:v>6.924432334383631</c:v>
                </c:pt>
                <c:pt idx="1055">
                  <c:v>7.89613048534634</c:v>
                </c:pt>
                <c:pt idx="1056">
                  <c:v>9.57645052535561</c:v>
                </c:pt>
                <c:pt idx="1057">
                  <c:v>9.25585055930778</c:v>
                </c:pt>
                <c:pt idx="1058">
                  <c:v>9.44775688657404</c:v>
                </c:pt>
                <c:pt idx="1059">
                  <c:v>9.620359749114415</c:v>
                </c:pt>
                <c:pt idx="1060">
                  <c:v>7.23108295340495</c:v>
                </c:pt>
                <c:pt idx="1061">
                  <c:v>6.648370976715791</c:v>
                </c:pt>
                <c:pt idx="1062">
                  <c:v>6.64779811825474</c:v>
                </c:pt>
                <c:pt idx="1063">
                  <c:v>6.86203268678468</c:v>
                </c:pt>
                <c:pt idx="1064">
                  <c:v>8.243198675443152</c:v>
                </c:pt>
                <c:pt idx="1065">
                  <c:v>9.821273771074882</c:v>
                </c:pt>
                <c:pt idx="1066">
                  <c:v>9.99565009058172</c:v>
                </c:pt>
                <c:pt idx="1067">
                  <c:v>9.218013010942268</c:v>
                </c:pt>
                <c:pt idx="1068">
                  <c:v>8.01163199248375</c:v>
                </c:pt>
                <c:pt idx="1069">
                  <c:v>7.976004755982168</c:v>
                </c:pt>
                <c:pt idx="1070">
                  <c:v>9.037112341340348</c:v>
                </c:pt>
                <c:pt idx="1071">
                  <c:v>9.31627026851261</c:v>
                </c:pt>
                <c:pt idx="1072">
                  <c:v>9.552305795386226</c:v>
                </c:pt>
                <c:pt idx="1073">
                  <c:v>7.849208334213354</c:v>
                </c:pt>
                <c:pt idx="1074">
                  <c:v>6.92337616480996</c:v>
                </c:pt>
                <c:pt idx="1075">
                  <c:v>8.50823644532241</c:v>
                </c:pt>
                <c:pt idx="1076">
                  <c:v>10.4763525046425</c:v>
                </c:pt>
                <c:pt idx="1077">
                  <c:v>10.77679516947059</c:v>
                </c:pt>
                <c:pt idx="1078">
                  <c:v>10.82934987204811</c:v>
                </c:pt>
                <c:pt idx="1079">
                  <c:v>10.7255167651391</c:v>
                </c:pt>
                <c:pt idx="1080">
                  <c:v>9.60022081584727</c:v>
                </c:pt>
                <c:pt idx="1081">
                  <c:v>8.959931602006976</c:v>
                </c:pt>
                <c:pt idx="1082">
                  <c:v>8.628572920647368</c:v>
                </c:pt>
                <c:pt idx="1083">
                  <c:v>7.79961258632194</c:v>
                </c:pt>
                <c:pt idx="1084">
                  <c:v>7.242506073540985</c:v>
                </c:pt>
                <c:pt idx="1085">
                  <c:v>6.767130721775826</c:v>
                </c:pt>
                <c:pt idx="1086">
                  <c:v>6.957941875174908</c:v>
                </c:pt>
                <c:pt idx="1087">
                  <c:v>8.43808617864522</c:v>
                </c:pt>
                <c:pt idx="1088">
                  <c:v>8.88873606256116</c:v>
                </c:pt>
                <c:pt idx="1089">
                  <c:v>8.39541903725416</c:v>
                </c:pt>
                <c:pt idx="1090">
                  <c:v>7.873692161700713</c:v>
                </c:pt>
                <c:pt idx="1091">
                  <c:v>7.859700749869447</c:v>
                </c:pt>
                <c:pt idx="1092">
                  <c:v>10.1515438653016</c:v>
                </c:pt>
                <c:pt idx="1093">
                  <c:v>10.7038466467581</c:v>
                </c:pt>
                <c:pt idx="1094">
                  <c:v>10.8078094259955</c:v>
                </c:pt>
                <c:pt idx="1095">
                  <c:v>10.8578220683918</c:v>
                </c:pt>
                <c:pt idx="1096">
                  <c:v>10.8419725429929</c:v>
                </c:pt>
                <c:pt idx="1097">
                  <c:v>10.7895207596518</c:v>
                </c:pt>
                <c:pt idx="1098">
                  <c:v>10.8352012640224</c:v>
                </c:pt>
                <c:pt idx="1099">
                  <c:v>10.86343342938251</c:v>
                </c:pt>
                <c:pt idx="1100">
                  <c:v>10.87479801034841</c:v>
                </c:pt>
                <c:pt idx="1101">
                  <c:v>10.86025249924681</c:v>
                </c:pt>
                <c:pt idx="1102">
                  <c:v>10.85641966316111</c:v>
                </c:pt>
                <c:pt idx="1103">
                  <c:v>10.8215356908374</c:v>
                </c:pt>
                <c:pt idx="1104">
                  <c:v>10.5401970274018</c:v>
                </c:pt>
                <c:pt idx="1105">
                  <c:v>10.7753182832826</c:v>
                </c:pt>
                <c:pt idx="1106">
                  <c:v>10.8614079230961</c:v>
                </c:pt>
                <c:pt idx="1107">
                  <c:v>10.8701733497479</c:v>
                </c:pt>
                <c:pt idx="1108">
                  <c:v>10.85063875247921</c:v>
                </c:pt>
                <c:pt idx="1109">
                  <c:v>10.76260665333671</c:v>
                </c:pt>
                <c:pt idx="1110">
                  <c:v>10.7792645891399</c:v>
                </c:pt>
                <c:pt idx="1111">
                  <c:v>10.790451878751</c:v>
                </c:pt>
                <c:pt idx="1112">
                  <c:v>10.79337754185489</c:v>
                </c:pt>
                <c:pt idx="1113">
                  <c:v>10.7208090878176</c:v>
                </c:pt>
                <c:pt idx="1114">
                  <c:v>10.7346579716447</c:v>
                </c:pt>
                <c:pt idx="1115">
                  <c:v>10.85624636597961</c:v>
                </c:pt>
                <c:pt idx="1116">
                  <c:v>10.8787291659303</c:v>
                </c:pt>
                <c:pt idx="1117">
                  <c:v>10.8815274959635</c:v>
                </c:pt>
                <c:pt idx="1118">
                  <c:v>10.88234705877622</c:v>
                </c:pt>
                <c:pt idx="1119">
                  <c:v>10.88236417160901</c:v>
                </c:pt>
                <c:pt idx="1120">
                  <c:v>10.88311090913991</c:v>
                </c:pt>
                <c:pt idx="1121">
                  <c:v>10.88372425157881</c:v>
                </c:pt>
                <c:pt idx="1122">
                  <c:v>10.8837401140717</c:v>
                </c:pt>
                <c:pt idx="1123">
                  <c:v>10.88296817998671</c:v>
                </c:pt>
                <c:pt idx="1124">
                  <c:v>10.87741073968441</c:v>
                </c:pt>
                <c:pt idx="1125">
                  <c:v>10.86561042635841</c:v>
                </c:pt>
                <c:pt idx="1126">
                  <c:v>10.8678237295728</c:v>
                </c:pt>
                <c:pt idx="1127">
                  <c:v>10.8741241425224</c:v>
                </c:pt>
                <c:pt idx="1128">
                  <c:v>10.88143124839571</c:v>
                </c:pt>
                <c:pt idx="1129">
                  <c:v>10.88329489370942</c:v>
                </c:pt>
                <c:pt idx="1130">
                  <c:v>10.88322525460001</c:v>
                </c:pt>
                <c:pt idx="1131">
                  <c:v>10.88329633110992</c:v>
                </c:pt>
                <c:pt idx="1132">
                  <c:v>10.88374730692541</c:v>
                </c:pt>
                <c:pt idx="1133">
                  <c:v>10.88394457948492</c:v>
                </c:pt>
                <c:pt idx="1134">
                  <c:v>10.8839833517519</c:v>
                </c:pt>
                <c:pt idx="1135">
                  <c:v>10.88398901958032</c:v>
                </c:pt>
                <c:pt idx="1136">
                  <c:v>10.8839747401409</c:v>
                </c:pt>
                <c:pt idx="1137">
                  <c:v>10.88380405461471</c:v>
                </c:pt>
                <c:pt idx="1138">
                  <c:v>10.88386773712911</c:v>
                </c:pt>
                <c:pt idx="1139">
                  <c:v>10.88606736102991</c:v>
                </c:pt>
                <c:pt idx="1140">
                  <c:v>11.0445748325598</c:v>
                </c:pt>
                <c:pt idx="1141">
                  <c:v>11.41761689239911</c:v>
                </c:pt>
                <c:pt idx="1142">
                  <c:v>10.8917793343254</c:v>
                </c:pt>
                <c:pt idx="1143">
                  <c:v>10.8837831734435</c:v>
                </c:pt>
                <c:pt idx="1144">
                  <c:v>10.8840156439918</c:v>
                </c:pt>
                <c:pt idx="1145">
                  <c:v>10.8839109461417</c:v>
                </c:pt>
                <c:pt idx="1146">
                  <c:v>10.88528907823392</c:v>
                </c:pt>
                <c:pt idx="1147">
                  <c:v>11.4481143971072</c:v>
                </c:pt>
                <c:pt idx="1148">
                  <c:v>12.84996227853861</c:v>
                </c:pt>
                <c:pt idx="1149">
                  <c:v>13.36749832938411</c:v>
                </c:pt>
                <c:pt idx="1150">
                  <c:v>13.07697810299049</c:v>
                </c:pt>
                <c:pt idx="1151">
                  <c:v>11.1667456714506</c:v>
                </c:pt>
                <c:pt idx="1152">
                  <c:v>10.9311013377852</c:v>
                </c:pt>
                <c:pt idx="1153">
                  <c:v>11.1036685301973</c:v>
                </c:pt>
                <c:pt idx="1154">
                  <c:v>11.5610800449835</c:v>
                </c:pt>
                <c:pt idx="1155">
                  <c:v>11.07929153192661</c:v>
                </c:pt>
                <c:pt idx="1156">
                  <c:v>11.3001283026462</c:v>
                </c:pt>
                <c:pt idx="1157">
                  <c:v>13.0316946645777</c:v>
                </c:pt>
                <c:pt idx="1158">
                  <c:v>13.4652254509601</c:v>
                </c:pt>
                <c:pt idx="1159">
                  <c:v>13.51263280651171</c:v>
                </c:pt>
                <c:pt idx="1160">
                  <c:v>13.51796806340019</c:v>
                </c:pt>
                <c:pt idx="1161">
                  <c:v>13.52960355691671</c:v>
                </c:pt>
                <c:pt idx="1162">
                  <c:v>13.5300278350505</c:v>
                </c:pt>
                <c:pt idx="1163">
                  <c:v>13.5294507180384</c:v>
                </c:pt>
                <c:pt idx="1164">
                  <c:v>13.53018955781201</c:v>
                </c:pt>
                <c:pt idx="1165">
                  <c:v>13.5276786792342</c:v>
                </c:pt>
                <c:pt idx="1166">
                  <c:v>13.517764295151</c:v>
                </c:pt>
                <c:pt idx="1167">
                  <c:v>13.5300783208668</c:v>
                </c:pt>
                <c:pt idx="1168">
                  <c:v>13.5321746331661</c:v>
                </c:pt>
                <c:pt idx="1169">
                  <c:v>13.5315248021324</c:v>
                </c:pt>
                <c:pt idx="1170">
                  <c:v>13.5313305053499</c:v>
                </c:pt>
                <c:pt idx="1171">
                  <c:v>13.53264858598321</c:v>
                </c:pt>
                <c:pt idx="1172">
                  <c:v>13.5315245285201</c:v>
                </c:pt>
                <c:pt idx="1173">
                  <c:v>13.5296913953874</c:v>
                </c:pt>
                <c:pt idx="1174">
                  <c:v>13.5319085504955</c:v>
                </c:pt>
                <c:pt idx="1175">
                  <c:v>13.53200567987931</c:v>
                </c:pt>
                <c:pt idx="1176">
                  <c:v>13.5183994157497</c:v>
                </c:pt>
                <c:pt idx="1177">
                  <c:v>13.5102503062148</c:v>
                </c:pt>
                <c:pt idx="1178">
                  <c:v>13.5318397205846</c:v>
                </c:pt>
                <c:pt idx="1179">
                  <c:v>13.5348005979871</c:v>
                </c:pt>
                <c:pt idx="1180">
                  <c:v>13.5351111143301</c:v>
                </c:pt>
                <c:pt idx="1181">
                  <c:v>13.5356508033388</c:v>
                </c:pt>
                <c:pt idx="1182">
                  <c:v>13.5301439001359</c:v>
                </c:pt>
                <c:pt idx="1183">
                  <c:v>13.50013991726902</c:v>
                </c:pt>
                <c:pt idx="1184">
                  <c:v>13.45905458740672</c:v>
                </c:pt>
                <c:pt idx="1185">
                  <c:v>13.4406735787213</c:v>
                </c:pt>
                <c:pt idx="1186">
                  <c:v>13.5238281360561</c:v>
                </c:pt>
                <c:pt idx="1187">
                  <c:v>13.5415476891235</c:v>
                </c:pt>
                <c:pt idx="1188">
                  <c:v>13.5442544515197</c:v>
                </c:pt>
                <c:pt idx="1189">
                  <c:v>13.5462338962203</c:v>
                </c:pt>
                <c:pt idx="1190">
                  <c:v>13.5498057117175</c:v>
                </c:pt>
                <c:pt idx="1191">
                  <c:v>13.53909460724871</c:v>
                </c:pt>
                <c:pt idx="1192">
                  <c:v>13.5415925232264</c:v>
                </c:pt>
                <c:pt idx="1193">
                  <c:v>13.547041218274</c:v>
                </c:pt>
                <c:pt idx="1194">
                  <c:v>13.50769697480401</c:v>
                </c:pt>
                <c:pt idx="1195">
                  <c:v>13.47210853486501</c:v>
                </c:pt>
                <c:pt idx="1196">
                  <c:v>13.5350336684303</c:v>
                </c:pt>
                <c:pt idx="1197">
                  <c:v>13.5789232587923</c:v>
                </c:pt>
                <c:pt idx="1198">
                  <c:v>13.5939380131331</c:v>
                </c:pt>
                <c:pt idx="1199">
                  <c:v>13.6021964806017</c:v>
                </c:pt>
                <c:pt idx="1200">
                  <c:v>13.6110200945087</c:v>
                </c:pt>
                <c:pt idx="1201">
                  <c:v>13.6268310089561</c:v>
                </c:pt>
                <c:pt idx="1202">
                  <c:v>13.6399001449988</c:v>
                </c:pt>
                <c:pt idx="1203">
                  <c:v>13.65363471993261</c:v>
                </c:pt>
                <c:pt idx="1204">
                  <c:v>13.6767595638926</c:v>
                </c:pt>
                <c:pt idx="1205">
                  <c:v>13.6784530617368</c:v>
                </c:pt>
                <c:pt idx="1206">
                  <c:v>13.6460011913445</c:v>
                </c:pt>
                <c:pt idx="1207">
                  <c:v>13.6470646045959</c:v>
                </c:pt>
                <c:pt idx="1208">
                  <c:v>13.5421836522398</c:v>
                </c:pt>
                <c:pt idx="1209">
                  <c:v>13.7140899822353</c:v>
                </c:pt>
                <c:pt idx="1210">
                  <c:v>13.8180648279426</c:v>
                </c:pt>
                <c:pt idx="1211">
                  <c:v>13.85480644251</c:v>
                </c:pt>
                <c:pt idx="1212">
                  <c:v>13.88564240693611</c:v>
                </c:pt>
                <c:pt idx="1213">
                  <c:v>13.8813824560045</c:v>
                </c:pt>
                <c:pt idx="1214">
                  <c:v>13.86611560951891</c:v>
                </c:pt>
                <c:pt idx="1215">
                  <c:v>13.88758138758461</c:v>
                </c:pt>
                <c:pt idx="1216">
                  <c:v>13.967193628495</c:v>
                </c:pt>
                <c:pt idx="1217">
                  <c:v>14.07214295098771</c:v>
                </c:pt>
                <c:pt idx="1218">
                  <c:v>14.13302716033469</c:v>
                </c:pt>
                <c:pt idx="1219">
                  <c:v>14.28650342595089</c:v>
                </c:pt>
                <c:pt idx="1220">
                  <c:v>14.3587431099993</c:v>
                </c:pt>
                <c:pt idx="1221">
                  <c:v>14.35046251006082</c:v>
                </c:pt>
                <c:pt idx="1222">
                  <c:v>14.47993614850541</c:v>
                </c:pt>
                <c:pt idx="1223">
                  <c:v>14.3791411870785</c:v>
                </c:pt>
                <c:pt idx="1224">
                  <c:v>14.23579552410821</c:v>
                </c:pt>
                <c:pt idx="1225">
                  <c:v>14.7399136763209</c:v>
                </c:pt>
                <c:pt idx="1226">
                  <c:v>14.80602661338301</c:v>
                </c:pt>
                <c:pt idx="1227">
                  <c:v>14.96070263416762</c:v>
                </c:pt>
                <c:pt idx="1228">
                  <c:v>15.1342607380644</c:v>
                </c:pt>
                <c:pt idx="1229">
                  <c:v>15.19201750676501</c:v>
                </c:pt>
                <c:pt idx="1230">
                  <c:v>15.209239708743</c:v>
                </c:pt>
                <c:pt idx="1231">
                  <c:v>15.43323306019119</c:v>
                </c:pt>
                <c:pt idx="1232">
                  <c:v>15.20130360991009</c:v>
                </c:pt>
                <c:pt idx="1233">
                  <c:v>13.6774959816579</c:v>
                </c:pt>
                <c:pt idx="1234">
                  <c:v>15.40143131487991</c:v>
                </c:pt>
                <c:pt idx="1235">
                  <c:v>15.74917213516189</c:v>
                </c:pt>
                <c:pt idx="1236">
                  <c:v>15.1023439694845</c:v>
                </c:pt>
                <c:pt idx="1237">
                  <c:v>14.3347606644131</c:v>
                </c:pt>
                <c:pt idx="1238">
                  <c:v>13.8354054636415</c:v>
                </c:pt>
                <c:pt idx="1239">
                  <c:v>14.1444304696438</c:v>
                </c:pt>
                <c:pt idx="1240">
                  <c:v>11.2403061131449</c:v>
                </c:pt>
                <c:pt idx="1241">
                  <c:v>9.60506636397067</c:v>
                </c:pt>
                <c:pt idx="1242">
                  <c:v>9.443167551128121</c:v>
                </c:pt>
                <c:pt idx="1243">
                  <c:v>9.63246977443645</c:v>
                </c:pt>
                <c:pt idx="1244">
                  <c:v>9.256598797006638</c:v>
                </c:pt>
                <c:pt idx="1245">
                  <c:v>9.59293088537437</c:v>
                </c:pt>
                <c:pt idx="1246">
                  <c:v>10.502243120637</c:v>
                </c:pt>
                <c:pt idx="1247">
                  <c:v>12.1511644292152</c:v>
                </c:pt>
                <c:pt idx="1248">
                  <c:v>13.923369001245</c:v>
                </c:pt>
                <c:pt idx="1249">
                  <c:v>14.8022789474274</c:v>
                </c:pt>
                <c:pt idx="1250">
                  <c:v>14.35145768884041</c:v>
                </c:pt>
                <c:pt idx="1251">
                  <c:v>14.0236059090961</c:v>
                </c:pt>
                <c:pt idx="1252">
                  <c:v>13.7835907720422</c:v>
                </c:pt>
                <c:pt idx="1253">
                  <c:v>13.50503834750991</c:v>
                </c:pt>
                <c:pt idx="1254">
                  <c:v>13.0963178821186</c:v>
                </c:pt>
                <c:pt idx="1255">
                  <c:v>10.03638146064259</c:v>
                </c:pt>
                <c:pt idx="1256">
                  <c:v>6.804047936629368</c:v>
                </c:pt>
                <c:pt idx="1257">
                  <c:v>7.731842459190694</c:v>
                </c:pt>
                <c:pt idx="1258">
                  <c:v>8.26835653174077</c:v>
                </c:pt>
                <c:pt idx="1259">
                  <c:v>9.06560724801369</c:v>
                </c:pt>
                <c:pt idx="1260">
                  <c:v>9.95799132259931</c:v>
                </c:pt>
                <c:pt idx="1261">
                  <c:v>12.13751227680221</c:v>
                </c:pt>
                <c:pt idx="1262">
                  <c:v>13.33974637499861</c:v>
                </c:pt>
                <c:pt idx="1263">
                  <c:v>12.46337934262</c:v>
                </c:pt>
                <c:pt idx="1264">
                  <c:v>11.2978786473653</c:v>
                </c:pt>
                <c:pt idx="1265">
                  <c:v>11.10658267566492</c:v>
                </c:pt>
                <c:pt idx="1266">
                  <c:v>11.36446356291961</c:v>
                </c:pt>
                <c:pt idx="1267">
                  <c:v>8.11847771768375</c:v>
                </c:pt>
                <c:pt idx="1268">
                  <c:v>5.649054128027895</c:v>
                </c:pt>
                <c:pt idx="1269">
                  <c:v>8.28012333864808</c:v>
                </c:pt>
                <c:pt idx="1270">
                  <c:v>7.17375626563411</c:v>
                </c:pt>
                <c:pt idx="1271">
                  <c:v>4.20811866474302</c:v>
                </c:pt>
                <c:pt idx="1272">
                  <c:v>6.185226483001677</c:v>
                </c:pt>
                <c:pt idx="1273">
                  <c:v>7.43311346136711</c:v>
                </c:pt>
                <c:pt idx="1274">
                  <c:v>6.63846933716669</c:v>
                </c:pt>
                <c:pt idx="1275">
                  <c:v>3.65514576355693</c:v>
                </c:pt>
                <c:pt idx="1276">
                  <c:v>6.10602019950881</c:v>
                </c:pt>
                <c:pt idx="1277">
                  <c:v>5.66259418563737</c:v>
                </c:pt>
                <c:pt idx="1278">
                  <c:v>8.833994784261468</c:v>
                </c:pt>
                <c:pt idx="1279">
                  <c:v>9.236072884799515</c:v>
                </c:pt>
                <c:pt idx="1280">
                  <c:v>9.243815327383398</c:v>
                </c:pt>
                <c:pt idx="1281">
                  <c:v>10.0671626239961</c:v>
                </c:pt>
                <c:pt idx="1282">
                  <c:v>10.60965226383621</c:v>
                </c:pt>
                <c:pt idx="1283">
                  <c:v>10.0645261899705</c:v>
                </c:pt>
                <c:pt idx="1284">
                  <c:v>10.06173602813791</c:v>
                </c:pt>
                <c:pt idx="1285">
                  <c:v>10.1738113682476</c:v>
                </c:pt>
                <c:pt idx="1286">
                  <c:v>10.0987656100719</c:v>
                </c:pt>
                <c:pt idx="1287">
                  <c:v>10.7417972993518</c:v>
                </c:pt>
                <c:pt idx="1288">
                  <c:v>11.7553698421116</c:v>
                </c:pt>
                <c:pt idx="1289">
                  <c:v>11.8458957829201</c:v>
                </c:pt>
                <c:pt idx="1290">
                  <c:v>11.41988540480941</c:v>
                </c:pt>
                <c:pt idx="1291">
                  <c:v>9.19766530542207</c:v>
                </c:pt>
                <c:pt idx="1292">
                  <c:v>6.660750998501595</c:v>
                </c:pt>
                <c:pt idx="1293">
                  <c:v>6.6378091640972</c:v>
                </c:pt>
                <c:pt idx="1294">
                  <c:v>6.617484920202382</c:v>
                </c:pt>
                <c:pt idx="1295">
                  <c:v>6.684477638253925</c:v>
                </c:pt>
                <c:pt idx="1296">
                  <c:v>6.683095071075954</c:v>
                </c:pt>
                <c:pt idx="1297">
                  <c:v>6.63987239084641</c:v>
                </c:pt>
                <c:pt idx="1298">
                  <c:v>6.649155296342196</c:v>
                </c:pt>
                <c:pt idx="1299">
                  <c:v>6.676005281233771</c:v>
                </c:pt>
                <c:pt idx="1300">
                  <c:v>6.664300174389178</c:v>
                </c:pt>
                <c:pt idx="1301">
                  <c:v>6.705716495412574</c:v>
                </c:pt>
                <c:pt idx="1302">
                  <c:v>6.787315670748235</c:v>
                </c:pt>
                <c:pt idx="1303">
                  <c:v>6.69086296097473</c:v>
                </c:pt>
                <c:pt idx="1304">
                  <c:v>6.709671432363888</c:v>
                </c:pt>
                <c:pt idx="1305">
                  <c:v>6.70968107752867</c:v>
                </c:pt>
                <c:pt idx="1306">
                  <c:v>6.635327710979864</c:v>
                </c:pt>
                <c:pt idx="1307">
                  <c:v>6.633884717822995</c:v>
                </c:pt>
                <c:pt idx="1308">
                  <c:v>6.634364712225397</c:v>
                </c:pt>
                <c:pt idx="1309">
                  <c:v>6.63678647199806</c:v>
                </c:pt>
                <c:pt idx="1310">
                  <c:v>6.66020922837407</c:v>
                </c:pt>
                <c:pt idx="1311">
                  <c:v>6.652285191478255</c:v>
                </c:pt>
                <c:pt idx="1312">
                  <c:v>6.642039051671945</c:v>
                </c:pt>
                <c:pt idx="1313">
                  <c:v>6.64439239568606</c:v>
                </c:pt>
                <c:pt idx="1314">
                  <c:v>6.64083546281456</c:v>
                </c:pt>
                <c:pt idx="1315">
                  <c:v>6.644987309477112</c:v>
                </c:pt>
                <c:pt idx="1316">
                  <c:v>6.66380911731562</c:v>
                </c:pt>
                <c:pt idx="1317">
                  <c:v>6.63891643351322</c:v>
                </c:pt>
                <c:pt idx="1318">
                  <c:v>6.634561051175494</c:v>
                </c:pt>
                <c:pt idx="1319">
                  <c:v>6.63960081566894</c:v>
                </c:pt>
                <c:pt idx="1320">
                  <c:v>6.806368608840272</c:v>
                </c:pt>
                <c:pt idx="1321">
                  <c:v>7.657318514917605</c:v>
                </c:pt>
                <c:pt idx="1322">
                  <c:v>7.44947715781676</c:v>
                </c:pt>
                <c:pt idx="1323">
                  <c:v>8.198320535053469</c:v>
                </c:pt>
                <c:pt idx="1324">
                  <c:v>9.37384019809572</c:v>
                </c:pt>
                <c:pt idx="1325">
                  <c:v>9.85380002775485</c:v>
                </c:pt>
                <c:pt idx="1326">
                  <c:v>7.963984027862425</c:v>
                </c:pt>
                <c:pt idx="1327">
                  <c:v>7.02611835430067</c:v>
                </c:pt>
                <c:pt idx="1328">
                  <c:v>7.09173190598644</c:v>
                </c:pt>
                <c:pt idx="1329">
                  <c:v>7.054778790383891</c:v>
                </c:pt>
                <c:pt idx="1330">
                  <c:v>7.155156684703671</c:v>
                </c:pt>
                <c:pt idx="1331">
                  <c:v>7.123091654185346</c:v>
                </c:pt>
                <c:pt idx="1332">
                  <c:v>7.05923580841013</c:v>
                </c:pt>
                <c:pt idx="1333">
                  <c:v>6.920505353359705</c:v>
                </c:pt>
                <c:pt idx="1334">
                  <c:v>6.824739016715551</c:v>
                </c:pt>
                <c:pt idx="1335">
                  <c:v>6.915235670024789</c:v>
                </c:pt>
                <c:pt idx="1336">
                  <c:v>6.83429651503435</c:v>
                </c:pt>
                <c:pt idx="1337">
                  <c:v>6.899618730107988</c:v>
                </c:pt>
                <c:pt idx="1338">
                  <c:v>6.87351108688156</c:v>
                </c:pt>
                <c:pt idx="1339">
                  <c:v>6.747853979373795</c:v>
                </c:pt>
                <c:pt idx="1340">
                  <c:v>6.817404874772735</c:v>
                </c:pt>
                <c:pt idx="1341">
                  <c:v>6.812125017829204</c:v>
                </c:pt>
                <c:pt idx="1342">
                  <c:v>6.72505219142175</c:v>
                </c:pt>
                <c:pt idx="1343">
                  <c:v>6.80504013567744</c:v>
                </c:pt>
                <c:pt idx="1344">
                  <c:v>7.461443101128877</c:v>
                </c:pt>
                <c:pt idx="1345">
                  <c:v>8.044686425530868</c:v>
                </c:pt>
                <c:pt idx="1346">
                  <c:v>7.23950650851708</c:v>
                </c:pt>
                <c:pt idx="1347">
                  <c:v>6.7735564705249</c:v>
                </c:pt>
                <c:pt idx="1348">
                  <c:v>6.669042386577979</c:v>
                </c:pt>
                <c:pt idx="1349">
                  <c:v>6.68306990122499</c:v>
                </c:pt>
                <c:pt idx="1350">
                  <c:v>6.825371588635329</c:v>
                </c:pt>
                <c:pt idx="1351">
                  <c:v>6.952980231478402</c:v>
                </c:pt>
                <c:pt idx="1352">
                  <c:v>6.79616256978656</c:v>
                </c:pt>
                <c:pt idx="1353">
                  <c:v>6.86603960229261</c:v>
                </c:pt>
                <c:pt idx="1354">
                  <c:v>6.749803282543275</c:v>
                </c:pt>
                <c:pt idx="1355">
                  <c:v>6.633991494152924</c:v>
                </c:pt>
                <c:pt idx="1356">
                  <c:v>6.63330888511898</c:v>
                </c:pt>
                <c:pt idx="1357">
                  <c:v>6.633347597631174</c:v>
                </c:pt>
                <c:pt idx="1358">
                  <c:v>6.634019760962495</c:v>
                </c:pt>
                <c:pt idx="1359">
                  <c:v>6.63582302369121</c:v>
                </c:pt>
                <c:pt idx="1360">
                  <c:v>6.642990117545275</c:v>
                </c:pt>
                <c:pt idx="1361">
                  <c:v>6.653351980020831</c:v>
                </c:pt>
                <c:pt idx="1362">
                  <c:v>6.642792694251825</c:v>
                </c:pt>
                <c:pt idx="1363">
                  <c:v>6.638971954764909</c:v>
                </c:pt>
                <c:pt idx="1364">
                  <c:v>6.634387957988845</c:v>
                </c:pt>
                <c:pt idx="1365">
                  <c:v>6.63378399125041</c:v>
                </c:pt>
                <c:pt idx="1366">
                  <c:v>6.63575334880343</c:v>
                </c:pt>
                <c:pt idx="1367">
                  <c:v>6.665813665135204</c:v>
                </c:pt>
                <c:pt idx="1368">
                  <c:v>7.07409165563405</c:v>
                </c:pt>
                <c:pt idx="1369">
                  <c:v>7.43273057250214</c:v>
                </c:pt>
                <c:pt idx="1370">
                  <c:v>6.951314496831341</c:v>
                </c:pt>
                <c:pt idx="1371">
                  <c:v>6.93601292191849</c:v>
                </c:pt>
                <c:pt idx="1372">
                  <c:v>7.00760945931135</c:v>
                </c:pt>
                <c:pt idx="1373">
                  <c:v>6.973477634868654</c:v>
                </c:pt>
                <c:pt idx="1374">
                  <c:v>6.71995938931792</c:v>
                </c:pt>
                <c:pt idx="1375">
                  <c:v>6.696685644115945</c:v>
                </c:pt>
                <c:pt idx="1376">
                  <c:v>7.49757177496372</c:v>
                </c:pt>
                <c:pt idx="1377">
                  <c:v>7.562242989493224</c:v>
                </c:pt>
                <c:pt idx="1378">
                  <c:v>6.81294278477658</c:v>
                </c:pt>
                <c:pt idx="1379">
                  <c:v>6.78657707978286</c:v>
                </c:pt>
                <c:pt idx="1380">
                  <c:v>6.873467323523668</c:v>
                </c:pt>
                <c:pt idx="1381">
                  <c:v>6.919951793364305</c:v>
                </c:pt>
                <c:pt idx="1382">
                  <c:v>6.82921860813232</c:v>
                </c:pt>
                <c:pt idx="1383">
                  <c:v>6.63948160032673</c:v>
                </c:pt>
                <c:pt idx="1384">
                  <c:v>6.634882520413735</c:v>
                </c:pt>
                <c:pt idx="1385">
                  <c:v>6.633922218791699</c:v>
                </c:pt>
                <c:pt idx="1386">
                  <c:v>6.633378048846955</c:v>
                </c:pt>
                <c:pt idx="1387">
                  <c:v>6.63363175866087</c:v>
                </c:pt>
                <c:pt idx="1388">
                  <c:v>6.635004126425794</c:v>
                </c:pt>
                <c:pt idx="1389">
                  <c:v>6.646565207077595</c:v>
                </c:pt>
                <c:pt idx="1390">
                  <c:v>6.665726109347076</c:v>
                </c:pt>
                <c:pt idx="1391">
                  <c:v>6.634112272971345</c:v>
                </c:pt>
                <c:pt idx="1392">
                  <c:v>6.6333173288244</c:v>
                </c:pt>
                <c:pt idx="1393">
                  <c:v>6.633417031454448</c:v>
                </c:pt>
                <c:pt idx="1394">
                  <c:v>6.63373482412438</c:v>
                </c:pt>
                <c:pt idx="1395">
                  <c:v>6.636410676773766</c:v>
                </c:pt>
                <c:pt idx="1396">
                  <c:v>6.663583022062578</c:v>
                </c:pt>
                <c:pt idx="1397">
                  <c:v>7.084963145692924</c:v>
                </c:pt>
                <c:pt idx="1398">
                  <c:v>8.675315901496821</c:v>
                </c:pt>
                <c:pt idx="1399">
                  <c:v>8.99680425183295</c:v>
                </c:pt>
                <c:pt idx="1400">
                  <c:v>7.849402985726264</c:v>
                </c:pt>
                <c:pt idx="1401">
                  <c:v>6.850492089515709</c:v>
                </c:pt>
                <c:pt idx="1402">
                  <c:v>7.222091371930897</c:v>
                </c:pt>
                <c:pt idx="1403">
                  <c:v>7.59326266894259</c:v>
                </c:pt>
                <c:pt idx="1404">
                  <c:v>6.769383715877125</c:v>
                </c:pt>
                <c:pt idx="1405">
                  <c:v>6.65024568016928</c:v>
                </c:pt>
                <c:pt idx="1406">
                  <c:v>6.64135159608473</c:v>
                </c:pt>
                <c:pt idx="1407">
                  <c:v>6.656334970221784</c:v>
                </c:pt>
                <c:pt idx="1408">
                  <c:v>6.748830605185486</c:v>
                </c:pt>
                <c:pt idx="1409">
                  <c:v>7.01497973569684</c:v>
                </c:pt>
                <c:pt idx="1410">
                  <c:v>6.90551171264106</c:v>
                </c:pt>
                <c:pt idx="1411">
                  <c:v>6.703409859383871</c:v>
                </c:pt>
                <c:pt idx="1412">
                  <c:v>6.70489660653183</c:v>
                </c:pt>
                <c:pt idx="1413">
                  <c:v>7.07816206654402</c:v>
                </c:pt>
                <c:pt idx="1414">
                  <c:v>9.446078903513806</c:v>
                </c:pt>
                <c:pt idx="1415">
                  <c:v>10.5070680067633</c:v>
                </c:pt>
                <c:pt idx="1416">
                  <c:v>9.79269994737735</c:v>
                </c:pt>
                <c:pt idx="1417">
                  <c:v>9.325800548361552</c:v>
                </c:pt>
                <c:pt idx="1418">
                  <c:v>8.828930182781448</c:v>
                </c:pt>
                <c:pt idx="1419">
                  <c:v>7.795977804326736</c:v>
                </c:pt>
                <c:pt idx="1420">
                  <c:v>7.6079465474799</c:v>
                </c:pt>
                <c:pt idx="1421">
                  <c:v>7.859750239700985</c:v>
                </c:pt>
                <c:pt idx="1422">
                  <c:v>8.93347692503903</c:v>
                </c:pt>
                <c:pt idx="1423">
                  <c:v>8.78193643301455</c:v>
                </c:pt>
                <c:pt idx="1424">
                  <c:v>7.338030831907178</c:v>
                </c:pt>
                <c:pt idx="1425">
                  <c:v>7.405173211956439</c:v>
                </c:pt>
                <c:pt idx="1426">
                  <c:v>7.37920884028195</c:v>
                </c:pt>
                <c:pt idx="1427">
                  <c:v>6.884511645457212</c:v>
                </c:pt>
                <c:pt idx="1428">
                  <c:v>7.3754066806311</c:v>
                </c:pt>
                <c:pt idx="1429">
                  <c:v>9.505489372066845</c:v>
                </c:pt>
                <c:pt idx="1430">
                  <c:v>10.2730853853384</c:v>
                </c:pt>
                <c:pt idx="1431">
                  <c:v>10.3467254153393</c:v>
                </c:pt>
                <c:pt idx="1432">
                  <c:v>10.7063048831148</c:v>
                </c:pt>
                <c:pt idx="1433">
                  <c:v>10.84025685614592</c:v>
                </c:pt>
                <c:pt idx="1434">
                  <c:v>10.79828848829239</c:v>
                </c:pt>
                <c:pt idx="1435">
                  <c:v>10.34243446528322</c:v>
                </c:pt>
                <c:pt idx="1436">
                  <c:v>9.19232986900538</c:v>
                </c:pt>
                <c:pt idx="1437">
                  <c:v>8.799032236989276</c:v>
                </c:pt>
                <c:pt idx="1438">
                  <c:v>9.92545338970313</c:v>
                </c:pt>
                <c:pt idx="1439">
                  <c:v>10.636555445143</c:v>
                </c:pt>
                <c:pt idx="1440">
                  <c:v>10.58569088492501</c:v>
                </c:pt>
                <c:pt idx="1441">
                  <c:v>10.3017293206227</c:v>
                </c:pt>
                <c:pt idx="1442">
                  <c:v>9.18956326465792</c:v>
                </c:pt>
                <c:pt idx="1443">
                  <c:v>6.861518864438866</c:v>
                </c:pt>
                <c:pt idx="1444">
                  <c:v>6.680317049379869</c:v>
                </c:pt>
                <c:pt idx="1445">
                  <c:v>6.923206237397215</c:v>
                </c:pt>
                <c:pt idx="1446">
                  <c:v>7.861499147627478</c:v>
                </c:pt>
                <c:pt idx="1447">
                  <c:v>10.2142391885656</c:v>
                </c:pt>
                <c:pt idx="1448">
                  <c:v>10.7241360260999</c:v>
                </c:pt>
                <c:pt idx="1449">
                  <c:v>10.69821588307609</c:v>
                </c:pt>
                <c:pt idx="1450">
                  <c:v>10.44654095414431</c:v>
                </c:pt>
                <c:pt idx="1451">
                  <c:v>9.69366286834131</c:v>
                </c:pt>
                <c:pt idx="1452">
                  <c:v>9.77215907461163</c:v>
                </c:pt>
                <c:pt idx="1453">
                  <c:v>9.15331321530891</c:v>
                </c:pt>
                <c:pt idx="1454">
                  <c:v>7.919403705737225</c:v>
                </c:pt>
                <c:pt idx="1455">
                  <c:v>9.20877979126646</c:v>
                </c:pt>
                <c:pt idx="1456">
                  <c:v>7.96332001806059</c:v>
                </c:pt>
                <c:pt idx="1457">
                  <c:v>7.46474005251157</c:v>
                </c:pt>
                <c:pt idx="1458">
                  <c:v>8.644829591571984</c:v>
                </c:pt>
                <c:pt idx="1459">
                  <c:v>8.003958470811863</c:v>
                </c:pt>
                <c:pt idx="1460">
                  <c:v>7.441023559802241</c:v>
                </c:pt>
                <c:pt idx="1461">
                  <c:v>7.68779360070064</c:v>
                </c:pt>
                <c:pt idx="1462">
                  <c:v>8.33557721362489</c:v>
                </c:pt>
                <c:pt idx="1463">
                  <c:v>9.25118446004323</c:v>
                </c:pt>
                <c:pt idx="1464">
                  <c:v>10.30938703543631</c:v>
                </c:pt>
                <c:pt idx="1465">
                  <c:v>10.558014763472</c:v>
                </c:pt>
                <c:pt idx="1466">
                  <c:v>10.78482547491479</c:v>
                </c:pt>
                <c:pt idx="1467">
                  <c:v>10.85358081869552</c:v>
                </c:pt>
                <c:pt idx="1468">
                  <c:v>10.8702264681246</c:v>
                </c:pt>
                <c:pt idx="1469">
                  <c:v>10.86022357938311</c:v>
                </c:pt>
                <c:pt idx="1470">
                  <c:v>10.83316931314231</c:v>
                </c:pt>
                <c:pt idx="1471">
                  <c:v>10.86668486086392</c:v>
                </c:pt>
                <c:pt idx="1472">
                  <c:v>10.8805454063168</c:v>
                </c:pt>
                <c:pt idx="1473">
                  <c:v>10.8813407495823</c:v>
                </c:pt>
                <c:pt idx="1474">
                  <c:v>10.8796632480711</c:v>
                </c:pt>
                <c:pt idx="1475">
                  <c:v>10.8751155207914</c:v>
                </c:pt>
                <c:pt idx="1476">
                  <c:v>10.87242423797452</c:v>
                </c:pt>
                <c:pt idx="1477">
                  <c:v>10.8783800117455</c:v>
                </c:pt>
                <c:pt idx="1478">
                  <c:v>10.8815719062411</c:v>
                </c:pt>
                <c:pt idx="1479">
                  <c:v>10.88372088258791</c:v>
                </c:pt>
                <c:pt idx="1480">
                  <c:v>10.93560535116211</c:v>
                </c:pt>
                <c:pt idx="1481">
                  <c:v>11.4167751375767</c:v>
                </c:pt>
                <c:pt idx="1482">
                  <c:v>10.8830919344787</c:v>
                </c:pt>
                <c:pt idx="1483">
                  <c:v>10.87349002973762</c:v>
                </c:pt>
                <c:pt idx="1484">
                  <c:v>10.8768123812983</c:v>
                </c:pt>
                <c:pt idx="1485">
                  <c:v>10.8843192081146</c:v>
                </c:pt>
                <c:pt idx="1486">
                  <c:v>10.9148077792994</c:v>
                </c:pt>
                <c:pt idx="1487">
                  <c:v>10.87239205246962</c:v>
                </c:pt>
                <c:pt idx="1488">
                  <c:v>10.7759669613046</c:v>
                </c:pt>
                <c:pt idx="1489">
                  <c:v>10.85683328913962</c:v>
                </c:pt>
                <c:pt idx="1490">
                  <c:v>11.1810682002342</c:v>
                </c:pt>
                <c:pt idx="1491">
                  <c:v>13.4217473011572</c:v>
                </c:pt>
                <c:pt idx="1492">
                  <c:v>13.50604636739121</c:v>
                </c:pt>
                <c:pt idx="1493">
                  <c:v>13.5243335958998</c:v>
                </c:pt>
                <c:pt idx="1494">
                  <c:v>13.53252203537431</c:v>
                </c:pt>
                <c:pt idx="1495">
                  <c:v>13.532887034251</c:v>
                </c:pt>
                <c:pt idx="1496">
                  <c:v>13.5326540678348</c:v>
                </c:pt>
                <c:pt idx="1497">
                  <c:v>13.532338538695</c:v>
                </c:pt>
                <c:pt idx="1498">
                  <c:v>13.53137201143579</c:v>
                </c:pt>
                <c:pt idx="1499">
                  <c:v>13.52788731046521</c:v>
                </c:pt>
                <c:pt idx="1500">
                  <c:v>13.5195107348967</c:v>
                </c:pt>
                <c:pt idx="1501">
                  <c:v>13.517254913053</c:v>
                </c:pt>
                <c:pt idx="1502">
                  <c:v>13.516323772804</c:v>
                </c:pt>
                <c:pt idx="1503">
                  <c:v>13.47270616006231</c:v>
                </c:pt>
                <c:pt idx="1504">
                  <c:v>13.5012059089983</c:v>
                </c:pt>
                <c:pt idx="1505">
                  <c:v>13.5123401056056</c:v>
                </c:pt>
                <c:pt idx="1506">
                  <c:v>13.50645259936102</c:v>
                </c:pt>
                <c:pt idx="1507">
                  <c:v>13.48463899978531</c:v>
                </c:pt>
                <c:pt idx="1508">
                  <c:v>13.5165807610129</c:v>
                </c:pt>
                <c:pt idx="1509">
                  <c:v>13.53140816365509</c:v>
                </c:pt>
                <c:pt idx="1510">
                  <c:v>13.53349503918932</c:v>
                </c:pt>
                <c:pt idx="1511">
                  <c:v>13.5347361598151</c:v>
                </c:pt>
                <c:pt idx="1512">
                  <c:v>13.53553424521681</c:v>
                </c:pt>
                <c:pt idx="1513">
                  <c:v>13.53569591396862</c:v>
                </c:pt>
                <c:pt idx="1514">
                  <c:v>13.5332220393455</c:v>
                </c:pt>
                <c:pt idx="1515">
                  <c:v>13.53653929225801</c:v>
                </c:pt>
                <c:pt idx="1516">
                  <c:v>13.53880416271489</c:v>
                </c:pt>
                <c:pt idx="1517">
                  <c:v>13.53948351686572</c:v>
                </c:pt>
                <c:pt idx="1518">
                  <c:v>13.5402997297809</c:v>
                </c:pt>
                <c:pt idx="1519">
                  <c:v>13.54194774183079</c:v>
                </c:pt>
                <c:pt idx="1520">
                  <c:v>13.5445743292347</c:v>
                </c:pt>
                <c:pt idx="1521">
                  <c:v>13.5475536306085</c:v>
                </c:pt>
                <c:pt idx="1522">
                  <c:v>13.5509686151068</c:v>
                </c:pt>
                <c:pt idx="1523">
                  <c:v>13.55427879093299</c:v>
                </c:pt>
                <c:pt idx="1524">
                  <c:v>13.5583146482244</c:v>
                </c:pt>
                <c:pt idx="1525">
                  <c:v>13.56093643936302</c:v>
                </c:pt>
                <c:pt idx="1526">
                  <c:v>13.56450972152931</c:v>
                </c:pt>
                <c:pt idx="1527">
                  <c:v>13.5715357851412</c:v>
                </c:pt>
                <c:pt idx="1528">
                  <c:v>13.5801067852176</c:v>
                </c:pt>
                <c:pt idx="1529">
                  <c:v>13.5860055471555</c:v>
                </c:pt>
                <c:pt idx="1530">
                  <c:v>13.5906834270546</c:v>
                </c:pt>
                <c:pt idx="1531">
                  <c:v>13.5993740415248</c:v>
                </c:pt>
                <c:pt idx="1532">
                  <c:v>13.6137087811847</c:v>
                </c:pt>
                <c:pt idx="1533">
                  <c:v>13.62747896487449</c:v>
                </c:pt>
                <c:pt idx="1534">
                  <c:v>13.6336747375469</c:v>
                </c:pt>
                <c:pt idx="1535">
                  <c:v>13.6548887944226</c:v>
                </c:pt>
                <c:pt idx="1536">
                  <c:v>13.6511027594353</c:v>
                </c:pt>
                <c:pt idx="1537">
                  <c:v>13.6518014430441</c:v>
                </c:pt>
                <c:pt idx="1538">
                  <c:v>13.6791822014925</c:v>
                </c:pt>
                <c:pt idx="1539">
                  <c:v>13.69505459726081</c:v>
                </c:pt>
                <c:pt idx="1540">
                  <c:v>13.7060809349132</c:v>
                </c:pt>
                <c:pt idx="1541">
                  <c:v>13.728460355459</c:v>
                </c:pt>
                <c:pt idx="1542">
                  <c:v>13.7563657876713</c:v>
                </c:pt>
                <c:pt idx="1543">
                  <c:v>13.7390828871404</c:v>
                </c:pt>
                <c:pt idx="1544">
                  <c:v>13.7558220554919</c:v>
                </c:pt>
                <c:pt idx="1545">
                  <c:v>13.81984672461461</c:v>
                </c:pt>
                <c:pt idx="1546">
                  <c:v>13.80277234838751</c:v>
                </c:pt>
                <c:pt idx="1547">
                  <c:v>13.81370928787671</c:v>
                </c:pt>
                <c:pt idx="1548">
                  <c:v>13.86904676754602</c:v>
                </c:pt>
                <c:pt idx="1549">
                  <c:v>13.9817253994521</c:v>
                </c:pt>
                <c:pt idx="1550">
                  <c:v>14.0406952788235</c:v>
                </c:pt>
                <c:pt idx="1551">
                  <c:v>14.1655519975125</c:v>
                </c:pt>
                <c:pt idx="1552">
                  <c:v>14.147812082182</c:v>
                </c:pt>
                <c:pt idx="1553">
                  <c:v>14.06565967484842</c:v>
                </c:pt>
                <c:pt idx="1554">
                  <c:v>14.0805299462411</c:v>
                </c:pt>
                <c:pt idx="1555">
                  <c:v>14.2003688779749</c:v>
                </c:pt>
                <c:pt idx="1556">
                  <c:v>14.36465507874411</c:v>
                </c:pt>
                <c:pt idx="1557">
                  <c:v>14.2967681943187</c:v>
                </c:pt>
                <c:pt idx="1558">
                  <c:v>14.31329323424601</c:v>
                </c:pt>
                <c:pt idx="1559">
                  <c:v>14.33922007428721</c:v>
                </c:pt>
                <c:pt idx="1560">
                  <c:v>14.2093251765989</c:v>
                </c:pt>
                <c:pt idx="1561">
                  <c:v>14.2850168212571</c:v>
                </c:pt>
                <c:pt idx="1562">
                  <c:v>14.8032285972561</c:v>
                </c:pt>
                <c:pt idx="1563">
                  <c:v>14.7032043422267</c:v>
                </c:pt>
                <c:pt idx="1564">
                  <c:v>14.627807626718</c:v>
                </c:pt>
                <c:pt idx="1565">
                  <c:v>14.8669736253359</c:v>
                </c:pt>
                <c:pt idx="1566">
                  <c:v>15.3627689719995</c:v>
                </c:pt>
                <c:pt idx="1567">
                  <c:v>15.8111813635425</c:v>
                </c:pt>
                <c:pt idx="1568">
                  <c:v>15.89476103472</c:v>
                </c:pt>
                <c:pt idx="1569">
                  <c:v>15.75274703149901</c:v>
                </c:pt>
                <c:pt idx="1570">
                  <c:v>15.40141934770491</c:v>
                </c:pt>
                <c:pt idx="1571">
                  <c:v>15.39474158900841</c:v>
                </c:pt>
                <c:pt idx="1572">
                  <c:v>15.4788016612423</c:v>
                </c:pt>
                <c:pt idx="1573">
                  <c:v>15.6249357911923</c:v>
                </c:pt>
                <c:pt idx="1574">
                  <c:v>15.29872616313419</c:v>
                </c:pt>
                <c:pt idx="1575">
                  <c:v>16.0386010186797</c:v>
                </c:pt>
                <c:pt idx="1576">
                  <c:v>16.6286636724965</c:v>
                </c:pt>
                <c:pt idx="1577">
                  <c:v>16.60619005984501</c:v>
                </c:pt>
                <c:pt idx="1578">
                  <c:v>16.6710245066119</c:v>
                </c:pt>
                <c:pt idx="1579">
                  <c:v>16.22644856252536</c:v>
                </c:pt>
                <c:pt idx="1580">
                  <c:v>16.1313949541796</c:v>
                </c:pt>
                <c:pt idx="1581">
                  <c:v>16.95569133922288</c:v>
                </c:pt>
                <c:pt idx="1582">
                  <c:v>16.88924550166688</c:v>
                </c:pt>
                <c:pt idx="1583">
                  <c:v>15.9360630500676</c:v>
                </c:pt>
                <c:pt idx="1584">
                  <c:v>14.6153794812866</c:v>
                </c:pt>
                <c:pt idx="1585">
                  <c:v>12.56591611346131</c:v>
                </c:pt>
                <c:pt idx="1586">
                  <c:v>11.0902184173104</c:v>
                </c:pt>
                <c:pt idx="1587">
                  <c:v>11.46655510206611</c:v>
                </c:pt>
                <c:pt idx="1588">
                  <c:v>13.2927050724178</c:v>
                </c:pt>
                <c:pt idx="1589">
                  <c:v>14.6642306566966</c:v>
                </c:pt>
                <c:pt idx="1590">
                  <c:v>16.08027220940349</c:v>
                </c:pt>
                <c:pt idx="1591">
                  <c:v>14.9577657090005</c:v>
                </c:pt>
                <c:pt idx="1592">
                  <c:v>13.3660537306567</c:v>
                </c:pt>
                <c:pt idx="1593">
                  <c:v>14.5837687187242</c:v>
                </c:pt>
                <c:pt idx="1594">
                  <c:v>15.8019383461328</c:v>
                </c:pt>
                <c:pt idx="1595">
                  <c:v>16.52573475664189</c:v>
                </c:pt>
                <c:pt idx="1596">
                  <c:v>16.7681714407144</c:v>
                </c:pt>
                <c:pt idx="1597">
                  <c:v>16.6790812058319</c:v>
                </c:pt>
                <c:pt idx="1598">
                  <c:v>16.30817229892678</c:v>
                </c:pt>
                <c:pt idx="1599">
                  <c:v>15.6561655916898</c:v>
                </c:pt>
                <c:pt idx="1600">
                  <c:v>14.7641453391288</c:v>
                </c:pt>
                <c:pt idx="1601">
                  <c:v>14.5621587487753</c:v>
                </c:pt>
                <c:pt idx="1602">
                  <c:v>14.5448369903233</c:v>
                </c:pt>
                <c:pt idx="1603">
                  <c:v>14.5706116587732</c:v>
                </c:pt>
                <c:pt idx="1604">
                  <c:v>14.5917867940946</c:v>
                </c:pt>
                <c:pt idx="1605">
                  <c:v>14.5101196461799</c:v>
                </c:pt>
                <c:pt idx="1606">
                  <c:v>13.7638147639498</c:v>
                </c:pt>
                <c:pt idx="1607">
                  <c:v>12.32204015927901</c:v>
                </c:pt>
                <c:pt idx="1608">
                  <c:v>11.8002913341776</c:v>
                </c:pt>
                <c:pt idx="1609">
                  <c:v>11.86751351366381</c:v>
                </c:pt>
                <c:pt idx="1610">
                  <c:v>12.2267727493891</c:v>
                </c:pt>
                <c:pt idx="1611">
                  <c:v>14.0731650418311</c:v>
                </c:pt>
                <c:pt idx="1612">
                  <c:v>14.5943532507059</c:v>
                </c:pt>
                <c:pt idx="1613">
                  <c:v>13.7408568185397</c:v>
                </c:pt>
                <c:pt idx="1614">
                  <c:v>12.21536302137809</c:v>
                </c:pt>
                <c:pt idx="1615">
                  <c:v>12.38400427456792</c:v>
                </c:pt>
                <c:pt idx="1616">
                  <c:v>11.04515142591219</c:v>
                </c:pt>
                <c:pt idx="1617">
                  <c:v>11.1683794010453</c:v>
                </c:pt>
                <c:pt idx="1618">
                  <c:v>9.806751156829388</c:v>
                </c:pt>
                <c:pt idx="1619">
                  <c:v>10.8022282125191</c:v>
                </c:pt>
                <c:pt idx="1620">
                  <c:v>11.3241488521169</c:v>
                </c:pt>
                <c:pt idx="1621">
                  <c:v>11.5788203362575</c:v>
                </c:pt>
                <c:pt idx="1622">
                  <c:v>11.4532140501225</c:v>
                </c:pt>
                <c:pt idx="1623">
                  <c:v>11.2361406603573</c:v>
                </c:pt>
                <c:pt idx="1624">
                  <c:v>11.51048383922222</c:v>
                </c:pt>
                <c:pt idx="1625">
                  <c:v>11.94196322256219</c:v>
                </c:pt>
                <c:pt idx="1626">
                  <c:v>11.5499744385028</c:v>
                </c:pt>
                <c:pt idx="1627">
                  <c:v>11.33289452812562</c:v>
                </c:pt>
                <c:pt idx="1628">
                  <c:v>11.0850130649361</c:v>
                </c:pt>
                <c:pt idx="1629">
                  <c:v>11.0819840109011</c:v>
                </c:pt>
                <c:pt idx="1630">
                  <c:v>10.5612563656403</c:v>
                </c:pt>
                <c:pt idx="1631">
                  <c:v>10.04890764207088</c:v>
                </c:pt>
                <c:pt idx="1632">
                  <c:v>9.933865106831144</c:v>
                </c:pt>
                <c:pt idx="1633">
                  <c:v>10.07602985127531</c:v>
                </c:pt>
                <c:pt idx="1634">
                  <c:v>9.661822482421918</c:v>
                </c:pt>
                <c:pt idx="1635">
                  <c:v>6.97811588043039</c:v>
                </c:pt>
                <c:pt idx="1636">
                  <c:v>7.85945404515985</c:v>
                </c:pt>
                <c:pt idx="1637">
                  <c:v>5.870922286430479</c:v>
                </c:pt>
                <c:pt idx="1638">
                  <c:v>9.27900345342395</c:v>
                </c:pt>
                <c:pt idx="1639">
                  <c:v>10.0794394034165</c:v>
                </c:pt>
                <c:pt idx="1640">
                  <c:v>10.2100005769907</c:v>
                </c:pt>
                <c:pt idx="1641">
                  <c:v>10.25744749266821</c:v>
                </c:pt>
                <c:pt idx="1642">
                  <c:v>10.178723558437</c:v>
                </c:pt>
                <c:pt idx="1643">
                  <c:v>10.37980552484571</c:v>
                </c:pt>
                <c:pt idx="1644">
                  <c:v>10.3884139625824</c:v>
                </c:pt>
                <c:pt idx="1645">
                  <c:v>10.4863136855603</c:v>
                </c:pt>
                <c:pt idx="1646">
                  <c:v>10.1843540116021</c:v>
                </c:pt>
                <c:pt idx="1647">
                  <c:v>9.523337534967154</c:v>
                </c:pt>
                <c:pt idx="1648">
                  <c:v>8.770347541710514</c:v>
                </c:pt>
                <c:pt idx="1649">
                  <c:v>8.311013674497148</c:v>
                </c:pt>
                <c:pt idx="1650">
                  <c:v>8.26057017708261</c:v>
                </c:pt>
                <c:pt idx="1651">
                  <c:v>8.44102501397591</c:v>
                </c:pt>
                <c:pt idx="1652">
                  <c:v>8.229927728436015</c:v>
                </c:pt>
                <c:pt idx="1653">
                  <c:v>7.923279140473765</c:v>
                </c:pt>
                <c:pt idx="1654">
                  <c:v>8.24170947343414</c:v>
                </c:pt>
                <c:pt idx="1655">
                  <c:v>8.00983693108952</c:v>
                </c:pt>
                <c:pt idx="1656">
                  <c:v>6.23247245932635</c:v>
                </c:pt>
                <c:pt idx="1657">
                  <c:v>4.8047677442959</c:v>
                </c:pt>
                <c:pt idx="1658">
                  <c:v>4.544671267525135</c:v>
                </c:pt>
                <c:pt idx="1659">
                  <c:v>8.124813495673649</c:v>
                </c:pt>
                <c:pt idx="1660">
                  <c:v>8.79473626745241</c:v>
                </c:pt>
                <c:pt idx="1661">
                  <c:v>8.42847227542967</c:v>
                </c:pt>
                <c:pt idx="1662">
                  <c:v>8.48913179394733</c:v>
                </c:pt>
                <c:pt idx="1663">
                  <c:v>8.96285768630256</c:v>
                </c:pt>
                <c:pt idx="1664">
                  <c:v>7.617526301459705</c:v>
                </c:pt>
                <c:pt idx="1665">
                  <c:v>7.59938963102814</c:v>
                </c:pt>
                <c:pt idx="1666">
                  <c:v>7.416107260789436</c:v>
                </c:pt>
                <c:pt idx="1667">
                  <c:v>7.148113143685985</c:v>
                </c:pt>
                <c:pt idx="1668">
                  <c:v>6.8686676434519</c:v>
                </c:pt>
                <c:pt idx="1669">
                  <c:v>8.297312680150743</c:v>
                </c:pt>
                <c:pt idx="1670">
                  <c:v>7.7398103222204</c:v>
                </c:pt>
                <c:pt idx="1671">
                  <c:v>9.18945049417876</c:v>
                </c:pt>
                <c:pt idx="1672">
                  <c:v>7.527754310626685</c:v>
                </c:pt>
                <c:pt idx="1673">
                  <c:v>6.421695541595779</c:v>
                </c:pt>
                <c:pt idx="1674">
                  <c:v>7.717904755726454</c:v>
                </c:pt>
                <c:pt idx="1675">
                  <c:v>7.71182910824555</c:v>
                </c:pt>
                <c:pt idx="1676">
                  <c:v>7.841222893218704</c:v>
                </c:pt>
                <c:pt idx="1677">
                  <c:v>8.071234720731718</c:v>
                </c:pt>
                <c:pt idx="1678">
                  <c:v>7.949709203784277</c:v>
                </c:pt>
                <c:pt idx="1679">
                  <c:v>8.201845112331132</c:v>
                </c:pt>
                <c:pt idx="1680">
                  <c:v>8.31776229954852</c:v>
                </c:pt>
                <c:pt idx="1681">
                  <c:v>7.531659293903633</c:v>
                </c:pt>
                <c:pt idx="1682">
                  <c:v>6.80117964670289</c:v>
                </c:pt>
                <c:pt idx="1683">
                  <c:v>6.42068263902495</c:v>
                </c:pt>
                <c:pt idx="1684">
                  <c:v>6.32898199523112</c:v>
                </c:pt>
                <c:pt idx="1685">
                  <c:v>6.196569537790936</c:v>
                </c:pt>
                <c:pt idx="1686">
                  <c:v>6.246769427286194</c:v>
                </c:pt>
                <c:pt idx="1687">
                  <c:v>6.159987507323827</c:v>
                </c:pt>
                <c:pt idx="1688">
                  <c:v>6.16861871425343</c:v>
                </c:pt>
                <c:pt idx="1689">
                  <c:v>6.782133938222389</c:v>
                </c:pt>
                <c:pt idx="1690">
                  <c:v>6.553315536935772</c:v>
                </c:pt>
                <c:pt idx="1691">
                  <c:v>5.082729622361604</c:v>
                </c:pt>
                <c:pt idx="1692">
                  <c:v>1.7922426995284</c:v>
                </c:pt>
                <c:pt idx="1693">
                  <c:v>6.279334180093514</c:v>
                </c:pt>
                <c:pt idx="1694">
                  <c:v>7.621105586443355</c:v>
                </c:pt>
                <c:pt idx="1695">
                  <c:v>6.902138853665994</c:v>
                </c:pt>
                <c:pt idx="1696">
                  <c:v>6.4754003804179</c:v>
                </c:pt>
                <c:pt idx="1697">
                  <c:v>6.436219282638974</c:v>
                </c:pt>
                <c:pt idx="1698">
                  <c:v>7.334779926867555</c:v>
                </c:pt>
                <c:pt idx="1699">
                  <c:v>10.16493430556911</c:v>
                </c:pt>
                <c:pt idx="1700">
                  <c:v>10.04585989722992</c:v>
                </c:pt>
                <c:pt idx="1701">
                  <c:v>4.11020671096021</c:v>
                </c:pt>
                <c:pt idx="1702">
                  <c:v>4.050804296816965</c:v>
                </c:pt>
                <c:pt idx="1703">
                  <c:v>4.72887662841314</c:v>
                </c:pt>
                <c:pt idx="1704">
                  <c:v>5.518887370327355</c:v>
                </c:pt>
                <c:pt idx="1705">
                  <c:v>6.67220747316047</c:v>
                </c:pt>
                <c:pt idx="1706">
                  <c:v>6.376725789341424</c:v>
                </c:pt>
                <c:pt idx="1707">
                  <c:v>4.92110725470131</c:v>
                </c:pt>
                <c:pt idx="1708">
                  <c:v>3.97732600291813</c:v>
                </c:pt>
                <c:pt idx="1709">
                  <c:v>3.587385810682852</c:v>
                </c:pt>
                <c:pt idx="1710">
                  <c:v>5.34163554484174</c:v>
                </c:pt>
                <c:pt idx="1711">
                  <c:v>7.069554303185305</c:v>
                </c:pt>
                <c:pt idx="1712">
                  <c:v>7.25597303938763</c:v>
                </c:pt>
                <c:pt idx="1713">
                  <c:v>7.063066600534341</c:v>
                </c:pt>
                <c:pt idx="1714">
                  <c:v>7.19126959441467</c:v>
                </c:pt>
                <c:pt idx="1715">
                  <c:v>7.33309601126558</c:v>
                </c:pt>
                <c:pt idx="1716">
                  <c:v>6.683123294550851</c:v>
                </c:pt>
                <c:pt idx="1717">
                  <c:v>6.648867932837915</c:v>
                </c:pt>
                <c:pt idx="1718">
                  <c:v>6.67876356159566</c:v>
                </c:pt>
                <c:pt idx="1719">
                  <c:v>6.561462346126977</c:v>
                </c:pt>
                <c:pt idx="1720">
                  <c:v>6.317959623820905</c:v>
                </c:pt>
                <c:pt idx="1721">
                  <c:v>6.675145652310705</c:v>
                </c:pt>
                <c:pt idx="1722">
                  <c:v>6.471459729710725</c:v>
                </c:pt>
                <c:pt idx="1723">
                  <c:v>5.73314215948741</c:v>
                </c:pt>
                <c:pt idx="1724">
                  <c:v>6.41624496876661</c:v>
                </c:pt>
                <c:pt idx="1725">
                  <c:v>7.79683659430547</c:v>
                </c:pt>
                <c:pt idx="1726">
                  <c:v>8.744045051109718</c:v>
                </c:pt>
                <c:pt idx="1727">
                  <c:v>7.768955945393905</c:v>
                </c:pt>
                <c:pt idx="1728">
                  <c:v>7.24224364955893</c:v>
                </c:pt>
                <c:pt idx="1729">
                  <c:v>5.88405969439553</c:v>
                </c:pt>
                <c:pt idx="1730">
                  <c:v>4.431787029082574</c:v>
                </c:pt>
                <c:pt idx="1731">
                  <c:v>5.193575542753095</c:v>
                </c:pt>
                <c:pt idx="1732">
                  <c:v>6.59919464237712</c:v>
                </c:pt>
                <c:pt idx="1733">
                  <c:v>6.641217147430671</c:v>
                </c:pt>
                <c:pt idx="1734">
                  <c:v>6.643633527959495</c:v>
                </c:pt>
                <c:pt idx="1735">
                  <c:v>6.64847871481715</c:v>
                </c:pt>
                <c:pt idx="1736">
                  <c:v>6.769146864630247</c:v>
                </c:pt>
                <c:pt idx="1737">
                  <c:v>8.040077469887422</c:v>
                </c:pt>
                <c:pt idx="1738">
                  <c:v>8.25323196526799</c:v>
                </c:pt>
                <c:pt idx="1739">
                  <c:v>6.709820115072887</c:v>
                </c:pt>
                <c:pt idx="1740">
                  <c:v>6.38438108632867</c:v>
                </c:pt>
                <c:pt idx="1741">
                  <c:v>6.920452529137227</c:v>
                </c:pt>
                <c:pt idx="1742">
                  <c:v>7.503964190661825</c:v>
                </c:pt>
                <c:pt idx="1743">
                  <c:v>6.892585095650006</c:v>
                </c:pt>
                <c:pt idx="1744">
                  <c:v>6.754595804447225</c:v>
                </c:pt>
                <c:pt idx="1745">
                  <c:v>6.753147165541165</c:v>
                </c:pt>
                <c:pt idx="1746">
                  <c:v>6.839195358520397</c:v>
                </c:pt>
                <c:pt idx="1747">
                  <c:v>6.854759494600573</c:v>
                </c:pt>
                <c:pt idx="1748">
                  <c:v>7.03333881711853</c:v>
                </c:pt>
                <c:pt idx="1749">
                  <c:v>6.784493035257643</c:v>
                </c:pt>
                <c:pt idx="1750">
                  <c:v>6.650198975008887</c:v>
                </c:pt>
                <c:pt idx="1751">
                  <c:v>6.639707249648915</c:v>
                </c:pt>
                <c:pt idx="1752">
                  <c:v>6.63696701614231</c:v>
                </c:pt>
                <c:pt idx="1753">
                  <c:v>6.669722485822494</c:v>
                </c:pt>
                <c:pt idx="1754">
                  <c:v>7.421730882721564</c:v>
                </c:pt>
                <c:pt idx="1755">
                  <c:v>8.4416453874928</c:v>
                </c:pt>
                <c:pt idx="1756">
                  <c:v>8.1304146260162</c:v>
                </c:pt>
                <c:pt idx="1757">
                  <c:v>6.989554518326484</c:v>
                </c:pt>
                <c:pt idx="1758">
                  <c:v>6.71770348772847</c:v>
                </c:pt>
                <c:pt idx="1759">
                  <c:v>6.73670536343499</c:v>
                </c:pt>
                <c:pt idx="1760">
                  <c:v>6.68632468932043</c:v>
                </c:pt>
                <c:pt idx="1761">
                  <c:v>6.656126339550315</c:v>
                </c:pt>
                <c:pt idx="1762">
                  <c:v>6.71877227799468</c:v>
                </c:pt>
                <c:pt idx="1763">
                  <c:v>6.739260665110595</c:v>
                </c:pt>
                <c:pt idx="1764">
                  <c:v>6.672784950986835</c:v>
                </c:pt>
                <c:pt idx="1765">
                  <c:v>6.636103390241694</c:v>
                </c:pt>
                <c:pt idx="1766">
                  <c:v>6.66916926833237</c:v>
                </c:pt>
                <c:pt idx="1767">
                  <c:v>6.789647348570314</c:v>
                </c:pt>
                <c:pt idx="1768">
                  <c:v>6.65802049935458</c:v>
                </c:pt>
                <c:pt idx="1769">
                  <c:v>6.642928097827916</c:v>
                </c:pt>
                <c:pt idx="1770">
                  <c:v>6.653977220615441</c:v>
                </c:pt>
                <c:pt idx="1771">
                  <c:v>6.764705474036775</c:v>
                </c:pt>
                <c:pt idx="1772">
                  <c:v>7.115982619919865</c:v>
                </c:pt>
                <c:pt idx="1773">
                  <c:v>8.03667580820349</c:v>
                </c:pt>
                <c:pt idx="1774">
                  <c:v>8.558837672986024</c:v>
                </c:pt>
                <c:pt idx="1775">
                  <c:v>7.09328750171961</c:v>
                </c:pt>
                <c:pt idx="1776">
                  <c:v>6.68569122124988</c:v>
                </c:pt>
                <c:pt idx="1777">
                  <c:v>6.638766002198731</c:v>
                </c:pt>
                <c:pt idx="1778">
                  <c:v>6.68286438771002</c:v>
                </c:pt>
                <c:pt idx="1779">
                  <c:v>8.15736492280776</c:v>
                </c:pt>
                <c:pt idx="1780">
                  <c:v>9.54813493882695</c:v>
                </c:pt>
                <c:pt idx="1781">
                  <c:v>9.701973105269269</c:v>
                </c:pt>
                <c:pt idx="1782">
                  <c:v>9.58588283308767</c:v>
                </c:pt>
                <c:pt idx="1783">
                  <c:v>10.19489314239129</c:v>
                </c:pt>
                <c:pt idx="1784">
                  <c:v>10.84355591812651</c:v>
                </c:pt>
                <c:pt idx="1785">
                  <c:v>10.8757130654388</c:v>
                </c:pt>
                <c:pt idx="1786">
                  <c:v>10.87920696380011</c:v>
                </c:pt>
                <c:pt idx="1787">
                  <c:v>10.84963882700801</c:v>
                </c:pt>
                <c:pt idx="1788">
                  <c:v>10.67443962423531</c:v>
                </c:pt>
                <c:pt idx="1789">
                  <c:v>10.6741951880827</c:v>
                </c:pt>
                <c:pt idx="1790">
                  <c:v>9.463130677271976</c:v>
                </c:pt>
                <c:pt idx="1791">
                  <c:v>7.59443899208887</c:v>
                </c:pt>
                <c:pt idx="1792">
                  <c:v>9.02276991113263</c:v>
                </c:pt>
                <c:pt idx="1793">
                  <c:v>10.48789665114522</c:v>
                </c:pt>
                <c:pt idx="1794">
                  <c:v>10.56008398808971</c:v>
                </c:pt>
                <c:pt idx="1795">
                  <c:v>9.720864745322119</c:v>
                </c:pt>
                <c:pt idx="1796">
                  <c:v>8.194647386481468</c:v>
                </c:pt>
                <c:pt idx="1797">
                  <c:v>8.40236755125805</c:v>
                </c:pt>
                <c:pt idx="1798">
                  <c:v>8.04885268129401</c:v>
                </c:pt>
                <c:pt idx="1799">
                  <c:v>8.32260282703333</c:v>
                </c:pt>
                <c:pt idx="1800">
                  <c:v>10.1425037273782</c:v>
                </c:pt>
                <c:pt idx="1801">
                  <c:v>10.8062064055445</c:v>
                </c:pt>
                <c:pt idx="1802">
                  <c:v>10.8425357692165</c:v>
                </c:pt>
                <c:pt idx="1803">
                  <c:v>10.54712806201488</c:v>
                </c:pt>
                <c:pt idx="1804">
                  <c:v>10.1846004321745</c:v>
                </c:pt>
                <c:pt idx="1805">
                  <c:v>10.7254673153635</c:v>
                </c:pt>
                <c:pt idx="1806">
                  <c:v>10.8616173733581</c:v>
                </c:pt>
                <c:pt idx="1807">
                  <c:v>10.8683126882573</c:v>
                </c:pt>
                <c:pt idx="1808">
                  <c:v>10.8409785735241</c:v>
                </c:pt>
                <c:pt idx="1809">
                  <c:v>10.83570811724121</c:v>
                </c:pt>
                <c:pt idx="1810">
                  <c:v>10.85045060363671</c:v>
                </c:pt>
                <c:pt idx="1811">
                  <c:v>10.7391577582049</c:v>
                </c:pt>
                <c:pt idx="1812">
                  <c:v>10.1885435683813</c:v>
                </c:pt>
                <c:pt idx="1813">
                  <c:v>10.56363303665521</c:v>
                </c:pt>
                <c:pt idx="1814">
                  <c:v>10.83533440475521</c:v>
                </c:pt>
                <c:pt idx="1815">
                  <c:v>10.8676744470295</c:v>
                </c:pt>
                <c:pt idx="1816">
                  <c:v>10.8407126872725</c:v>
                </c:pt>
                <c:pt idx="1817">
                  <c:v>10.7046517399935</c:v>
                </c:pt>
                <c:pt idx="1818">
                  <c:v>9.765434036094726</c:v>
                </c:pt>
                <c:pt idx="1819">
                  <c:v>8.746975729808856</c:v>
                </c:pt>
                <c:pt idx="1820">
                  <c:v>9.601696771751529</c:v>
                </c:pt>
                <c:pt idx="1821">
                  <c:v>10.6915939972208</c:v>
                </c:pt>
                <c:pt idx="1822">
                  <c:v>10.77875899551</c:v>
                </c:pt>
                <c:pt idx="1823">
                  <c:v>10.7036831967198</c:v>
                </c:pt>
                <c:pt idx="1824">
                  <c:v>10.81605685191771</c:v>
                </c:pt>
                <c:pt idx="1825">
                  <c:v>10.87159054349231</c:v>
                </c:pt>
                <c:pt idx="1826">
                  <c:v>10.8810280041067</c:v>
                </c:pt>
                <c:pt idx="1827">
                  <c:v>10.8803115707505</c:v>
                </c:pt>
                <c:pt idx="1828">
                  <c:v>10.874249128212</c:v>
                </c:pt>
                <c:pt idx="1829">
                  <c:v>10.7819074354655</c:v>
                </c:pt>
                <c:pt idx="1830">
                  <c:v>9.774771567757622</c:v>
                </c:pt>
                <c:pt idx="1831">
                  <c:v>9.80080145791537</c:v>
                </c:pt>
                <c:pt idx="1832">
                  <c:v>10.52728651193721</c:v>
                </c:pt>
                <c:pt idx="1833">
                  <c:v>10.55440102935521</c:v>
                </c:pt>
                <c:pt idx="1834">
                  <c:v>10.5477788901816</c:v>
                </c:pt>
                <c:pt idx="1835">
                  <c:v>10.781569824498</c:v>
                </c:pt>
                <c:pt idx="1836">
                  <c:v>10.85457658700381</c:v>
                </c:pt>
                <c:pt idx="1837">
                  <c:v>10.873148960136</c:v>
                </c:pt>
                <c:pt idx="1838">
                  <c:v>10.87240121491522</c:v>
                </c:pt>
                <c:pt idx="1839">
                  <c:v>10.85281456680872</c:v>
                </c:pt>
                <c:pt idx="1840">
                  <c:v>10.85553865390052</c:v>
                </c:pt>
                <c:pt idx="1841">
                  <c:v>10.880361305765</c:v>
                </c:pt>
                <c:pt idx="1842">
                  <c:v>10.88289232881731</c:v>
                </c:pt>
                <c:pt idx="1843">
                  <c:v>10.87434927584481</c:v>
                </c:pt>
                <c:pt idx="1844">
                  <c:v>10.8440291633182</c:v>
                </c:pt>
                <c:pt idx="1845">
                  <c:v>10.86705009823891</c:v>
                </c:pt>
                <c:pt idx="1846">
                  <c:v>10.86567169605231</c:v>
                </c:pt>
                <c:pt idx="1847">
                  <c:v>10.73963686184861</c:v>
                </c:pt>
                <c:pt idx="1848">
                  <c:v>10.2341928356055</c:v>
                </c:pt>
                <c:pt idx="1849">
                  <c:v>10.384397902931</c:v>
                </c:pt>
                <c:pt idx="1850">
                  <c:v>10.1712343537152</c:v>
                </c:pt>
                <c:pt idx="1851">
                  <c:v>10.56360951888462</c:v>
                </c:pt>
                <c:pt idx="1852">
                  <c:v>10.8529241009838</c:v>
                </c:pt>
                <c:pt idx="1853">
                  <c:v>10.87236051544031</c:v>
                </c:pt>
                <c:pt idx="1854">
                  <c:v>10.87953018596611</c:v>
                </c:pt>
                <c:pt idx="1855">
                  <c:v>10.88240884743781</c:v>
                </c:pt>
                <c:pt idx="1856">
                  <c:v>10.88295266428591</c:v>
                </c:pt>
                <c:pt idx="1857">
                  <c:v>10.87339468852191</c:v>
                </c:pt>
                <c:pt idx="1858">
                  <c:v>10.85676484908882</c:v>
                </c:pt>
                <c:pt idx="1859">
                  <c:v>10.8648517573594</c:v>
                </c:pt>
                <c:pt idx="1860">
                  <c:v>10.86472491302671</c:v>
                </c:pt>
                <c:pt idx="1861">
                  <c:v>10.8736270679631</c:v>
                </c:pt>
                <c:pt idx="1862">
                  <c:v>11.1135810637338</c:v>
                </c:pt>
                <c:pt idx="1863">
                  <c:v>13.47344072156822</c:v>
                </c:pt>
                <c:pt idx="1864">
                  <c:v>13.2292370506624</c:v>
                </c:pt>
                <c:pt idx="1865">
                  <c:v>12.2617372431828</c:v>
                </c:pt>
                <c:pt idx="1866">
                  <c:v>13.49760630520791</c:v>
                </c:pt>
                <c:pt idx="1867">
                  <c:v>13.4293806949404</c:v>
                </c:pt>
                <c:pt idx="1868">
                  <c:v>11.4409802155534</c:v>
                </c:pt>
                <c:pt idx="1869">
                  <c:v>13.35766628029621</c:v>
                </c:pt>
                <c:pt idx="1870">
                  <c:v>13.4733643612224</c:v>
                </c:pt>
                <c:pt idx="1871">
                  <c:v>12.60254325631792</c:v>
                </c:pt>
                <c:pt idx="1872">
                  <c:v>10.8888756672975</c:v>
                </c:pt>
                <c:pt idx="1873">
                  <c:v>10.8588594228081</c:v>
                </c:pt>
                <c:pt idx="1874">
                  <c:v>13.4719319982713</c:v>
                </c:pt>
                <c:pt idx="1875">
                  <c:v>13.5290443700318</c:v>
                </c:pt>
                <c:pt idx="1876">
                  <c:v>13.52658286183671</c:v>
                </c:pt>
                <c:pt idx="1877">
                  <c:v>13.5102758045819</c:v>
                </c:pt>
                <c:pt idx="1878">
                  <c:v>13.5247132947796</c:v>
                </c:pt>
                <c:pt idx="1879">
                  <c:v>13.53158080890091</c:v>
                </c:pt>
                <c:pt idx="1880">
                  <c:v>13.5326603325187</c:v>
                </c:pt>
                <c:pt idx="1881">
                  <c:v>13.5315209148496</c:v>
                </c:pt>
                <c:pt idx="1882">
                  <c:v>13.5261784114852</c:v>
                </c:pt>
                <c:pt idx="1883">
                  <c:v>13.51603404644761</c:v>
                </c:pt>
                <c:pt idx="1884">
                  <c:v>13.5206615116655</c:v>
                </c:pt>
                <c:pt idx="1885">
                  <c:v>13.52847358125439</c:v>
                </c:pt>
                <c:pt idx="1886">
                  <c:v>13.5284141830139</c:v>
                </c:pt>
                <c:pt idx="1887">
                  <c:v>13.53004067400971</c:v>
                </c:pt>
                <c:pt idx="1888">
                  <c:v>13.53232347533509</c:v>
                </c:pt>
                <c:pt idx="1889">
                  <c:v>13.5367546760905</c:v>
                </c:pt>
                <c:pt idx="1890">
                  <c:v>13.5377930412414</c:v>
                </c:pt>
                <c:pt idx="1891">
                  <c:v>13.5387458774777</c:v>
                </c:pt>
                <c:pt idx="1892">
                  <c:v>13.5399420748712</c:v>
                </c:pt>
                <c:pt idx="1893">
                  <c:v>13.5410060603948</c:v>
                </c:pt>
                <c:pt idx="1894">
                  <c:v>13.53988299861821</c:v>
                </c:pt>
                <c:pt idx="1895">
                  <c:v>13.541474574281</c:v>
                </c:pt>
                <c:pt idx="1896">
                  <c:v>13.5471319426095</c:v>
                </c:pt>
                <c:pt idx="1897">
                  <c:v>13.5472693786342</c:v>
                </c:pt>
                <c:pt idx="1898">
                  <c:v>13.5454773451384</c:v>
                </c:pt>
                <c:pt idx="1899">
                  <c:v>13.5454154465881</c:v>
                </c:pt>
                <c:pt idx="1900">
                  <c:v>13.546867442862</c:v>
                </c:pt>
                <c:pt idx="1901">
                  <c:v>13.55478882956992</c:v>
                </c:pt>
                <c:pt idx="1902">
                  <c:v>13.56222466576421</c:v>
                </c:pt>
                <c:pt idx="1903">
                  <c:v>13.56998179924391</c:v>
                </c:pt>
                <c:pt idx="1904">
                  <c:v>13.57943395198162</c:v>
                </c:pt>
                <c:pt idx="1905">
                  <c:v>13.5943920310971</c:v>
                </c:pt>
                <c:pt idx="1906">
                  <c:v>13.60471967482721</c:v>
                </c:pt>
                <c:pt idx="1907">
                  <c:v>13.62137434285139</c:v>
                </c:pt>
                <c:pt idx="1908">
                  <c:v>13.6170279036298</c:v>
                </c:pt>
                <c:pt idx="1909">
                  <c:v>13.6348383537142</c:v>
                </c:pt>
                <c:pt idx="1910">
                  <c:v>13.6460251284272</c:v>
                </c:pt>
                <c:pt idx="1911">
                  <c:v>13.6788695832518</c:v>
                </c:pt>
                <c:pt idx="1912">
                  <c:v>13.7033667907827</c:v>
                </c:pt>
                <c:pt idx="1913">
                  <c:v>13.7115645293537</c:v>
                </c:pt>
                <c:pt idx="1914">
                  <c:v>13.7394416317255</c:v>
                </c:pt>
                <c:pt idx="1915">
                  <c:v>13.7746006794979</c:v>
                </c:pt>
                <c:pt idx="1916">
                  <c:v>13.7898161696531</c:v>
                </c:pt>
                <c:pt idx="1917">
                  <c:v>13.85005356825201</c:v>
                </c:pt>
                <c:pt idx="1918">
                  <c:v>13.88040226971671</c:v>
                </c:pt>
                <c:pt idx="1919">
                  <c:v>13.89127316152109</c:v>
                </c:pt>
                <c:pt idx="1920">
                  <c:v>13.87448243089722</c:v>
                </c:pt>
                <c:pt idx="1921">
                  <c:v>13.83588623451952</c:v>
                </c:pt>
                <c:pt idx="1922">
                  <c:v>13.83900437615761</c:v>
                </c:pt>
                <c:pt idx="1923">
                  <c:v>13.9672538830262</c:v>
                </c:pt>
                <c:pt idx="1924">
                  <c:v>14.13092832084158</c:v>
                </c:pt>
                <c:pt idx="1925">
                  <c:v>14.2308502776486</c:v>
                </c:pt>
                <c:pt idx="1926">
                  <c:v>14.33913450765741</c:v>
                </c:pt>
                <c:pt idx="1927">
                  <c:v>14.3265112743726</c:v>
                </c:pt>
                <c:pt idx="1928">
                  <c:v>14.190010962298</c:v>
                </c:pt>
                <c:pt idx="1929">
                  <c:v>14.1197780096747</c:v>
                </c:pt>
                <c:pt idx="1930">
                  <c:v>14.05283277176051</c:v>
                </c:pt>
                <c:pt idx="1931">
                  <c:v>14.163971984995</c:v>
                </c:pt>
                <c:pt idx="1932">
                  <c:v>14.4044230223768</c:v>
                </c:pt>
                <c:pt idx="1933">
                  <c:v>14.45534699579351</c:v>
                </c:pt>
                <c:pt idx="1934">
                  <c:v>14.56280841666561</c:v>
                </c:pt>
                <c:pt idx="1935">
                  <c:v>14.9459374843361</c:v>
                </c:pt>
                <c:pt idx="1936">
                  <c:v>15.26204939777501</c:v>
                </c:pt>
                <c:pt idx="1937">
                  <c:v>15.37103856934931</c:v>
                </c:pt>
                <c:pt idx="1938">
                  <c:v>15.4701359659988</c:v>
                </c:pt>
                <c:pt idx="1939">
                  <c:v>15.45250647543882</c:v>
                </c:pt>
                <c:pt idx="1940">
                  <c:v>15.1592854484389</c:v>
                </c:pt>
                <c:pt idx="1941">
                  <c:v>15.2541666426145</c:v>
                </c:pt>
                <c:pt idx="1942">
                  <c:v>15.4677997833367</c:v>
                </c:pt>
                <c:pt idx="1943">
                  <c:v>15.43502138215819</c:v>
                </c:pt>
                <c:pt idx="1944">
                  <c:v>15.1253275578881</c:v>
                </c:pt>
                <c:pt idx="1945">
                  <c:v>15.0194613907702</c:v>
                </c:pt>
                <c:pt idx="1946">
                  <c:v>15.2201318280752</c:v>
                </c:pt>
                <c:pt idx="1947">
                  <c:v>15.2255229438284</c:v>
                </c:pt>
                <c:pt idx="1948">
                  <c:v>14.95691521087021</c:v>
                </c:pt>
                <c:pt idx="1949">
                  <c:v>15.0472399568956</c:v>
                </c:pt>
                <c:pt idx="1950">
                  <c:v>15.3633759636846</c:v>
                </c:pt>
                <c:pt idx="1951">
                  <c:v>16.42338194161929</c:v>
                </c:pt>
                <c:pt idx="1952">
                  <c:v>16.77561986366058</c:v>
                </c:pt>
                <c:pt idx="1953">
                  <c:v>16.58944459267068</c:v>
                </c:pt>
                <c:pt idx="1954">
                  <c:v>15.8701271186961</c:v>
                </c:pt>
                <c:pt idx="1955">
                  <c:v>15.0011502904116</c:v>
                </c:pt>
                <c:pt idx="1956">
                  <c:v>15.06072924798301</c:v>
                </c:pt>
                <c:pt idx="1957">
                  <c:v>15.63920398845309</c:v>
                </c:pt>
                <c:pt idx="1958">
                  <c:v>14.5264982475736</c:v>
                </c:pt>
                <c:pt idx="1959">
                  <c:v>14.17984503510971</c:v>
                </c:pt>
                <c:pt idx="1960">
                  <c:v>17.02869817648529</c:v>
                </c:pt>
                <c:pt idx="1961">
                  <c:v>17.29918771189771</c:v>
                </c:pt>
                <c:pt idx="1962">
                  <c:v>17.1615700763506</c:v>
                </c:pt>
                <c:pt idx="1963">
                  <c:v>17.30102479738442</c:v>
                </c:pt>
                <c:pt idx="1964">
                  <c:v>16.58670021993818</c:v>
                </c:pt>
                <c:pt idx="1965">
                  <c:v>16.94638394522918</c:v>
                </c:pt>
                <c:pt idx="1966">
                  <c:v>16.8396933742846</c:v>
                </c:pt>
                <c:pt idx="1967">
                  <c:v>14.55335725307991</c:v>
                </c:pt>
                <c:pt idx="1968">
                  <c:v>13.2515229209801</c:v>
                </c:pt>
                <c:pt idx="1969">
                  <c:v>10.93309847407259</c:v>
                </c:pt>
                <c:pt idx="1970">
                  <c:v>9.227923779510306</c:v>
                </c:pt>
                <c:pt idx="1971">
                  <c:v>9.00870188957661</c:v>
                </c:pt>
                <c:pt idx="1972">
                  <c:v>10.0485780160193</c:v>
                </c:pt>
                <c:pt idx="1973">
                  <c:v>11.36314247173331</c:v>
                </c:pt>
                <c:pt idx="1974">
                  <c:v>15.06958967320442</c:v>
                </c:pt>
                <c:pt idx="1975">
                  <c:v>16.6810038506883</c:v>
                </c:pt>
                <c:pt idx="1976">
                  <c:v>16.52780210605802</c:v>
                </c:pt>
                <c:pt idx="1977">
                  <c:v>15.2975051299299</c:v>
                </c:pt>
                <c:pt idx="1978">
                  <c:v>14.17041407282351</c:v>
                </c:pt>
                <c:pt idx="1979">
                  <c:v>13.5159051164431</c:v>
                </c:pt>
                <c:pt idx="1980">
                  <c:v>12.7129900784193</c:v>
                </c:pt>
                <c:pt idx="1981">
                  <c:v>14.76177186858089</c:v>
                </c:pt>
                <c:pt idx="1982">
                  <c:v>14.85876694786211</c:v>
                </c:pt>
                <c:pt idx="1983">
                  <c:v>14.583268544605</c:v>
                </c:pt>
                <c:pt idx="1984">
                  <c:v>14.6704487829948</c:v>
                </c:pt>
                <c:pt idx="1985">
                  <c:v>14.680752789774</c:v>
                </c:pt>
                <c:pt idx="1986">
                  <c:v>12.05478659755762</c:v>
                </c:pt>
                <c:pt idx="1987">
                  <c:v>10.8910011774486</c:v>
                </c:pt>
                <c:pt idx="1988">
                  <c:v>11.0573750006617</c:v>
                </c:pt>
                <c:pt idx="1989">
                  <c:v>11.46450420732562</c:v>
                </c:pt>
                <c:pt idx="1990">
                  <c:v>11.31950067673261</c:v>
                </c:pt>
                <c:pt idx="1991">
                  <c:v>12.8822424434919</c:v>
                </c:pt>
                <c:pt idx="1992">
                  <c:v>13.08421783760421</c:v>
                </c:pt>
                <c:pt idx="1993">
                  <c:v>13.44797186675299</c:v>
                </c:pt>
                <c:pt idx="1994">
                  <c:v>12.98272020463631</c:v>
                </c:pt>
                <c:pt idx="1995">
                  <c:v>11.64022812287488</c:v>
                </c:pt>
                <c:pt idx="1996">
                  <c:v>7.217548676500225</c:v>
                </c:pt>
                <c:pt idx="1997">
                  <c:v>9.55479080912257</c:v>
                </c:pt>
                <c:pt idx="1998">
                  <c:v>12.5733314923599</c:v>
                </c:pt>
                <c:pt idx="1999">
                  <c:v>10.19645427289411</c:v>
                </c:pt>
                <c:pt idx="2000">
                  <c:v>7.10386275738734</c:v>
                </c:pt>
                <c:pt idx="2001">
                  <c:v>8.50697698340274</c:v>
                </c:pt>
                <c:pt idx="2002">
                  <c:v>10.15514911121401</c:v>
                </c:pt>
                <c:pt idx="2003">
                  <c:v>11.8861709046061</c:v>
                </c:pt>
                <c:pt idx="2004">
                  <c:v>12.65733682536021</c:v>
                </c:pt>
                <c:pt idx="2005">
                  <c:v>12.01205523075831</c:v>
                </c:pt>
                <c:pt idx="2006">
                  <c:v>11.1397414161566</c:v>
                </c:pt>
                <c:pt idx="2007">
                  <c:v>9.794134602881121</c:v>
                </c:pt>
                <c:pt idx="2008">
                  <c:v>9.72294249279666</c:v>
                </c:pt>
                <c:pt idx="2009">
                  <c:v>9.701180005737898</c:v>
                </c:pt>
                <c:pt idx="2010">
                  <c:v>8.614917588393599</c:v>
                </c:pt>
                <c:pt idx="2011">
                  <c:v>8.4245726195769</c:v>
                </c:pt>
                <c:pt idx="2012">
                  <c:v>8.09089055683181</c:v>
                </c:pt>
                <c:pt idx="2013">
                  <c:v>8.651251185706799</c:v>
                </c:pt>
                <c:pt idx="2014">
                  <c:v>8.725287136350451</c:v>
                </c:pt>
                <c:pt idx="2015">
                  <c:v>9.07629037047036</c:v>
                </c:pt>
                <c:pt idx="2016">
                  <c:v>8.352888287365024</c:v>
                </c:pt>
                <c:pt idx="2017">
                  <c:v>7.962254000466737</c:v>
                </c:pt>
                <c:pt idx="2018">
                  <c:v>7.070187040396338</c:v>
                </c:pt>
                <c:pt idx="2019">
                  <c:v>5.727778864045316</c:v>
                </c:pt>
                <c:pt idx="2020">
                  <c:v>5.679657618703625</c:v>
                </c:pt>
                <c:pt idx="2021">
                  <c:v>3.43722827657856</c:v>
                </c:pt>
                <c:pt idx="2022">
                  <c:v>3.34926665491434</c:v>
                </c:pt>
                <c:pt idx="2023">
                  <c:v>4.50867198564913</c:v>
                </c:pt>
                <c:pt idx="2024">
                  <c:v>6.65444648634233</c:v>
                </c:pt>
                <c:pt idx="2025">
                  <c:v>6.67714758357938</c:v>
                </c:pt>
                <c:pt idx="2026">
                  <c:v>6.63887489448324</c:v>
                </c:pt>
                <c:pt idx="2027">
                  <c:v>6.63524881456295</c:v>
                </c:pt>
                <c:pt idx="2028">
                  <c:v>6.64805701530086</c:v>
                </c:pt>
                <c:pt idx="2029">
                  <c:v>6.64272630446134</c:v>
                </c:pt>
                <c:pt idx="2030">
                  <c:v>6.63631470770783</c:v>
                </c:pt>
                <c:pt idx="2031">
                  <c:v>6.6354677601316</c:v>
                </c:pt>
                <c:pt idx="2032">
                  <c:v>6.635417512203436</c:v>
                </c:pt>
                <c:pt idx="2033">
                  <c:v>6.63651838525675</c:v>
                </c:pt>
                <c:pt idx="2034">
                  <c:v>6.637288639042008</c:v>
                </c:pt>
                <c:pt idx="2035">
                  <c:v>6.64050063537492</c:v>
                </c:pt>
                <c:pt idx="2036">
                  <c:v>6.64037546305085</c:v>
                </c:pt>
                <c:pt idx="2037">
                  <c:v>6.639583111663634</c:v>
                </c:pt>
                <c:pt idx="2038">
                  <c:v>6.639957948432485</c:v>
                </c:pt>
                <c:pt idx="2039">
                  <c:v>6.637032341800427</c:v>
                </c:pt>
                <c:pt idx="2040">
                  <c:v>6.635921595102664</c:v>
                </c:pt>
                <c:pt idx="2041">
                  <c:v>6.63607670758254</c:v>
                </c:pt>
                <c:pt idx="2042">
                  <c:v>6.636463611596843</c:v>
                </c:pt>
                <c:pt idx="2043">
                  <c:v>6.642068424242304</c:v>
                </c:pt>
                <c:pt idx="2044">
                  <c:v>6.649533417866785</c:v>
                </c:pt>
                <c:pt idx="2045">
                  <c:v>6.65738904532953</c:v>
                </c:pt>
                <c:pt idx="2046">
                  <c:v>6.70931589774215</c:v>
                </c:pt>
                <c:pt idx="2047">
                  <c:v>6.893025862277595</c:v>
                </c:pt>
                <c:pt idx="2048">
                  <c:v>6.767544648506011</c:v>
                </c:pt>
                <c:pt idx="2049">
                  <c:v>6.643209049873041</c:v>
                </c:pt>
                <c:pt idx="2050">
                  <c:v>6.63672836684014</c:v>
                </c:pt>
                <c:pt idx="2051">
                  <c:v>6.63516121351044</c:v>
                </c:pt>
                <c:pt idx="2052">
                  <c:v>6.6337351863643</c:v>
                </c:pt>
                <c:pt idx="2053">
                  <c:v>6.6337523309085</c:v>
                </c:pt>
                <c:pt idx="2054">
                  <c:v>6.635021100714313</c:v>
                </c:pt>
                <c:pt idx="2055">
                  <c:v>6.639122487914434</c:v>
                </c:pt>
                <c:pt idx="2056">
                  <c:v>6.647871914906015</c:v>
                </c:pt>
                <c:pt idx="2057">
                  <c:v>6.655301331501278</c:v>
                </c:pt>
                <c:pt idx="2058">
                  <c:v>6.65562207066887</c:v>
                </c:pt>
                <c:pt idx="2059">
                  <c:v>6.65586100341208</c:v>
                </c:pt>
                <c:pt idx="2060">
                  <c:v>6.658919166025001</c:v>
                </c:pt>
                <c:pt idx="2061">
                  <c:v>6.680376917395992</c:v>
                </c:pt>
                <c:pt idx="2062">
                  <c:v>6.820238938262809</c:v>
                </c:pt>
                <c:pt idx="2063">
                  <c:v>7.2021221195711</c:v>
                </c:pt>
                <c:pt idx="2064">
                  <c:v>8.00678399301149</c:v>
                </c:pt>
                <c:pt idx="2065">
                  <c:v>7.010194720210485</c:v>
                </c:pt>
                <c:pt idx="2066">
                  <c:v>6.655242002862774</c:v>
                </c:pt>
                <c:pt idx="2067">
                  <c:v>6.650970456286074</c:v>
                </c:pt>
                <c:pt idx="2068">
                  <c:v>6.71494708628633</c:v>
                </c:pt>
                <c:pt idx="2069">
                  <c:v>6.817693399792232</c:v>
                </c:pt>
                <c:pt idx="2070">
                  <c:v>6.80059806854472</c:v>
                </c:pt>
                <c:pt idx="2071">
                  <c:v>6.768798508430788</c:v>
                </c:pt>
                <c:pt idx="2072">
                  <c:v>6.783660601206011</c:v>
                </c:pt>
                <c:pt idx="2073">
                  <c:v>6.976492070510574</c:v>
                </c:pt>
                <c:pt idx="2074">
                  <c:v>7.308133004352373</c:v>
                </c:pt>
                <c:pt idx="2075">
                  <c:v>7.092992029449095</c:v>
                </c:pt>
                <c:pt idx="2076">
                  <c:v>6.776272689516094</c:v>
                </c:pt>
                <c:pt idx="2077">
                  <c:v>6.679814895158255</c:v>
                </c:pt>
                <c:pt idx="2078">
                  <c:v>6.656604030981398</c:v>
                </c:pt>
                <c:pt idx="2079">
                  <c:v>6.653529448192415</c:v>
                </c:pt>
                <c:pt idx="2080">
                  <c:v>6.657736295726255</c:v>
                </c:pt>
                <c:pt idx="2081">
                  <c:v>6.723406887392707</c:v>
                </c:pt>
                <c:pt idx="2082">
                  <c:v>6.854561235687679</c:v>
                </c:pt>
                <c:pt idx="2083">
                  <c:v>7.24292934691373</c:v>
                </c:pt>
                <c:pt idx="2084">
                  <c:v>8.233195915478448</c:v>
                </c:pt>
                <c:pt idx="2085">
                  <c:v>8.28101269349391</c:v>
                </c:pt>
                <c:pt idx="2086">
                  <c:v>7.535892143091574</c:v>
                </c:pt>
                <c:pt idx="2087">
                  <c:v>6.981698504783548</c:v>
                </c:pt>
                <c:pt idx="2088">
                  <c:v>6.767632559538245</c:v>
                </c:pt>
                <c:pt idx="2089">
                  <c:v>6.656503453363373</c:v>
                </c:pt>
                <c:pt idx="2090">
                  <c:v>6.64296030018012</c:v>
                </c:pt>
                <c:pt idx="2091">
                  <c:v>6.680146155309448</c:v>
                </c:pt>
                <c:pt idx="2092">
                  <c:v>6.74803384006186</c:v>
                </c:pt>
                <c:pt idx="2093">
                  <c:v>6.74455090452865</c:v>
                </c:pt>
                <c:pt idx="2094">
                  <c:v>6.687266635958824</c:v>
                </c:pt>
                <c:pt idx="2095">
                  <c:v>6.6797544302305</c:v>
                </c:pt>
                <c:pt idx="2096">
                  <c:v>6.673311775862334</c:v>
                </c:pt>
                <c:pt idx="2097">
                  <c:v>6.73366121522063</c:v>
                </c:pt>
                <c:pt idx="2098">
                  <c:v>8.134810008774462</c:v>
                </c:pt>
                <c:pt idx="2099">
                  <c:v>9.9976707461167</c:v>
                </c:pt>
                <c:pt idx="2100">
                  <c:v>9.3086719298364</c:v>
                </c:pt>
                <c:pt idx="2101">
                  <c:v>8.23643893323326</c:v>
                </c:pt>
                <c:pt idx="2102">
                  <c:v>7.705028840372131</c:v>
                </c:pt>
                <c:pt idx="2103">
                  <c:v>6.802292218319979</c:v>
                </c:pt>
                <c:pt idx="2104">
                  <c:v>6.647199211716355</c:v>
                </c:pt>
                <c:pt idx="2105">
                  <c:v>6.64386831924225</c:v>
                </c:pt>
                <c:pt idx="2106">
                  <c:v>6.674626475540664</c:v>
                </c:pt>
                <c:pt idx="2107">
                  <c:v>6.89956172676331</c:v>
                </c:pt>
                <c:pt idx="2108">
                  <c:v>7.64802827240336</c:v>
                </c:pt>
                <c:pt idx="2109">
                  <c:v>8.091138490893604</c:v>
                </c:pt>
                <c:pt idx="2110">
                  <c:v>8.55502796071415</c:v>
                </c:pt>
                <c:pt idx="2111">
                  <c:v>9.68034214196863</c:v>
                </c:pt>
                <c:pt idx="2112">
                  <c:v>10.1928143875354</c:v>
                </c:pt>
                <c:pt idx="2113">
                  <c:v>9.85836524874979</c:v>
                </c:pt>
                <c:pt idx="2114">
                  <c:v>9.090130018606654</c:v>
                </c:pt>
                <c:pt idx="2115">
                  <c:v>8.046025048438498</c:v>
                </c:pt>
                <c:pt idx="2116">
                  <c:v>7.622826267092351</c:v>
                </c:pt>
                <c:pt idx="2117">
                  <c:v>7.20155874846519</c:v>
                </c:pt>
                <c:pt idx="2118">
                  <c:v>7.186741098883065</c:v>
                </c:pt>
                <c:pt idx="2119">
                  <c:v>6.83170094909772</c:v>
                </c:pt>
                <c:pt idx="2120">
                  <c:v>6.69737348872842</c:v>
                </c:pt>
                <c:pt idx="2121">
                  <c:v>6.751646964331393</c:v>
                </c:pt>
                <c:pt idx="2122">
                  <c:v>7.0733018920862</c:v>
                </c:pt>
                <c:pt idx="2123">
                  <c:v>7.25385965176936</c:v>
                </c:pt>
                <c:pt idx="2124">
                  <c:v>8.0523240563015</c:v>
                </c:pt>
                <c:pt idx="2125">
                  <c:v>9.859215817400967</c:v>
                </c:pt>
                <c:pt idx="2126">
                  <c:v>10.1275191102511</c:v>
                </c:pt>
                <c:pt idx="2127">
                  <c:v>10.6791661435534</c:v>
                </c:pt>
                <c:pt idx="2128">
                  <c:v>10.7507564131547</c:v>
                </c:pt>
                <c:pt idx="2129">
                  <c:v>10.43264928476832</c:v>
                </c:pt>
                <c:pt idx="2130">
                  <c:v>10.2288471553014</c:v>
                </c:pt>
                <c:pt idx="2131">
                  <c:v>10.549312061821</c:v>
                </c:pt>
                <c:pt idx="2132">
                  <c:v>10.6756039354517</c:v>
                </c:pt>
                <c:pt idx="2133">
                  <c:v>10.2172916112658</c:v>
                </c:pt>
                <c:pt idx="2134">
                  <c:v>8.82498769102651</c:v>
                </c:pt>
                <c:pt idx="2135">
                  <c:v>9.62234646217782</c:v>
                </c:pt>
                <c:pt idx="2136">
                  <c:v>9.08153460580601</c:v>
                </c:pt>
                <c:pt idx="2137">
                  <c:v>7.400044995117241</c:v>
                </c:pt>
                <c:pt idx="2138">
                  <c:v>7.880221085334428</c:v>
                </c:pt>
                <c:pt idx="2139">
                  <c:v>9.735260266108568</c:v>
                </c:pt>
                <c:pt idx="2140">
                  <c:v>9.98841751131724</c:v>
                </c:pt>
                <c:pt idx="2141">
                  <c:v>9.82377647174571</c:v>
                </c:pt>
                <c:pt idx="2142">
                  <c:v>9.12343880195032</c:v>
                </c:pt>
                <c:pt idx="2143">
                  <c:v>7.63415960140404</c:v>
                </c:pt>
                <c:pt idx="2144">
                  <c:v>7.008204091151674</c:v>
                </c:pt>
                <c:pt idx="2145">
                  <c:v>6.91685442153865</c:v>
                </c:pt>
                <c:pt idx="2146">
                  <c:v>7.61884041394636</c:v>
                </c:pt>
                <c:pt idx="2147">
                  <c:v>9.0802397693936</c:v>
                </c:pt>
                <c:pt idx="2148">
                  <c:v>10.1462030610071</c:v>
                </c:pt>
                <c:pt idx="2149">
                  <c:v>10.41233224903691</c:v>
                </c:pt>
                <c:pt idx="2150">
                  <c:v>10.5425871488754</c:v>
                </c:pt>
                <c:pt idx="2151">
                  <c:v>10.7639098645586</c:v>
                </c:pt>
                <c:pt idx="2152">
                  <c:v>10.8488175574636</c:v>
                </c:pt>
                <c:pt idx="2153">
                  <c:v>10.86916193766571</c:v>
                </c:pt>
                <c:pt idx="2154">
                  <c:v>10.83137214177418</c:v>
                </c:pt>
                <c:pt idx="2155">
                  <c:v>10.776853389837</c:v>
                </c:pt>
                <c:pt idx="2156">
                  <c:v>10.8406630813021</c:v>
                </c:pt>
                <c:pt idx="2157">
                  <c:v>10.78447489120971</c:v>
                </c:pt>
                <c:pt idx="2158">
                  <c:v>10.67736838080239</c:v>
                </c:pt>
                <c:pt idx="2159">
                  <c:v>10.4353401893169</c:v>
                </c:pt>
                <c:pt idx="2160">
                  <c:v>10.7270898016659</c:v>
                </c:pt>
                <c:pt idx="2161">
                  <c:v>10.87479827286871</c:v>
                </c:pt>
                <c:pt idx="2162">
                  <c:v>10.8805221002024</c:v>
                </c:pt>
                <c:pt idx="2163">
                  <c:v>10.88256489623432</c:v>
                </c:pt>
                <c:pt idx="2164">
                  <c:v>10.8781157124213</c:v>
                </c:pt>
                <c:pt idx="2165">
                  <c:v>10.72683959325961</c:v>
                </c:pt>
                <c:pt idx="2166">
                  <c:v>10.60503655157611</c:v>
                </c:pt>
                <c:pt idx="2167">
                  <c:v>10.7922591649964</c:v>
                </c:pt>
                <c:pt idx="2168">
                  <c:v>10.84444705324861</c:v>
                </c:pt>
                <c:pt idx="2169">
                  <c:v>10.8706287851029</c:v>
                </c:pt>
                <c:pt idx="2170">
                  <c:v>10.88269389000711</c:v>
                </c:pt>
                <c:pt idx="2171">
                  <c:v>10.9462079014971</c:v>
                </c:pt>
                <c:pt idx="2172">
                  <c:v>10.8783986533989</c:v>
                </c:pt>
                <c:pt idx="2173">
                  <c:v>10.83943063111081</c:v>
                </c:pt>
                <c:pt idx="2174">
                  <c:v>10.7561014311964</c:v>
                </c:pt>
                <c:pt idx="2175">
                  <c:v>10.67944994854802</c:v>
                </c:pt>
                <c:pt idx="2176">
                  <c:v>10.59573622058462</c:v>
                </c:pt>
                <c:pt idx="2177">
                  <c:v>10.6235216325324</c:v>
                </c:pt>
                <c:pt idx="2178">
                  <c:v>10.7675129722946</c:v>
                </c:pt>
                <c:pt idx="2179">
                  <c:v>10.8262626447918</c:v>
                </c:pt>
                <c:pt idx="2180">
                  <c:v>10.46608627327992</c:v>
                </c:pt>
                <c:pt idx="2181">
                  <c:v>8.176991689899801</c:v>
                </c:pt>
                <c:pt idx="2182">
                  <c:v>8.866102447486502</c:v>
                </c:pt>
                <c:pt idx="2183">
                  <c:v>9.635071604093456</c:v>
                </c:pt>
                <c:pt idx="2184">
                  <c:v>10.24136394677618</c:v>
                </c:pt>
                <c:pt idx="2185">
                  <c:v>10.7800806442617</c:v>
                </c:pt>
                <c:pt idx="2186">
                  <c:v>10.750374422166</c:v>
                </c:pt>
                <c:pt idx="2187">
                  <c:v>10.739858796645</c:v>
                </c:pt>
                <c:pt idx="2188">
                  <c:v>11.4101532489878</c:v>
                </c:pt>
                <c:pt idx="2189">
                  <c:v>10.75603413446422</c:v>
                </c:pt>
                <c:pt idx="2190">
                  <c:v>10.8126664070931</c:v>
                </c:pt>
                <c:pt idx="2191">
                  <c:v>12.8075182702713</c:v>
                </c:pt>
                <c:pt idx="2192">
                  <c:v>13.346763374833</c:v>
                </c:pt>
                <c:pt idx="2193">
                  <c:v>13.5162034087782</c:v>
                </c:pt>
                <c:pt idx="2194">
                  <c:v>13.5300257231783</c:v>
                </c:pt>
                <c:pt idx="2195">
                  <c:v>13.53131413391989</c:v>
                </c:pt>
                <c:pt idx="2196">
                  <c:v>13.5296404844835</c:v>
                </c:pt>
                <c:pt idx="2197">
                  <c:v>13.5309605046167</c:v>
                </c:pt>
                <c:pt idx="2198">
                  <c:v>13.53435516319829</c:v>
                </c:pt>
                <c:pt idx="2199">
                  <c:v>13.5332539925666</c:v>
                </c:pt>
                <c:pt idx="2200">
                  <c:v>13.5051767708681</c:v>
                </c:pt>
                <c:pt idx="2201">
                  <c:v>13.38658598422101</c:v>
                </c:pt>
                <c:pt idx="2202">
                  <c:v>13.16533662252031</c:v>
                </c:pt>
                <c:pt idx="2203">
                  <c:v>13.2097913153461</c:v>
                </c:pt>
                <c:pt idx="2204">
                  <c:v>13.4840231003212</c:v>
                </c:pt>
                <c:pt idx="2205">
                  <c:v>13.51553513993911</c:v>
                </c:pt>
                <c:pt idx="2206">
                  <c:v>13.5298094963504</c:v>
                </c:pt>
                <c:pt idx="2207">
                  <c:v>13.5296680513488</c:v>
                </c:pt>
                <c:pt idx="2208">
                  <c:v>13.4778564415162</c:v>
                </c:pt>
                <c:pt idx="2209">
                  <c:v>13.39500219239801</c:v>
                </c:pt>
                <c:pt idx="2210">
                  <c:v>13.4392232112398</c:v>
                </c:pt>
                <c:pt idx="2211">
                  <c:v>13.5138288259244</c:v>
                </c:pt>
                <c:pt idx="2212">
                  <c:v>13.54862136977369</c:v>
                </c:pt>
                <c:pt idx="2213">
                  <c:v>13.54754372629959</c:v>
                </c:pt>
                <c:pt idx="2214">
                  <c:v>13.5308915979641</c:v>
                </c:pt>
                <c:pt idx="2215">
                  <c:v>13.5175522430845</c:v>
                </c:pt>
                <c:pt idx="2216">
                  <c:v>13.52363285381892</c:v>
                </c:pt>
                <c:pt idx="2217">
                  <c:v>13.5392614116943</c:v>
                </c:pt>
                <c:pt idx="2218">
                  <c:v>13.55376979393821</c:v>
                </c:pt>
                <c:pt idx="2219">
                  <c:v>13.5604550220304</c:v>
                </c:pt>
                <c:pt idx="2220">
                  <c:v>13.5732407717032</c:v>
                </c:pt>
                <c:pt idx="2221">
                  <c:v>13.5811557635062</c:v>
                </c:pt>
                <c:pt idx="2222">
                  <c:v>13.5797274761525</c:v>
                </c:pt>
                <c:pt idx="2223">
                  <c:v>13.59316009082</c:v>
                </c:pt>
                <c:pt idx="2224">
                  <c:v>13.6274647465705</c:v>
                </c:pt>
                <c:pt idx="2225">
                  <c:v>13.68593553565301</c:v>
                </c:pt>
                <c:pt idx="2226">
                  <c:v>13.68664017784561</c:v>
                </c:pt>
                <c:pt idx="2227">
                  <c:v>13.6888102568894</c:v>
                </c:pt>
                <c:pt idx="2228">
                  <c:v>13.6758693739835</c:v>
                </c:pt>
                <c:pt idx="2229">
                  <c:v>13.6658518829458</c:v>
                </c:pt>
                <c:pt idx="2230">
                  <c:v>13.6796293478748</c:v>
                </c:pt>
                <c:pt idx="2231">
                  <c:v>13.78349051473751</c:v>
                </c:pt>
                <c:pt idx="2232">
                  <c:v>13.88218565443691</c:v>
                </c:pt>
                <c:pt idx="2233">
                  <c:v>13.83271450203021</c:v>
                </c:pt>
                <c:pt idx="2234">
                  <c:v>13.7612039396732</c:v>
                </c:pt>
                <c:pt idx="2235">
                  <c:v>13.79718471680991</c:v>
                </c:pt>
                <c:pt idx="2236">
                  <c:v>14.00959820585661</c:v>
                </c:pt>
                <c:pt idx="2237">
                  <c:v>13.99586986744951</c:v>
                </c:pt>
                <c:pt idx="2238">
                  <c:v>14.0087424141587</c:v>
                </c:pt>
                <c:pt idx="2239">
                  <c:v>14.1114666315214</c:v>
                </c:pt>
                <c:pt idx="2240">
                  <c:v>14.0891220015225</c:v>
                </c:pt>
                <c:pt idx="2241">
                  <c:v>13.9397102040207</c:v>
                </c:pt>
                <c:pt idx="2242">
                  <c:v>13.907628833553</c:v>
                </c:pt>
                <c:pt idx="2243">
                  <c:v>13.9711914042164</c:v>
                </c:pt>
                <c:pt idx="2244">
                  <c:v>13.9250579920275</c:v>
                </c:pt>
                <c:pt idx="2245">
                  <c:v>13.8446461040245</c:v>
                </c:pt>
                <c:pt idx="2246">
                  <c:v>13.85777522593421</c:v>
                </c:pt>
                <c:pt idx="2247">
                  <c:v>14.0477820921475</c:v>
                </c:pt>
                <c:pt idx="2248">
                  <c:v>14.57081413466361</c:v>
                </c:pt>
                <c:pt idx="2249">
                  <c:v>14.8808615993795</c:v>
                </c:pt>
                <c:pt idx="2250">
                  <c:v>14.9913413200855</c:v>
                </c:pt>
                <c:pt idx="2251">
                  <c:v>15.1191630538243</c:v>
                </c:pt>
                <c:pt idx="2252">
                  <c:v>15.2628657343624</c:v>
                </c:pt>
                <c:pt idx="2253">
                  <c:v>15.19574229686562</c:v>
                </c:pt>
                <c:pt idx="2254">
                  <c:v>14.88641945058341</c:v>
                </c:pt>
                <c:pt idx="2255">
                  <c:v>14.67575008846881</c:v>
                </c:pt>
                <c:pt idx="2256">
                  <c:v>14.6887359404048</c:v>
                </c:pt>
                <c:pt idx="2257">
                  <c:v>15.0574381969188</c:v>
                </c:pt>
                <c:pt idx="2258">
                  <c:v>15.7057027067406</c:v>
                </c:pt>
                <c:pt idx="2259">
                  <c:v>15.6416629968796</c:v>
                </c:pt>
                <c:pt idx="2260">
                  <c:v>15.4887840405844</c:v>
                </c:pt>
                <c:pt idx="2261">
                  <c:v>15.47258289534452</c:v>
                </c:pt>
                <c:pt idx="2262">
                  <c:v>15.540801855646</c:v>
                </c:pt>
                <c:pt idx="2263">
                  <c:v>15.75272291924221</c:v>
                </c:pt>
                <c:pt idx="2264">
                  <c:v>15.6056974801414</c:v>
                </c:pt>
                <c:pt idx="2265">
                  <c:v>15.42781907568631</c:v>
                </c:pt>
                <c:pt idx="2266">
                  <c:v>15.0319380386552</c:v>
                </c:pt>
                <c:pt idx="2267">
                  <c:v>15.04732772949609</c:v>
                </c:pt>
                <c:pt idx="2268">
                  <c:v>15.5580788120337</c:v>
                </c:pt>
                <c:pt idx="2269">
                  <c:v>15.3224280074143</c:v>
                </c:pt>
                <c:pt idx="2270">
                  <c:v>15.0917012342194</c:v>
                </c:pt>
                <c:pt idx="2271">
                  <c:v>15.1529734335228</c:v>
                </c:pt>
                <c:pt idx="2272">
                  <c:v>15.6377742233463</c:v>
                </c:pt>
                <c:pt idx="2273">
                  <c:v>16.30121469929752</c:v>
                </c:pt>
                <c:pt idx="2274">
                  <c:v>16.66538869566179</c:v>
                </c:pt>
                <c:pt idx="2275">
                  <c:v>16.77687108799482</c:v>
                </c:pt>
                <c:pt idx="2276">
                  <c:v>16.8449146767581</c:v>
                </c:pt>
                <c:pt idx="2277">
                  <c:v>16.99361668216595</c:v>
                </c:pt>
                <c:pt idx="2278">
                  <c:v>16.81197388156169</c:v>
                </c:pt>
                <c:pt idx="2279">
                  <c:v>16.515865839364</c:v>
                </c:pt>
                <c:pt idx="2280">
                  <c:v>16.20019975276308</c:v>
                </c:pt>
                <c:pt idx="2281">
                  <c:v>15.7791608021124</c:v>
                </c:pt>
                <c:pt idx="2282">
                  <c:v>16.5195934296373</c:v>
                </c:pt>
                <c:pt idx="2283">
                  <c:v>17.03237213855359</c:v>
                </c:pt>
                <c:pt idx="2284">
                  <c:v>16.94122319513588</c:v>
                </c:pt>
                <c:pt idx="2285">
                  <c:v>17.27380559527842</c:v>
                </c:pt>
                <c:pt idx="2286">
                  <c:v>17.44241959671706</c:v>
                </c:pt>
                <c:pt idx="2287">
                  <c:v>17.431478488676</c:v>
                </c:pt>
                <c:pt idx="2288">
                  <c:v>17.34272400942859</c:v>
                </c:pt>
                <c:pt idx="2289">
                  <c:v>16.40751509675169</c:v>
                </c:pt>
                <c:pt idx="2290">
                  <c:v>15.47872650881531</c:v>
                </c:pt>
                <c:pt idx="2291">
                  <c:v>14.6531519722002</c:v>
                </c:pt>
                <c:pt idx="2292">
                  <c:v>15.49246369523461</c:v>
                </c:pt>
                <c:pt idx="2293">
                  <c:v>17.03895656749181</c:v>
                </c:pt>
                <c:pt idx="2294">
                  <c:v>16.99392463332718</c:v>
                </c:pt>
                <c:pt idx="2295">
                  <c:v>17.12333022703099</c:v>
                </c:pt>
                <c:pt idx="2296">
                  <c:v>17.06713979088939</c:v>
                </c:pt>
                <c:pt idx="2297">
                  <c:v>16.96232487368786</c:v>
                </c:pt>
                <c:pt idx="2298">
                  <c:v>16.37795801481164</c:v>
                </c:pt>
                <c:pt idx="2299">
                  <c:v>14.9454421032168</c:v>
                </c:pt>
                <c:pt idx="2300">
                  <c:v>15.17743494344361</c:v>
                </c:pt>
                <c:pt idx="2301">
                  <c:v>15.5331306423396</c:v>
                </c:pt>
                <c:pt idx="2302">
                  <c:v>14.5351449077205</c:v>
                </c:pt>
                <c:pt idx="2303">
                  <c:v>13.8381806325397</c:v>
                </c:pt>
                <c:pt idx="2304">
                  <c:v>14.32980888780691</c:v>
                </c:pt>
                <c:pt idx="2305">
                  <c:v>15.00504917515</c:v>
                </c:pt>
                <c:pt idx="2306">
                  <c:v>13.87530595406771</c:v>
                </c:pt>
                <c:pt idx="2307">
                  <c:v>14.27635805029</c:v>
                </c:pt>
                <c:pt idx="2308">
                  <c:v>14.1273576761957</c:v>
                </c:pt>
                <c:pt idx="2309">
                  <c:v>14.19413721702301</c:v>
                </c:pt>
                <c:pt idx="2310">
                  <c:v>14.138999249346</c:v>
                </c:pt>
                <c:pt idx="2311">
                  <c:v>13.7145649561484</c:v>
                </c:pt>
                <c:pt idx="2312">
                  <c:v>13.30440216392291</c:v>
                </c:pt>
                <c:pt idx="2313">
                  <c:v>12.8637483996918</c:v>
                </c:pt>
                <c:pt idx="2314">
                  <c:v>11.9073585046474</c:v>
                </c:pt>
                <c:pt idx="2315">
                  <c:v>13.1166666448549</c:v>
                </c:pt>
                <c:pt idx="2316">
                  <c:v>13.138738456592</c:v>
                </c:pt>
                <c:pt idx="2317">
                  <c:v>13.5144745624129</c:v>
                </c:pt>
                <c:pt idx="2318">
                  <c:v>13.6215121010886</c:v>
                </c:pt>
                <c:pt idx="2319">
                  <c:v>13.9770766522398</c:v>
                </c:pt>
                <c:pt idx="2320">
                  <c:v>13.6076429470316</c:v>
                </c:pt>
                <c:pt idx="2321">
                  <c:v>13.6336456204722</c:v>
                </c:pt>
                <c:pt idx="2322">
                  <c:v>13.47855451946982</c:v>
                </c:pt>
                <c:pt idx="2323">
                  <c:v>13.2914488282214</c:v>
                </c:pt>
                <c:pt idx="2324">
                  <c:v>13.2539481356219</c:v>
                </c:pt>
                <c:pt idx="2325">
                  <c:v>13.2746558079557</c:v>
                </c:pt>
                <c:pt idx="2326">
                  <c:v>13.2194728349129</c:v>
                </c:pt>
                <c:pt idx="2327">
                  <c:v>13.2788964561844</c:v>
                </c:pt>
                <c:pt idx="2328">
                  <c:v>13.27360652873571</c:v>
                </c:pt>
                <c:pt idx="2329">
                  <c:v>13.1677025646389</c:v>
                </c:pt>
                <c:pt idx="2330">
                  <c:v>13.05459000893641</c:v>
                </c:pt>
                <c:pt idx="2331">
                  <c:v>12.92852417809</c:v>
                </c:pt>
                <c:pt idx="2332">
                  <c:v>12.85624536656901</c:v>
                </c:pt>
                <c:pt idx="2333">
                  <c:v>12.7867581965534</c:v>
                </c:pt>
                <c:pt idx="2334">
                  <c:v>12.83114625707231</c:v>
                </c:pt>
                <c:pt idx="2335">
                  <c:v>12.81989080384251</c:v>
                </c:pt>
                <c:pt idx="2336">
                  <c:v>12.6922688604615</c:v>
                </c:pt>
                <c:pt idx="2337">
                  <c:v>12.42244201635192</c:v>
                </c:pt>
                <c:pt idx="2338">
                  <c:v>12.4932627442379</c:v>
                </c:pt>
                <c:pt idx="2339">
                  <c:v>12.1392741516331</c:v>
                </c:pt>
                <c:pt idx="2340">
                  <c:v>11.0318841878737</c:v>
                </c:pt>
                <c:pt idx="2341">
                  <c:v>10.49968743184211</c:v>
                </c:pt>
                <c:pt idx="2342">
                  <c:v>9.77557866910084</c:v>
                </c:pt>
                <c:pt idx="2343">
                  <c:v>10.48683997318462</c:v>
                </c:pt>
                <c:pt idx="2344">
                  <c:v>11.7728433432301</c:v>
                </c:pt>
                <c:pt idx="2345">
                  <c:v>11.5513292718927</c:v>
                </c:pt>
                <c:pt idx="2346">
                  <c:v>9.564976380145768</c:v>
                </c:pt>
                <c:pt idx="2347">
                  <c:v>8.86473448382963</c:v>
                </c:pt>
                <c:pt idx="2348">
                  <c:v>9.61601871998245</c:v>
                </c:pt>
                <c:pt idx="2349">
                  <c:v>11.5359484868183</c:v>
                </c:pt>
                <c:pt idx="2350">
                  <c:v>11.8667007360355</c:v>
                </c:pt>
                <c:pt idx="2351">
                  <c:v>11.2859683034607</c:v>
                </c:pt>
                <c:pt idx="2352">
                  <c:v>10.3318910545084</c:v>
                </c:pt>
                <c:pt idx="2353">
                  <c:v>10.15984319180591</c:v>
                </c:pt>
                <c:pt idx="2354">
                  <c:v>10.069769023574</c:v>
                </c:pt>
                <c:pt idx="2355">
                  <c:v>11.132041245046</c:v>
                </c:pt>
                <c:pt idx="2356">
                  <c:v>11.47131166215689</c:v>
                </c:pt>
                <c:pt idx="2357">
                  <c:v>10.97047950246741</c:v>
                </c:pt>
                <c:pt idx="2358">
                  <c:v>9.046454145588748</c:v>
                </c:pt>
                <c:pt idx="2359">
                  <c:v>8.5697400313703</c:v>
                </c:pt>
                <c:pt idx="2360">
                  <c:v>8.236976111817791</c:v>
                </c:pt>
                <c:pt idx="2361">
                  <c:v>8.11256630594609</c:v>
                </c:pt>
                <c:pt idx="2362">
                  <c:v>7.927954189251215</c:v>
                </c:pt>
                <c:pt idx="2363">
                  <c:v>6.579110261305484</c:v>
                </c:pt>
                <c:pt idx="2364">
                  <c:v>5.970535390286249</c:v>
                </c:pt>
                <c:pt idx="2365">
                  <c:v>8.870959565761452</c:v>
                </c:pt>
                <c:pt idx="2366">
                  <c:v>9.7275336013538</c:v>
                </c:pt>
                <c:pt idx="2367">
                  <c:v>7.93205520072665</c:v>
                </c:pt>
                <c:pt idx="2368">
                  <c:v>7.88601275500998</c:v>
                </c:pt>
                <c:pt idx="2369">
                  <c:v>7.62035303182419</c:v>
                </c:pt>
                <c:pt idx="2370">
                  <c:v>7.409872462067674</c:v>
                </c:pt>
                <c:pt idx="2371">
                  <c:v>7.40584825888868</c:v>
                </c:pt>
                <c:pt idx="2372">
                  <c:v>7.511697060143971</c:v>
                </c:pt>
                <c:pt idx="2373">
                  <c:v>7.42211852565307</c:v>
                </c:pt>
                <c:pt idx="2374">
                  <c:v>7.54374452954035</c:v>
                </c:pt>
                <c:pt idx="2375">
                  <c:v>7.76031291768386</c:v>
                </c:pt>
                <c:pt idx="2376">
                  <c:v>7.60980497307212</c:v>
                </c:pt>
                <c:pt idx="2377">
                  <c:v>8.376082595723076</c:v>
                </c:pt>
                <c:pt idx="2378">
                  <c:v>6.339252212171804</c:v>
                </c:pt>
                <c:pt idx="2379">
                  <c:v>6.574595070199368</c:v>
                </c:pt>
                <c:pt idx="2380">
                  <c:v>6.235718772582191</c:v>
                </c:pt>
                <c:pt idx="2381">
                  <c:v>6.476367674709465</c:v>
                </c:pt>
                <c:pt idx="2382">
                  <c:v>6.18567442880183</c:v>
                </c:pt>
                <c:pt idx="2383">
                  <c:v>5.692580949874084</c:v>
                </c:pt>
                <c:pt idx="2384">
                  <c:v>5.317577203113228</c:v>
                </c:pt>
                <c:pt idx="2385">
                  <c:v>5.75528116096155</c:v>
                </c:pt>
                <c:pt idx="2386">
                  <c:v>6.78050267332302</c:v>
                </c:pt>
                <c:pt idx="2387">
                  <c:v>7.07560291560263</c:v>
                </c:pt>
                <c:pt idx="2388">
                  <c:v>7.289526395245201</c:v>
                </c:pt>
                <c:pt idx="2389">
                  <c:v>7.063315351486156</c:v>
                </c:pt>
                <c:pt idx="2390">
                  <c:v>6.912195031045195</c:v>
                </c:pt>
                <c:pt idx="2391">
                  <c:v>6.826477097308969</c:v>
                </c:pt>
                <c:pt idx="2392">
                  <c:v>6.855324454078906</c:v>
                </c:pt>
                <c:pt idx="2393">
                  <c:v>7.010141842478466</c:v>
                </c:pt>
                <c:pt idx="2394">
                  <c:v>6.37501876921964</c:v>
                </c:pt>
                <c:pt idx="2395">
                  <c:v>6.455191525442164</c:v>
                </c:pt>
                <c:pt idx="2396">
                  <c:v>6.59192568033005</c:v>
                </c:pt>
                <c:pt idx="2397">
                  <c:v>6.603786900239076</c:v>
                </c:pt>
                <c:pt idx="2398">
                  <c:v>6.846655072806955</c:v>
                </c:pt>
                <c:pt idx="2399">
                  <c:v>6.676737101077364</c:v>
                </c:pt>
                <c:pt idx="2400">
                  <c:v>6.965997042486255</c:v>
                </c:pt>
                <c:pt idx="2401">
                  <c:v>6.629257485470964</c:v>
                </c:pt>
                <c:pt idx="2402">
                  <c:v>6.64710719048221</c:v>
                </c:pt>
                <c:pt idx="2403">
                  <c:v>6.74757714402511</c:v>
                </c:pt>
                <c:pt idx="2404">
                  <c:v>6.46336291307367</c:v>
                </c:pt>
                <c:pt idx="2405">
                  <c:v>6.39317732076387</c:v>
                </c:pt>
                <c:pt idx="2406">
                  <c:v>6.151564608699005</c:v>
                </c:pt>
                <c:pt idx="2407">
                  <c:v>6.077110395335739</c:v>
                </c:pt>
                <c:pt idx="2408">
                  <c:v>6.32236639530929</c:v>
                </c:pt>
                <c:pt idx="2409">
                  <c:v>6.238036493320065</c:v>
                </c:pt>
                <c:pt idx="2410">
                  <c:v>6.572698984925565</c:v>
                </c:pt>
                <c:pt idx="2411">
                  <c:v>5.948489068646715</c:v>
                </c:pt>
                <c:pt idx="2412">
                  <c:v>6.03720828847195</c:v>
                </c:pt>
                <c:pt idx="2413">
                  <c:v>6.745497084980868</c:v>
                </c:pt>
                <c:pt idx="2414">
                  <c:v>6.43863179347327</c:v>
                </c:pt>
                <c:pt idx="2415">
                  <c:v>6.270863344521528</c:v>
                </c:pt>
                <c:pt idx="2416">
                  <c:v>6.179900766761495</c:v>
                </c:pt>
                <c:pt idx="2417">
                  <c:v>5.979733355167284</c:v>
                </c:pt>
                <c:pt idx="2418">
                  <c:v>6.051864165814127</c:v>
                </c:pt>
                <c:pt idx="2419">
                  <c:v>5.90593502204236</c:v>
                </c:pt>
                <c:pt idx="2420">
                  <c:v>5.875779836268737</c:v>
                </c:pt>
                <c:pt idx="2421">
                  <c:v>5.767059315062634</c:v>
                </c:pt>
                <c:pt idx="2422">
                  <c:v>5.851574365021405</c:v>
                </c:pt>
                <c:pt idx="2423">
                  <c:v>5.78421494554083</c:v>
                </c:pt>
                <c:pt idx="2424">
                  <c:v>5.880644911425406</c:v>
                </c:pt>
                <c:pt idx="2425">
                  <c:v>5.815947447631188</c:v>
                </c:pt>
                <c:pt idx="2426">
                  <c:v>5.79895673302607</c:v>
                </c:pt>
                <c:pt idx="2427">
                  <c:v>6.168181366368164</c:v>
                </c:pt>
                <c:pt idx="2428">
                  <c:v>9.18527911114839</c:v>
                </c:pt>
                <c:pt idx="2429">
                  <c:v>8.7651828338378</c:v>
                </c:pt>
                <c:pt idx="2430">
                  <c:v>6.36319860157465</c:v>
                </c:pt>
                <c:pt idx="2431">
                  <c:v>5.95987021222974</c:v>
                </c:pt>
                <c:pt idx="2432">
                  <c:v>6.809585828648125</c:v>
                </c:pt>
                <c:pt idx="2433">
                  <c:v>8.071074521626528</c:v>
                </c:pt>
                <c:pt idx="2434">
                  <c:v>5.242867999740564</c:v>
                </c:pt>
                <c:pt idx="2435">
                  <c:v>5.88197085571714</c:v>
                </c:pt>
                <c:pt idx="2436">
                  <c:v>6.00332346717581</c:v>
                </c:pt>
                <c:pt idx="2437">
                  <c:v>5.49585858621567</c:v>
                </c:pt>
                <c:pt idx="2438">
                  <c:v>5.984898221700671</c:v>
                </c:pt>
                <c:pt idx="2439">
                  <c:v>6.09567147307802</c:v>
                </c:pt>
                <c:pt idx="2440">
                  <c:v>5.71561202270339</c:v>
                </c:pt>
                <c:pt idx="2441">
                  <c:v>5.30649531459255</c:v>
                </c:pt>
                <c:pt idx="2442">
                  <c:v>5.6502376434201</c:v>
                </c:pt>
                <c:pt idx="2443">
                  <c:v>2.48726020920681</c:v>
                </c:pt>
                <c:pt idx="2444">
                  <c:v>3.18623006392762</c:v>
                </c:pt>
                <c:pt idx="2445">
                  <c:v>3.288437510152304</c:v>
                </c:pt>
                <c:pt idx="2446">
                  <c:v>3.04823268864785</c:v>
                </c:pt>
                <c:pt idx="2447">
                  <c:v>1.690663417340489</c:v>
                </c:pt>
                <c:pt idx="2448">
                  <c:v>3.07929259506651</c:v>
                </c:pt>
                <c:pt idx="2449">
                  <c:v>4.84805088349025</c:v>
                </c:pt>
                <c:pt idx="2450">
                  <c:v>4.21121514455532</c:v>
                </c:pt>
                <c:pt idx="2451">
                  <c:v>0.834352053043268</c:v>
                </c:pt>
                <c:pt idx="2452">
                  <c:v>3.98667944898177</c:v>
                </c:pt>
                <c:pt idx="2453">
                  <c:v>5.529903817203238</c:v>
                </c:pt>
                <c:pt idx="2454">
                  <c:v>6.73790171408072</c:v>
                </c:pt>
                <c:pt idx="2455">
                  <c:v>5.89783858438063</c:v>
                </c:pt>
                <c:pt idx="2456">
                  <c:v>5.983542882192894</c:v>
                </c:pt>
                <c:pt idx="2457">
                  <c:v>6.519974347079327</c:v>
                </c:pt>
                <c:pt idx="2458">
                  <c:v>6.613560951083985</c:v>
                </c:pt>
                <c:pt idx="2459">
                  <c:v>7.323716762575355</c:v>
                </c:pt>
                <c:pt idx="2460">
                  <c:v>7.905270513992024</c:v>
                </c:pt>
                <c:pt idx="2461">
                  <c:v>7.781658883522157</c:v>
                </c:pt>
                <c:pt idx="2462">
                  <c:v>2.1544232064442</c:v>
                </c:pt>
                <c:pt idx="2463">
                  <c:v>4.342188240160554</c:v>
                </c:pt>
                <c:pt idx="2464">
                  <c:v>5.303332457585197</c:v>
                </c:pt>
                <c:pt idx="2465">
                  <c:v>4.95993548025561</c:v>
                </c:pt>
                <c:pt idx="2466">
                  <c:v>4.916547047412164</c:v>
                </c:pt>
                <c:pt idx="2467">
                  <c:v>6.242825856046042</c:v>
                </c:pt>
                <c:pt idx="2468">
                  <c:v>6.94175860678676</c:v>
                </c:pt>
                <c:pt idx="2469">
                  <c:v>7.307101035957715</c:v>
                </c:pt>
                <c:pt idx="2470">
                  <c:v>8.18802485343639</c:v>
                </c:pt>
                <c:pt idx="2471">
                  <c:v>11.2504056849981</c:v>
                </c:pt>
                <c:pt idx="2472">
                  <c:v>11.6058186515158</c:v>
                </c:pt>
                <c:pt idx="2473">
                  <c:v>10.3744109412577</c:v>
                </c:pt>
                <c:pt idx="2474">
                  <c:v>10.8882086923349</c:v>
                </c:pt>
                <c:pt idx="2475">
                  <c:v>11.96567519474261</c:v>
                </c:pt>
                <c:pt idx="2476">
                  <c:v>12.2516980115115</c:v>
                </c:pt>
                <c:pt idx="2477">
                  <c:v>12.26113970924721</c:v>
                </c:pt>
                <c:pt idx="2478">
                  <c:v>12.86240073583902</c:v>
                </c:pt>
                <c:pt idx="2479">
                  <c:v>12.8033134309975</c:v>
                </c:pt>
                <c:pt idx="2480">
                  <c:v>8.78207286140237</c:v>
                </c:pt>
                <c:pt idx="2481">
                  <c:v>7.746690514853774</c:v>
                </c:pt>
                <c:pt idx="2482">
                  <c:v>8.174241787561099</c:v>
                </c:pt>
                <c:pt idx="2483">
                  <c:v>8.35329687874834</c:v>
                </c:pt>
                <c:pt idx="2484">
                  <c:v>7.8886482045063</c:v>
                </c:pt>
                <c:pt idx="2485">
                  <c:v>7.9745985832974</c:v>
                </c:pt>
                <c:pt idx="2486">
                  <c:v>9.12014325270876</c:v>
                </c:pt>
                <c:pt idx="2487">
                  <c:v>10.01448422409881</c:v>
                </c:pt>
                <c:pt idx="2488">
                  <c:v>8.81794624603554</c:v>
                </c:pt>
                <c:pt idx="2489">
                  <c:v>6.98617084134454</c:v>
                </c:pt>
                <c:pt idx="2490">
                  <c:v>6.98276461337842</c:v>
                </c:pt>
                <c:pt idx="2491">
                  <c:v>7.26712119363079</c:v>
                </c:pt>
                <c:pt idx="2492">
                  <c:v>6.867270858984425</c:v>
                </c:pt>
                <c:pt idx="2493">
                  <c:v>6.797287372345877</c:v>
                </c:pt>
                <c:pt idx="2494">
                  <c:v>6.68508398391978</c:v>
                </c:pt>
                <c:pt idx="2495">
                  <c:v>6.658747189082865</c:v>
                </c:pt>
                <c:pt idx="2496">
                  <c:v>6.78120338609404</c:v>
                </c:pt>
                <c:pt idx="2497">
                  <c:v>7.240279590666114</c:v>
                </c:pt>
                <c:pt idx="2498">
                  <c:v>7.90219686358301</c:v>
                </c:pt>
                <c:pt idx="2499">
                  <c:v>8.83361201632017</c:v>
                </c:pt>
                <c:pt idx="2500">
                  <c:v>10.10298923224311</c:v>
                </c:pt>
                <c:pt idx="2501">
                  <c:v>10.78834864126289</c:v>
                </c:pt>
                <c:pt idx="2502">
                  <c:v>10.85056019704832</c:v>
                </c:pt>
                <c:pt idx="2503">
                  <c:v>10.84588507973501</c:v>
                </c:pt>
                <c:pt idx="2504">
                  <c:v>10.84982434640891</c:v>
                </c:pt>
                <c:pt idx="2505">
                  <c:v>10.85363501808102</c:v>
                </c:pt>
                <c:pt idx="2506">
                  <c:v>10.8288492501638</c:v>
                </c:pt>
                <c:pt idx="2507">
                  <c:v>10.8176685587585</c:v>
                </c:pt>
                <c:pt idx="2508">
                  <c:v>10.8270281781261</c:v>
                </c:pt>
                <c:pt idx="2509">
                  <c:v>10.7776824639389</c:v>
                </c:pt>
                <c:pt idx="2510">
                  <c:v>10.760933268378</c:v>
                </c:pt>
                <c:pt idx="2511">
                  <c:v>10.72982142696339</c:v>
                </c:pt>
                <c:pt idx="2512">
                  <c:v>10.74070110815719</c:v>
                </c:pt>
                <c:pt idx="2513">
                  <c:v>10.72940027379941</c:v>
                </c:pt>
                <c:pt idx="2514">
                  <c:v>10.73718776255579</c:v>
                </c:pt>
                <c:pt idx="2515">
                  <c:v>10.7589087905763</c:v>
                </c:pt>
                <c:pt idx="2516">
                  <c:v>10.50924360077</c:v>
                </c:pt>
                <c:pt idx="2517">
                  <c:v>10.4511674282392</c:v>
                </c:pt>
                <c:pt idx="2518">
                  <c:v>10.64480215195889</c:v>
                </c:pt>
                <c:pt idx="2519">
                  <c:v>10.54083739370661</c:v>
                </c:pt>
                <c:pt idx="2520">
                  <c:v>10.36090856670771</c:v>
                </c:pt>
                <c:pt idx="2521">
                  <c:v>10.44951421116751</c:v>
                </c:pt>
                <c:pt idx="2522">
                  <c:v>10.60430930677</c:v>
                </c:pt>
                <c:pt idx="2523">
                  <c:v>10.81201927338171</c:v>
                </c:pt>
                <c:pt idx="2524">
                  <c:v>10.86623309852581</c:v>
                </c:pt>
                <c:pt idx="2525">
                  <c:v>10.86908464760262</c:v>
                </c:pt>
                <c:pt idx="2526">
                  <c:v>10.85636693344922</c:v>
                </c:pt>
                <c:pt idx="2527">
                  <c:v>10.83325769652391</c:v>
                </c:pt>
                <c:pt idx="2528">
                  <c:v>10.78849763792021</c:v>
                </c:pt>
                <c:pt idx="2529">
                  <c:v>10.74134332188579</c:v>
                </c:pt>
                <c:pt idx="2530">
                  <c:v>10.7421618956599</c:v>
                </c:pt>
                <c:pt idx="2531">
                  <c:v>10.7445833240607</c:v>
                </c:pt>
                <c:pt idx="2532">
                  <c:v>10.7394772441565</c:v>
                </c:pt>
                <c:pt idx="2533">
                  <c:v>10.74959310583159</c:v>
                </c:pt>
                <c:pt idx="2534">
                  <c:v>10.678639647637</c:v>
                </c:pt>
                <c:pt idx="2535">
                  <c:v>10.6953417311187</c:v>
                </c:pt>
                <c:pt idx="2536">
                  <c:v>10.8339179109996</c:v>
                </c:pt>
                <c:pt idx="2537">
                  <c:v>10.8709939899507</c:v>
                </c:pt>
                <c:pt idx="2538">
                  <c:v>10.87778490565221</c:v>
                </c:pt>
                <c:pt idx="2539">
                  <c:v>10.8739726405535</c:v>
                </c:pt>
                <c:pt idx="2540">
                  <c:v>10.86284901270682</c:v>
                </c:pt>
                <c:pt idx="2541">
                  <c:v>10.85981567827691</c:v>
                </c:pt>
                <c:pt idx="2542">
                  <c:v>10.844927730029</c:v>
                </c:pt>
                <c:pt idx="2543">
                  <c:v>10.7810003263434</c:v>
                </c:pt>
                <c:pt idx="2544">
                  <c:v>10.7884483822863</c:v>
                </c:pt>
                <c:pt idx="2545">
                  <c:v>10.85152715164711</c:v>
                </c:pt>
                <c:pt idx="2546">
                  <c:v>10.87143674472262</c:v>
                </c:pt>
                <c:pt idx="2547">
                  <c:v>10.87270968491491</c:v>
                </c:pt>
                <c:pt idx="2548">
                  <c:v>10.8633110971754</c:v>
                </c:pt>
                <c:pt idx="2549">
                  <c:v>10.8573709201761</c:v>
                </c:pt>
                <c:pt idx="2550">
                  <c:v>10.84554267768712</c:v>
                </c:pt>
                <c:pt idx="2551">
                  <c:v>10.81365505389631</c:v>
                </c:pt>
                <c:pt idx="2552">
                  <c:v>10.7237770900995</c:v>
                </c:pt>
                <c:pt idx="2553">
                  <c:v>10.7676129190765</c:v>
                </c:pt>
                <c:pt idx="2554">
                  <c:v>10.85253553735612</c:v>
                </c:pt>
                <c:pt idx="2555">
                  <c:v>10.8711666437667</c:v>
                </c:pt>
                <c:pt idx="2556">
                  <c:v>10.8802315760114</c:v>
                </c:pt>
                <c:pt idx="2557">
                  <c:v>10.89927955312531</c:v>
                </c:pt>
                <c:pt idx="2558">
                  <c:v>11.0336675893204</c:v>
                </c:pt>
                <c:pt idx="2559">
                  <c:v>11.1951346462364</c:v>
                </c:pt>
                <c:pt idx="2560">
                  <c:v>13.529291997809</c:v>
                </c:pt>
                <c:pt idx="2561">
                  <c:v>13.53110248147158</c:v>
                </c:pt>
                <c:pt idx="2562">
                  <c:v>13.510954715956</c:v>
                </c:pt>
                <c:pt idx="2563">
                  <c:v>13.5248757998974</c:v>
                </c:pt>
                <c:pt idx="2564">
                  <c:v>13.52921918267459</c:v>
                </c:pt>
                <c:pt idx="2565">
                  <c:v>13.5220371084635</c:v>
                </c:pt>
                <c:pt idx="2566">
                  <c:v>13.5025937866136</c:v>
                </c:pt>
                <c:pt idx="2567">
                  <c:v>13.2948457565787</c:v>
                </c:pt>
                <c:pt idx="2568">
                  <c:v>12.3461626263481</c:v>
                </c:pt>
                <c:pt idx="2569">
                  <c:v>12.1331525602619</c:v>
                </c:pt>
                <c:pt idx="2570">
                  <c:v>12.6650138820271</c:v>
                </c:pt>
                <c:pt idx="2571">
                  <c:v>12.57253320002522</c:v>
                </c:pt>
                <c:pt idx="2572">
                  <c:v>11.89972773210291</c:v>
                </c:pt>
                <c:pt idx="2573">
                  <c:v>13.3753184994165</c:v>
                </c:pt>
                <c:pt idx="2574">
                  <c:v>13.5080659370825</c:v>
                </c:pt>
                <c:pt idx="2575">
                  <c:v>13.50991201989971</c:v>
                </c:pt>
                <c:pt idx="2576">
                  <c:v>13.5075505619807</c:v>
                </c:pt>
                <c:pt idx="2577">
                  <c:v>13.5180437459817</c:v>
                </c:pt>
                <c:pt idx="2578">
                  <c:v>13.52341688937031</c:v>
                </c:pt>
                <c:pt idx="2579">
                  <c:v>13.5283502503057</c:v>
                </c:pt>
                <c:pt idx="2580">
                  <c:v>13.521544767477</c:v>
                </c:pt>
                <c:pt idx="2581">
                  <c:v>13.5246529277442</c:v>
                </c:pt>
                <c:pt idx="2582">
                  <c:v>13.5346967753438</c:v>
                </c:pt>
                <c:pt idx="2583">
                  <c:v>13.5369369721595</c:v>
                </c:pt>
                <c:pt idx="2584">
                  <c:v>13.53768521048841</c:v>
                </c:pt>
                <c:pt idx="2585">
                  <c:v>13.5414690257677</c:v>
                </c:pt>
                <c:pt idx="2586">
                  <c:v>13.542388678451</c:v>
                </c:pt>
                <c:pt idx="2587">
                  <c:v>13.5465902105731</c:v>
                </c:pt>
                <c:pt idx="2588">
                  <c:v>13.54702946466449</c:v>
                </c:pt>
                <c:pt idx="2589">
                  <c:v>13.55203255559882</c:v>
                </c:pt>
                <c:pt idx="2590">
                  <c:v>13.55547996225921</c:v>
                </c:pt>
                <c:pt idx="2591">
                  <c:v>13.55919423921381</c:v>
                </c:pt>
                <c:pt idx="2592">
                  <c:v>13.5584720644133</c:v>
                </c:pt>
                <c:pt idx="2593">
                  <c:v>13.5576306611778</c:v>
                </c:pt>
                <c:pt idx="2594">
                  <c:v>13.5577839509321</c:v>
                </c:pt>
                <c:pt idx="2595">
                  <c:v>13.57348414805881</c:v>
                </c:pt>
                <c:pt idx="2596">
                  <c:v>13.5908112573918</c:v>
                </c:pt>
                <c:pt idx="2597">
                  <c:v>13.5934159459838</c:v>
                </c:pt>
                <c:pt idx="2598">
                  <c:v>13.6087205513615</c:v>
                </c:pt>
                <c:pt idx="2599">
                  <c:v>13.5951309440268</c:v>
                </c:pt>
                <c:pt idx="2600">
                  <c:v>13.58665787004861</c:v>
                </c:pt>
                <c:pt idx="2601">
                  <c:v>13.617046161737</c:v>
                </c:pt>
                <c:pt idx="2602">
                  <c:v>13.6294622912117</c:v>
                </c:pt>
                <c:pt idx="2603">
                  <c:v>13.6358761253452</c:v>
                </c:pt>
                <c:pt idx="2604">
                  <c:v>13.6239277292001</c:v>
                </c:pt>
                <c:pt idx="2605">
                  <c:v>13.65249888684641</c:v>
                </c:pt>
                <c:pt idx="2606">
                  <c:v>13.719466421213</c:v>
                </c:pt>
                <c:pt idx="2607">
                  <c:v>13.7472352090818</c:v>
                </c:pt>
                <c:pt idx="2608">
                  <c:v>13.7498109283169</c:v>
                </c:pt>
                <c:pt idx="2609">
                  <c:v>13.76698956518131</c:v>
                </c:pt>
                <c:pt idx="2610">
                  <c:v>13.7539033208935</c:v>
                </c:pt>
                <c:pt idx="2611">
                  <c:v>13.72487395548279</c:v>
                </c:pt>
                <c:pt idx="2612">
                  <c:v>13.68554263789551</c:v>
                </c:pt>
                <c:pt idx="2613">
                  <c:v>13.6941136560453</c:v>
                </c:pt>
                <c:pt idx="2614">
                  <c:v>13.722144695612</c:v>
                </c:pt>
                <c:pt idx="2615">
                  <c:v>13.7212017522043</c:v>
                </c:pt>
                <c:pt idx="2616">
                  <c:v>13.7318824555301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observed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2"/>
            <c:spPr>
              <a:noFill/>
              <a:ln w="0">
                <a:solidFill>
                  <a:schemeClr val="tx1"/>
                </a:solidFill>
              </a:ln>
            </c:spPr>
          </c:marker>
          <c:cat>
            <c:numRef>
              <c:f>Sheet1!$A$2:$A$2618</c:f>
              <c:numCache>
                <c:formatCode>yyyy/m/d</c:formatCode>
                <c:ptCount val="2617"/>
                <c:pt idx="0">
                  <c:v>39234.0</c:v>
                </c:pt>
                <c:pt idx="1">
                  <c:v>39235.0</c:v>
                </c:pt>
                <c:pt idx="2">
                  <c:v>39236.0</c:v>
                </c:pt>
                <c:pt idx="3">
                  <c:v>39237.0</c:v>
                </c:pt>
                <c:pt idx="4">
                  <c:v>39238.0</c:v>
                </c:pt>
                <c:pt idx="5">
                  <c:v>39239.0</c:v>
                </c:pt>
                <c:pt idx="6">
                  <c:v>39240.0</c:v>
                </c:pt>
                <c:pt idx="7">
                  <c:v>39241.0</c:v>
                </c:pt>
                <c:pt idx="8">
                  <c:v>39242.0</c:v>
                </c:pt>
                <c:pt idx="9">
                  <c:v>39243.0</c:v>
                </c:pt>
                <c:pt idx="10">
                  <c:v>39244.0</c:v>
                </c:pt>
                <c:pt idx="11">
                  <c:v>39245.0</c:v>
                </c:pt>
                <c:pt idx="12">
                  <c:v>39246.0</c:v>
                </c:pt>
                <c:pt idx="13">
                  <c:v>39247.0</c:v>
                </c:pt>
                <c:pt idx="14">
                  <c:v>39248.0</c:v>
                </c:pt>
                <c:pt idx="15">
                  <c:v>39249.0</c:v>
                </c:pt>
                <c:pt idx="16">
                  <c:v>39250.0</c:v>
                </c:pt>
                <c:pt idx="17">
                  <c:v>39251.0</c:v>
                </c:pt>
                <c:pt idx="18">
                  <c:v>39252.0</c:v>
                </c:pt>
                <c:pt idx="19">
                  <c:v>39253.0</c:v>
                </c:pt>
                <c:pt idx="20">
                  <c:v>39254.0</c:v>
                </c:pt>
                <c:pt idx="21">
                  <c:v>39255.0</c:v>
                </c:pt>
                <c:pt idx="22">
                  <c:v>39256.0</c:v>
                </c:pt>
                <c:pt idx="23">
                  <c:v>39257.0</c:v>
                </c:pt>
                <c:pt idx="24">
                  <c:v>39258.0</c:v>
                </c:pt>
                <c:pt idx="25">
                  <c:v>39259.0</c:v>
                </c:pt>
                <c:pt idx="26">
                  <c:v>39260.0</c:v>
                </c:pt>
                <c:pt idx="27">
                  <c:v>39261.0</c:v>
                </c:pt>
                <c:pt idx="28">
                  <c:v>39262.0</c:v>
                </c:pt>
                <c:pt idx="29">
                  <c:v>39263.0</c:v>
                </c:pt>
                <c:pt idx="30">
                  <c:v>39264.0</c:v>
                </c:pt>
                <c:pt idx="31">
                  <c:v>39265.0</c:v>
                </c:pt>
                <c:pt idx="32">
                  <c:v>39266.0</c:v>
                </c:pt>
                <c:pt idx="33">
                  <c:v>39267.0</c:v>
                </c:pt>
                <c:pt idx="34">
                  <c:v>39268.0</c:v>
                </c:pt>
                <c:pt idx="35">
                  <c:v>39269.0</c:v>
                </c:pt>
                <c:pt idx="36">
                  <c:v>39270.0</c:v>
                </c:pt>
                <c:pt idx="37">
                  <c:v>39271.0</c:v>
                </c:pt>
                <c:pt idx="38">
                  <c:v>39272.0</c:v>
                </c:pt>
                <c:pt idx="39">
                  <c:v>39273.0</c:v>
                </c:pt>
                <c:pt idx="40">
                  <c:v>39274.0</c:v>
                </c:pt>
                <c:pt idx="41">
                  <c:v>39275.0</c:v>
                </c:pt>
                <c:pt idx="42">
                  <c:v>39276.0</c:v>
                </c:pt>
                <c:pt idx="43">
                  <c:v>39277.0</c:v>
                </c:pt>
                <c:pt idx="44">
                  <c:v>39278.0</c:v>
                </c:pt>
                <c:pt idx="45">
                  <c:v>39279.0</c:v>
                </c:pt>
                <c:pt idx="46">
                  <c:v>39280.0</c:v>
                </c:pt>
                <c:pt idx="47">
                  <c:v>39281.0</c:v>
                </c:pt>
                <c:pt idx="48">
                  <c:v>39282.0</c:v>
                </c:pt>
                <c:pt idx="49">
                  <c:v>39283.0</c:v>
                </c:pt>
                <c:pt idx="50">
                  <c:v>39284.0</c:v>
                </c:pt>
                <c:pt idx="51">
                  <c:v>39285.0</c:v>
                </c:pt>
                <c:pt idx="52">
                  <c:v>39286.0</c:v>
                </c:pt>
                <c:pt idx="53">
                  <c:v>39287.0</c:v>
                </c:pt>
                <c:pt idx="54">
                  <c:v>39288.0</c:v>
                </c:pt>
                <c:pt idx="55">
                  <c:v>39289.0</c:v>
                </c:pt>
                <c:pt idx="56">
                  <c:v>39290.0</c:v>
                </c:pt>
                <c:pt idx="57">
                  <c:v>39291.0</c:v>
                </c:pt>
                <c:pt idx="58">
                  <c:v>39292.0</c:v>
                </c:pt>
                <c:pt idx="59">
                  <c:v>39293.0</c:v>
                </c:pt>
                <c:pt idx="60">
                  <c:v>39294.0</c:v>
                </c:pt>
                <c:pt idx="61">
                  <c:v>39295.0</c:v>
                </c:pt>
                <c:pt idx="62">
                  <c:v>39296.0</c:v>
                </c:pt>
                <c:pt idx="63">
                  <c:v>39297.0</c:v>
                </c:pt>
                <c:pt idx="64">
                  <c:v>39298.0</c:v>
                </c:pt>
                <c:pt idx="65">
                  <c:v>39299.0</c:v>
                </c:pt>
                <c:pt idx="66">
                  <c:v>39300.0</c:v>
                </c:pt>
                <c:pt idx="67">
                  <c:v>39301.0</c:v>
                </c:pt>
                <c:pt idx="68">
                  <c:v>39302.0</c:v>
                </c:pt>
                <c:pt idx="69">
                  <c:v>39303.0</c:v>
                </c:pt>
                <c:pt idx="70">
                  <c:v>39304.0</c:v>
                </c:pt>
                <c:pt idx="71">
                  <c:v>39305.0</c:v>
                </c:pt>
                <c:pt idx="72">
                  <c:v>39306.0</c:v>
                </c:pt>
                <c:pt idx="73">
                  <c:v>39307.0</c:v>
                </c:pt>
                <c:pt idx="74">
                  <c:v>39308.0</c:v>
                </c:pt>
                <c:pt idx="75">
                  <c:v>39309.0</c:v>
                </c:pt>
                <c:pt idx="76">
                  <c:v>39310.0</c:v>
                </c:pt>
                <c:pt idx="77">
                  <c:v>39311.0</c:v>
                </c:pt>
                <c:pt idx="78">
                  <c:v>39312.0</c:v>
                </c:pt>
                <c:pt idx="79">
                  <c:v>39313.0</c:v>
                </c:pt>
                <c:pt idx="80">
                  <c:v>39314.0</c:v>
                </c:pt>
                <c:pt idx="81">
                  <c:v>39315.0</c:v>
                </c:pt>
                <c:pt idx="82">
                  <c:v>39316.0</c:v>
                </c:pt>
                <c:pt idx="83">
                  <c:v>39317.0</c:v>
                </c:pt>
                <c:pt idx="84">
                  <c:v>39318.0</c:v>
                </c:pt>
                <c:pt idx="85">
                  <c:v>39319.0</c:v>
                </c:pt>
                <c:pt idx="86">
                  <c:v>39320.0</c:v>
                </c:pt>
                <c:pt idx="87">
                  <c:v>39321.0</c:v>
                </c:pt>
                <c:pt idx="88">
                  <c:v>39322.0</c:v>
                </c:pt>
                <c:pt idx="89">
                  <c:v>39323.0</c:v>
                </c:pt>
                <c:pt idx="90">
                  <c:v>39324.0</c:v>
                </c:pt>
                <c:pt idx="91">
                  <c:v>39325.0</c:v>
                </c:pt>
                <c:pt idx="92">
                  <c:v>39326.0</c:v>
                </c:pt>
                <c:pt idx="93">
                  <c:v>39327.0</c:v>
                </c:pt>
                <c:pt idx="94">
                  <c:v>39328.0</c:v>
                </c:pt>
                <c:pt idx="95">
                  <c:v>39329.0</c:v>
                </c:pt>
                <c:pt idx="96">
                  <c:v>39330.0</c:v>
                </c:pt>
                <c:pt idx="97">
                  <c:v>39331.0</c:v>
                </c:pt>
                <c:pt idx="98">
                  <c:v>39332.0</c:v>
                </c:pt>
                <c:pt idx="99">
                  <c:v>39333.0</c:v>
                </c:pt>
                <c:pt idx="100">
                  <c:v>39334.0</c:v>
                </c:pt>
                <c:pt idx="101">
                  <c:v>39335.0</c:v>
                </c:pt>
                <c:pt idx="102">
                  <c:v>39336.0</c:v>
                </c:pt>
                <c:pt idx="103">
                  <c:v>39337.0</c:v>
                </c:pt>
                <c:pt idx="104">
                  <c:v>39338.0</c:v>
                </c:pt>
                <c:pt idx="105">
                  <c:v>39339.0</c:v>
                </c:pt>
                <c:pt idx="106">
                  <c:v>39340.0</c:v>
                </c:pt>
                <c:pt idx="107">
                  <c:v>39341.0</c:v>
                </c:pt>
                <c:pt idx="108">
                  <c:v>39342.0</c:v>
                </c:pt>
                <c:pt idx="109">
                  <c:v>39343.0</c:v>
                </c:pt>
                <c:pt idx="110">
                  <c:v>39344.0</c:v>
                </c:pt>
                <c:pt idx="111">
                  <c:v>39345.0</c:v>
                </c:pt>
                <c:pt idx="112">
                  <c:v>39346.0</c:v>
                </c:pt>
                <c:pt idx="113">
                  <c:v>39347.0</c:v>
                </c:pt>
                <c:pt idx="114">
                  <c:v>39348.0</c:v>
                </c:pt>
                <c:pt idx="115">
                  <c:v>39349.0</c:v>
                </c:pt>
                <c:pt idx="116">
                  <c:v>39350.0</c:v>
                </c:pt>
                <c:pt idx="117">
                  <c:v>39351.0</c:v>
                </c:pt>
                <c:pt idx="118">
                  <c:v>39352.0</c:v>
                </c:pt>
                <c:pt idx="119">
                  <c:v>39353.0</c:v>
                </c:pt>
                <c:pt idx="120">
                  <c:v>39354.0</c:v>
                </c:pt>
                <c:pt idx="121">
                  <c:v>39355.0</c:v>
                </c:pt>
                <c:pt idx="122">
                  <c:v>39356.0</c:v>
                </c:pt>
                <c:pt idx="123">
                  <c:v>39357.0</c:v>
                </c:pt>
                <c:pt idx="124">
                  <c:v>39358.0</c:v>
                </c:pt>
                <c:pt idx="125">
                  <c:v>39359.0</c:v>
                </c:pt>
                <c:pt idx="126">
                  <c:v>39360.0</c:v>
                </c:pt>
                <c:pt idx="127">
                  <c:v>39361.0</c:v>
                </c:pt>
                <c:pt idx="128">
                  <c:v>39362.0</c:v>
                </c:pt>
                <c:pt idx="129">
                  <c:v>39363.0</c:v>
                </c:pt>
                <c:pt idx="130">
                  <c:v>39364.0</c:v>
                </c:pt>
                <c:pt idx="131">
                  <c:v>39365.0</c:v>
                </c:pt>
                <c:pt idx="132">
                  <c:v>39366.0</c:v>
                </c:pt>
                <c:pt idx="133">
                  <c:v>39367.0</c:v>
                </c:pt>
                <c:pt idx="134">
                  <c:v>39368.0</c:v>
                </c:pt>
                <c:pt idx="135">
                  <c:v>39369.0</c:v>
                </c:pt>
                <c:pt idx="136">
                  <c:v>39370.0</c:v>
                </c:pt>
                <c:pt idx="137">
                  <c:v>39371.0</c:v>
                </c:pt>
                <c:pt idx="138">
                  <c:v>39372.0</c:v>
                </c:pt>
                <c:pt idx="139">
                  <c:v>39373.0</c:v>
                </c:pt>
                <c:pt idx="140">
                  <c:v>39374.0</c:v>
                </c:pt>
                <c:pt idx="141">
                  <c:v>39375.0</c:v>
                </c:pt>
                <c:pt idx="142">
                  <c:v>39376.0</c:v>
                </c:pt>
                <c:pt idx="143">
                  <c:v>39377.0</c:v>
                </c:pt>
                <c:pt idx="144">
                  <c:v>39378.0</c:v>
                </c:pt>
                <c:pt idx="145">
                  <c:v>39379.0</c:v>
                </c:pt>
                <c:pt idx="146">
                  <c:v>39380.0</c:v>
                </c:pt>
                <c:pt idx="147">
                  <c:v>39381.0</c:v>
                </c:pt>
                <c:pt idx="148">
                  <c:v>39382.0</c:v>
                </c:pt>
                <c:pt idx="149">
                  <c:v>39383.0</c:v>
                </c:pt>
                <c:pt idx="150">
                  <c:v>39384.0</c:v>
                </c:pt>
                <c:pt idx="151">
                  <c:v>39385.0</c:v>
                </c:pt>
                <c:pt idx="152">
                  <c:v>39386.0</c:v>
                </c:pt>
                <c:pt idx="153">
                  <c:v>39387.0</c:v>
                </c:pt>
                <c:pt idx="154">
                  <c:v>39388.0</c:v>
                </c:pt>
                <c:pt idx="155">
                  <c:v>39389.0</c:v>
                </c:pt>
                <c:pt idx="156">
                  <c:v>39390.0</c:v>
                </c:pt>
                <c:pt idx="157">
                  <c:v>39391.0</c:v>
                </c:pt>
                <c:pt idx="158">
                  <c:v>39392.0</c:v>
                </c:pt>
                <c:pt idx="159">
                  <c:v>39393.0</c:v>
                </c:pt>
                <c:pt idx="160">
                  <c:v>39394.0</c:v>
                </c:pt>
                <c:pt idx="161">
                  <c:v>39395.0</c:v>
                </c:pt>
                <c:pt idx="162">
                  <c:v>39396.0</c:v>
                </c:pt>
                <c:pt idx="163">
                  <c:v>39397.0</c:v>
                </c:pt>
                <c:pt idx="164">
                  <c:v>39398.0</c:v>
                </c:pt>
                <c:pt idx="165">
                  <c:v>39399.0</c:v>
                </c:pt>
                <c:pt idx="166">
                  <c:v>39400.0</c:v>
                </c:pt>
                <c:pt idx="167">
                  <c:v>39401.0</c:v>
                </c:pt>
                <c:pt idx="168">
                  <c:v>39402.0</c:v>
                </c:pt>
                <c:pt idx="169">
                  <c:v>39403.0</c:v>
                </c:pt>
                <c:pt idx="170">
                  <c:v>39404.0</c:v>
                </c:pt>
                <c:pt idx="171">
                  <c:v>39405.0</c:v>
                </c:pt>
                <c:pt idx="172">
                  <c:v>39406.0</c:v>
                </c:pt>
                <c:pt idx="173">
                  <c:v>39407.0</c:v>
                </c:pt>
                <c:pt idx="174">
                  <c:v>39408.0</c:v>
                </c:pt>
                <c:pt idx="175">
                  <c:v>39409.0</c:v>
                </c:pt>
                <c:pt idx="176">
                  <c:v>39410.0</c:v>
                </c:pt>
                <c:pt idx="177">
                  <c:v>39411.0</c:v>
                </c:pt>
                <c:pt idx="178">
                  <c:v>39412.0</c:v>
                </c:pt>
                <c:pt idx="179">
                  <c:v>39413.0</c:v>
                </c:pt>
                <c:pt idx="180">
                  <c:v>39414.0</c:v>
                </c:pt>
                <c:pt idx="181">
                  <c:v>39415.0</c:v>
                </c:pt>
                <c:pt idx="182">
                  <c:v>39416.0</c:v>
                </c:pt>
                <c:pt idx="183">
                  <c:v>39417.0</c:v>
                </c:pt>
                <c:pt idx="184">
                  <c:v>39418.0</c:v>
                </c:pt>
                <c:pt idx="185">
                  <c:v>39419.0</c:v>
                </c:pt>
                <c:pt idx="186">
                  <c:v>39420.0</c:v>
                </c:pt>
                <c:pt idx="187">
                  <c:v>39421.0</c:v>
                </c:pt>
                <c:pt idx="188">
                  <c:v>39422.0</c:v>
                </c:pt>
                <c:pt idx="189">
                  <c:v>39423.0</c:v>
                </c:pt>
                <c:pt idx="190">
                  <c:v>39424.0</c:v>
                </c:pt>
                <c:pt idx="191">
                  <c:v>39425.0</c:v>
                </c:pt>
                <c:pt idx="192">
                  <c:v>39426.0</c:v>
                </c:pt>
                <c:pt idx="193">
                  <c:v>39427.0</c:v>
                </c:pt>
                <c:pt idx="194">
                  <c:v>39428.0</c:v>
                </c:pt>
                <c:pt idx="195">
                  <c:v>39429.0</c:v>
                </c:pt>
                <c:pt idx="196">
                  <c:v>39430.0</c:v>
                </c:pt>
                <c:pt idx="197">
                  <c:v>39431.0</c:v>
                </c:pt>
                <c:pt idx="198">
                  <c:v>39432.0</c:v>
                </c:pt>
                <c:pt idx="199">
                  <c:v>39433.0</c:v>
                </c:pt>
                <c:pt idx="200">
                  <c:v>39434.0</c:v>
                </c:pt>
                <c:pt idx="201">
                  <c:v>39435.0</c:v>
                </c:pt>
                <c:pt idx="202">
                  <c:v>39436.0</c:v>
                </c:pt>
                <c:pt idx="203">
                  <c:v>39437.0</c:v>
                </c:pt>
                <c:pt idx="204">
                  <c:v>39438.0</c:v>
                </c:pt>
                <c:pt idx="205">
                  <c:v>39439.0</c:v>
                </c:pt>
                <c:pt idx="206">
                  <c:v>39440.0</c:v>
                </c:pt>
                <c:pt idx="207">
                  <c:v>39441.0</c:v>
                </c:pt>
                <c:pt idx="208">
                  <c:v>39442.0</c:v>
                </c:pt>
                <c:pt idx="209">
                  <c:v>39443.0</c:v>
                </c:pt>
                <c:pt idx="210">
                  <c:v>39444.0</c:v>
                </c:pt>
                <c:pt idx="211">
                  <c:v>39445.0</c:v>
                </c:pt>
                <c:pt idx="212">
                  <c:v>39446.0</c:v>
                </c:pt>
                <c:pt idx="213">
                  <c:v>39447.0</c:v>
                </c:pt>
                <c:pt idx="214">
                  <c:v>39448.0</c:v>
                </c:pt>
                <c:pt idx="215">
                  <c:v>39449.0</c:v>
                </c:pt>
                <c:pt idx="216">
                  <c:v>39450.0</c:v>
                </c:pt>
                <c:pt idx="217">
                  <c:v>39451.0</c:v>
                </c:pt>
                <c:pt idx="218">
                  <c:v>39452.0</c:v>
                </c:pt>
                <c:pt idx="219">
                  <c:v>39453.0</c:v>
                </c:pt>
                <c:pt idx="220">
                  <c:v>39454.0</c:v>
                </c:pt>
                <c:pt idx="221">
                  <c:v>39455.0</c:v>
                </c:pt>
                <c:pt idx="222">
                  <c:v>39456.0</c:v>
                </c:pt>
                <c:pt idx="223">
                  <c:v>39457.0</c:v>
                </c:pt>
                <c:pt idx="224">
                  <c:v>39458.0</c:v>
                </c:pt>
                <c:pt idx="225">
                  <c:v>39459.0</c:v>
                </c:pt>
                <c:pt idx="226">
                  <c:v>39460.0</c:v>
                </c:pt>
                <c:pt idx="227">
                  <c:v>39461.0</c:v>
                </c:pt>
                <c:pt idx="228">
                  <c:v>39462.0</c:v>
                </c:pt>
                <c:pt idx="229">
                  <c:v>39463.0</c:v>
                </c:pt>
                <c:pt idx="230">
                  <c:v>39464.0</c:v>
                </c:pt>
                <c:pt idx="231">
                  <c:v>39465.0</c:v>
                </c:pt>
                <c:pt idx="232">
                  <c:v>39466.0</c:v>
                </c:pt>
                <c:pt idx="233">
                  <c:v>39467.0</c:v>
                </c:pt>
                <c:pt idx="234">
                  <c:v>39468.0</c:v>
                </c:pt>
                <c:pt idx="235">
                  <c:v>39469.0</c:v>
                </c:pt>
                <c:pt idx="236">
                  <c:v>39470.0</c:v>
                </c:pt>
                <c:pt idx="237">
                  <c:v>39471.0</c:v>
                </c:pt>
                <c:pt idx="238">
                  <c:v>39472.0</c:v>
                </c:pt>
                <c:pt idx="239">
                  <c:v>39473.0</c:v>
                </c:pt>
                <c:pt idx="240">
                  <c:v>39474.0</c:v>
                </c:pt>
                <c:pt idx="241">
                  <c:v>39475.0</c:v>
                </c:pt>
                <c:pt idx="242">
                  <c:v>39476.0</c:v>
                </c:pt>
                <c:pt idx="243">
                  <c:v>39477.0</c:v>
                </c:pt>
                <c:pt idx="244">
                  <c:v>39478.0</c:v>
                </c:pt>
                <c:pt idx="245">
                  <c:v>39479.0</c:v>
                </c:pt>
                <c:pt idx="246">
                  <c:v>39480.0</c:v>
                </c:pt>
                <c:pt idx="247">
                  <c:v>39481.0</c:v>
                </c:pt>
                <c:pt idx="248">
                  <c:v>39482.0</c:v>
                </c:pt>
                <c:pt idx="249">
                  <c:v>39483.0</c:v>
                </c:pt>
                <c:pt idx="250">
                  <c:v>39484.0</c:v>
                </c:pt>
                <c:pt idx="251">
                  <c:v>39485.0</c:v>
                </c:pt>
                <c:pt idx="252">
                  <c:v>39486.0</c:v>
                </c:pt>
                <c:pt idx="253">
                  <c:v>39487.0</c:v>
                </c:pt>
                <c:pt idx="254">
                  <c:v>39488.0</c:v>
                </c:pt>
                <c:pt idx="255">
                  <c:v>39489.0</c:v>
                </c:pt>
                <c:pt idx="256">
                  <c:v>39490.0</c:v>
                </c:pt>
                <c:pt idx="257">
                  <c:v>39491.0</c:v>
                </c:pt>
                <c:pt idx="258">
                  <c:v>39492.0</c:v>
                </c:pt>
                <c:pt idx="259">
                  <c:v>39493.0</c:v>
                </c:pt>
                <c:pt idx="260">
                  <c:v>39494.0</c:v>
                </c:pt>
                <c:pt idx="261">
                  <c:v>39495.0</c:v>
                </c:pt>
                <c:pt idx="262">
                  <c:v>39496.0</c:v>
                </c:pt>
                <c:pt idx="263">
                  <c:v>39497.0</c:v>
                </c:pt>
                <c:pt idx="264">
                  <c:v>39498.0</c:v>
                </c:pt>
                <c:pt idx="265">
                  <c:v>39499.0</c:v>
                </c:pt>
                <c:pt idx="266">
                  <c:v>39500.0</c:v>
                </c:pt>
                <c:pt idx="267">
                  <c:v>39501.0</c:v>
                </c:pt>
                <c:pt idx="268">
                  <c:v>39502.0</c:v>
                </c:pt>
                <c:pt idx="269">
                  <c:v>39503.0</c:v>
                </c:pt>
                <c:pt idx="270">
                  <c:v>39504.0</c:v>
                </c:pt>
                <c:pt idx="271">
                  <c:v>39505.0</c:v>
                </c:pt>
                <c:pt idx="272">
                  <c:v>39506.0</c:v>
                </c:pt>
                <c:pt idx="273">
                  <c:v>39507.0</c:v>
                </c:pt>
                <c:pt idx="274">
                  <c:v>39508.0</c:v>
                </c:pt>
                <c:pt idx="275">
                  <c:v>39509.0</c:v>
                </c:pt>
                <c:pt idx="276">
                  <c:v>39510.0</c:v>
                </c:pt>
                <c:pt idx="277">
                  <c:v>39511.0</c:v>
                </c:pt>
                <c:pt idx="278">
                  <c:v>39512.0</c:v>
                </c:pt>
                <c:pt idx="279">
                  <c:v>39513.0</c:v>
                </c:pt>
                <c:pt idx="280">
                  <c:v>39514.0</c:v>
                </c:pt>
                <c:pt idx="281">
                  <c:v>39515.0</c:v>
                </c:pt>
                <c:pt idx="282">
                  <c:v>39516.0</c:v>
                </c:pt>
                <c:pt idx="283">
                  <c:v>39517.0</c:v>
                </c:pt>
                <c:pt idx="284">
                  <c:v>39518.0</c:v>
                </c:pt>
                <c:pt idx="285">
                  <c:v>39519.0</c:v>
                </c:pt>
                <c:pt idx="286">
                  <c:v>39520.0</c:v>
                </c:pt>
                <c:pt idx="287">
                  <c:v>39521.0</c:v>
                </c:pt>
                <c:pt idx="288">
                  <c:v>39522.0</c:v>
                </c:pt>
                <c:pt idx="289">
                  <c:v>39523.0</c:v>
                </c:pt>
                <c:pt idx="290">
                  <c:v>39524.0</c:v>
                </c:pt>
                <c:pt idx="291">
                  <c:v>39525.0</c:v>
                </c:pt>
                <c:pt idx="292">
                  <c:v>39526.0</c:v>
                </c:pt>
                <c:pt idx="293">
                  <c:v>39527.0</c:v>
                </c:pt>
                <c:pt idx="294">
                  <c:v>39528.0</c:v>
                </c:pt>
                <c:pt idx="295">
                  <c:v>39529.0</c:v>
                </c:pt>
                <c:pt idx="296">
                  <c:v>39530.0</c:v>
                </c:pt>
                <c:pt idx="297">
                  <c:v>39531.0</c:v>
                </c:pt>
                <c:pt idx="298">
                  <c:v>39532.0</c:v>
                </c:pt>
                <c:pt idx="299">
                  <c:v>39533.0</c:v>
                </c:pt>
                <c:pt idx="300">
                  <c:v>39534.0</c:v>
                </c:pt>
                <c:pt idx="301">
                  <c:v>39535.0</c:v>
                </c:pt>
                <c:pt idx="302">
                  <c:v>39536.0</c:v>
                </c:pt>
                <c:pt idx="303">
                  <c:v>39537.0</c:v>
                </c:pt>
                <c:pt idx="304">
                  <c:v>39538.0</c:v>
                </c:pt>
                <c:pt idx="305">
                  <c:v>39539.0</c:v>
                </c:pt>
                <c:pt idx="306">
                  <c:v>39540.0</c:v>
                </c:pt>
                <c:pt idx="307">
                  <c:v>39541.0</c:v>
                </c:pt>
                <c:pt idx="308">
                  <c:v>39542.0</c:v>
                </c:pt>
                <c:pt idx="309">
                  <c:v>39543.0</c:v>
                </c:pt>
                <c:pt idx="310">
                  <c:v>39544.0</c:v>
                </c:pt>
                <c:pt idx="311">
                  <c:v>39545.0</c:v>
                </c:pt>
                <c:pt idx="312">
                  <c:v>39546.0</c:v>
                </c:pt>
                <c:pt idx="313">
                  <c:v>39547.0</c:v>
                </c:pt>
                <c:pt idx="314">
                  <c:v>39548.0</c:v>
                </c:pt>
                <c:pt idx="315">
                  <c:v>39549.0</c:v>
                </c:pt>
                <c:pt idx="316">
                  <c:v>39550.0</c:v>
                </c:pt>
                <c:pt idx="317">
                  <c:v>39551.0</c:v>
                </c:pt>
                <c:pt idx="318">
                  <c:v>39552.0</c:v>
                </c:pt>
                <c:pt idx="319">
                  <c:v>39553.0</c:v>
                </c:pt>
                <c:pt idx="320">
                  <c:v>39554.0</c:v>
                </c:pt>
                <c:pt idx="321">
                  <c:v>39555.0</c:v>
                </c:pt>
                <c:pt idx="322">
                  <c:v>39556.0</c:v>
                </c:pt>
                <c:pt idx="323">
                  <c:v>39557.0</c:v>
                </c:pt>
                <c:pt idx="324">
                  <c:v>39558.0</c:v>
                </c:pt>
                <c:pt idx="325">
                  <c:v>39559.0</c:v>
                </c:pt>
                <c:pt idx="326">
                  <c:v>39560.0</c:v>
                </c:pt>
                <c:pt idx="327">
                  <c:v>39561.0</c:v>
                </c:pt>
                <c:pt idx="328">
                  <c:v>39562.0</c:v>
                </c:pt>
                <c:pt idx="329">
                  <c:v>39563.0</c:v>
                </c:pt>
                <c:pt idx="330">
                  <c:v>39564.0</c:v>
                </c:pt>
                <c:pt idx="331">
                  <c:v>39565.0</c:v>
                </c:pt>
                <c:pt idx="332">
                  <c:v>39566.0</c:v>
                </c:pt>
                <c:pt idx="333">
                  <c:v>39567.0</c:v>
                </c:pt>
                <c:pt idx="334">
                  <c:v>39568.0</c:v>
                </c:pt>
                <c:pt idx="335">
                  <c:v>39569.0</c:v>
                </c:pt>
                <c:pt idx="336">
                  <c:v>39570.0</c:v>
                </c:pt>
                <c:pt idx="337">
                  <c:v>39571.0</c:v>
                </c:pt>
                <c:pt idx="338">
                  <c:v>39572.0</c:v>
                </c:pt>
                <c:pt idx="339">
                  <c:v>39573.0</c:v>
                </c:pt>
                <c:pt idx="340">
                  <c:v>39574.0</c:v>
                </c:pt>
                <c:pt idx="341">
                  <c:v>39575.0</c:v>
                </c:pt>
                <c:pt idx="342">
                  <c:v>39576.0</c:v>
                </c:pt>
                <c:pt idx="343">
                  <c:v>39577.0</c:v>
                </c:pt>
                <c:pt idx="344">
                  <c:v>39578.0</c:v>
                </c:pt>
                <c:pt idx="345">
                  <c:v>39579.0</c:v>
                </c:pt>
                <c:pt idx="346">
                  <c:v>39580.0</c:v>
                </c:pt>
                <c:pt idx="347">
                  <c:v>39581.0</c:v>
                </c:pt>
                <c:pt idx="348">
                  <c:v>39582.0</c:v>
                </c:pt>
                <c:pt idx="349">
                  <c:v>39583.0</c:v>
                </c:pt>
                <c:pt idx="350">
                  <c:v>39584.0</c:v>
                </c:pt>
                <c:pt idx="351">
                  <c:v>39585.0</c:v>
                </c:pt>
                <c:pt idx="352">
                  <c:v>39586.0</c:v>
                </c:pt>
                <c:pt idx="353">
                  <c:v>39587.0</c:v>
                </c:pt>
                <c:pt idx="354">
                  <c:v>39588.0</c:v>
                </c:pt>
                <c:pt idx="355">
                  <c:v>39589.0</c:v>
                </c:pt>
                <c:pt idx="356">
                  <c:v>39590.0</c:v>
                </c:pt>
                <c:pt idx="357">
                  <c:v>39591.0</c:v>
                </c:pt>
                <c:pt idx="358">
                  <c:v>39592.0</c:v>
                </c:pt>
                <c:pt idx="359">
                  <c:v>39593.0</c:v>
                </c:pt>
                <c:pt idx="360">
                  <c:v>39594.0</c:v>
                </c:pt>
                <c:pt idx="361">
                  <c:v>39595.0</c:v>
                </c:pt>
                <c:pt idx="362">
                  <c:v>39596.0</c:v>
                </c:pt>
                <c:pt idx="363">
                  <c:v>39597.0</c:v>
                </c:pt>
                <c:pt idx="364">
                  <c:v>39598.0</c:v>
                </c:pt>
                <c:pt idx="365">
                  <c:v>39599.0</c:v>
                </c:pt>
                <c:pt idx="366">
                  <c:v>39600.0</c:v>
                </c:pt>
                <c:pt idx="367">
                  <c:v>39601.0</c:v>
                </c:pt>
                <c:pt idx="368">
                  <c:v>39602.0</c:v>
                </c:pt>
                <c:pt idx="369">
                  <c:v>39603.0</c:v>
                </c:pt>
                <c:pt idx="370">
                  <c:v>39604.0</c:v>
                </c:pt>
                <c:pt idx="371">
                  <c:v>39605.0</c:v>
                </c:pt>
                <c:pt idx="372">
                  <c:v>39606.0</c:v>
                </c:pt>
                <c:pt idx="373">
                  <c:v>39607.0</c:v>
                </c:pt>
                <c:pt idx="374">
                  <c:v>39608.0</c:v>
                </c:pt>
                <c:pt idx="375">
                  <c:v>39609.0</c:v>
                </c:pt>
                <c:pt idx="376">
                  <c:v>39610.0</c:v>
                </c:pt>
                <c:pt idx="377">
                  <c:v>39611.0</c:v>
                </c:pt>
                <c:pt idx="378">
                  <c:v>39612.0</c:v>
                </c:pt>
                <c:pt idx="379">
                  <c:v>39613.0</c:v>
                </c:pt>
                <c:pt idx="380">
                  <c:v>39614.0</c:v>
                </c:pt>
                <c:pt idx="381">
                  <c:v>39615.0</c:v>
                </c:pt>
                <c:pt idx="382">
                  <c:v>39616.0</c:v>
                </c:pt>
                <c:pt idx="383">
                  <c:v>39617.0</c:v>
                </c:pt>
                <c:pt idx="384">
                  <c:v>39618.0</c:v>
                </c:pt>
                <c:pt idx="385">
                  <c:v>39619.0</c:v>
                </c:pt>
                <c:pt idx="386">
                  <c:v>39620.0</c:v>
                </c:pt>
                <c:pt idx="387">
                  <c:v>39621.0</c:v>
                </c:pt>
                <c:pt idx="388">
                  <c:v>39622.0</c:v>
                </c:pt>
                <c:pt idx="389">
                  <c:v>39623.0</c:v>
                </c:pt>
                <c:pt idx="390">
                  <c:v>39624.0</c:v>
                </c:pt>
                <c:pt idx="391">
                  <c:v>39625.0</c:v>
                </c:pt>
                <c:pt idx="392">
                  <c:v>39626.0</c:v>
                </c:pt>
                <c:pt idx="393">
                  <c:v>39627.0</c:v>
                </c:pt>
                <c:pt idx="394">
                  <c:v>39628.0</c:v>
                </c:pt>
                <c:pt idx="395">
                  <c:v>39629.0</c:v>
                </c:pt>
                <c:pt idx="396">
                  <c:v>39630.0</c:v>
                </c:pt>
                <c:pt idx="397">
                  <c:v>39631.0</c:v>
                </c:pt>
                <c:pt idx="398">
                  <c:v>39632.0</c:v>
                </c:pt>
                <c:pt idx="399">
                  <c:v>39633.0</c:v>
                </c:pt>
                <c:pt idx="400">
                  <c:v>39634.0</c:v>
                </c:pt>
                <c:pt idx="401">
                  <c:v>39635.0</c:v>
                </c:pt>
                <c:pt idx="402">
                  <c:v>39636.0</c:v>
                </c:pt>
                <c:pt idx="403">
                  <c:v>39637.0</c:v>
                </c:pt>
                <c:pt idx="404">
                  <c:v>39638.0</c:v>
                </c:pt>
                <c:pt idx="405">
                  <c:v>39639.0</c:v>
                </c:pt>
                <c:pt idx="406">
                  <c:v>39640.0</c:v>
                </c:pt>
                <c:pt idx="407">
                  <c:v>39641.0</c:v>
                </c:pt>
                <c:pt idx="408">
                  <c:v>39642.0</c:v>
                </c:pt>
                <c:pt idx="409">
                  <c:v>39643.0</c:v>
                </c:pt>
                <c:pt idx="410">
                  <c:v>39644.0</c:v>
                </c:pt>
                <c:pt idx="411">
                  <c:v>39645.0</c:v>
                </c:pt>
                <c:pt idx="412">
                  <c:v>39646.0</c:v>
                </c:pt>
                <c:pt idx="413">
                  <c:v>39647.0</c:v>
                </c:pt>
                <c:pt idx="414">
                  <c:v>39648.0</c:v>
                </c:pt>
                <c:pt idx="415">
                  <c:v>39649.0</c:v>
                </c:pt>
                <c:pt idx="416">
                  <c:v>39650.0</c:v>
                </c:pt>
                <c:pt idx="417">
                  <c:v>39651.0</c:v>
                </c:pt>
                <c:pt idx="418">
                  <c:v>39652.0</c:v>
                </c:pt>
                <c:pt idx="419">
                  <c:v>39653.0</c:v>
                </c:pt>
                <c:pt idx="420">
                  <c:v>39654.0</c:v>
                </c:pt>
                <c:pt idx="421">
                  <c:v>39655.0</c:v>
                </c:pt>
                <c:pt idx="422">
                  <c:v>39656.0</c:v>
                </c:pt>
                <c:pt idx="423">
                  <c:v>39657.0</c:v>
                </c:pt>
                <c:pt idx="424">
                  <c:v>39658.0</c:v>
                </c:pt>
                <c:pt idx="425">
                  <c:v>39659.0</c:v>
                </c:pt>
                <c:pt idx="426">
                  <c:v>39660.0</c:v>
                </c:pt>
                <c:pt idx="427">
                  <c:v>39661.0</c:v>
                </c:pt>
                <c:pt idx="428">
                  <c:v>39662.0</c:v>
                </c:pt>
                <c:pt idx="429">
                  <c:v>39663.0</c:v>
                </c:pt>
                <c:pt idx="430">
                  <c:v>39664.0</c:v>
                </c:pt>
                <c:pt idx="431">
                  <c:v>39665.0</c:v>
                </c:pt>
                <c:pt idx="432">
                  <c:v>39666.0</c:v>
                </c:pt>
                <c:pt idx="433">
                  <c:v>39667.0</c:v>
                </c:pt>
                <c:pt idx="434">
                  <c:v>39668.0</c:v>
                </c:pt>
                <c:pt idx="435">
                  <c:v>39669.0</c:v>
                </c:pt>
                <c:pt idx="436">
                  <c:v>39670.0</c:v>
                </c:pt>
                <c:pt idx="437">
                  <c:v>39671.0</c:v>
                </c:pt>
                <c:pt idx="438">
                  <c:v>39672.0</c:v>
                </c:pt>
                <c:pt idx="439">
                  <c:v>39673.0</c:v>
                </c:pt>
                <c:pt idx="440">
                  <c:v>39674.0</c:v>
                </c:pt>
                <c:pt idx="441">
                  <c:v>39675.0</c:v>
                </c:pt>
                <c:pt idx="442">
                  <c:v>39676.0</c:v>
                </c:pt>
                <c:pt idx="443">
                  <c:v>39677.0</c:v>
                </c:pt>
                <c:pt idx="444">
                  <c:v>39678.0</c:v>
                </c:pt>
                <c:pt idx="445">
                  <c:v>39679.0</c:v>
                </c:pt>
                <c:pt idx="446">
                  <c:v>39680.0</c:v>
                </c:pt>
                <c:pt idx="447">
                  <c:v>39681.0</c:v>
                </c:pt>
                <c:pt idx="448">
                  <c:v>39682.0</c:v>
                </c:pt>
                <c:pt idx="449">
                  <c:v>39683.0</c:v>
                </c:pt>
                <c:pt idx="450">
                  <c:v>39684.0</c:v>
                </c:pt>
                <c:pt idx="451">
                  <c:v>39685.0</c:v>
                </c:pt>
                <c:pt idx="452">
                  <c:v>39686.0</c:v>
                </c:pt>
                <c:pt idx="453">
                  <c:v>39687.0</c:v>
                </c:pt>
                <c:pt idx="454">
                  <c:v>39688.0</c:v>
                </c:pt>
                <c:pt idx="455">
                  <c:v>39689.0</c:v>
                </c:pt>
                <c:pt idx="456">
                  <c:v>39690.0</c:v>
                </c:pt>
                <c:pt idx="457">
                  <c:v>39691.0</c:v>
                </c:pt>
                <c:pt idx="458">
                  <c:v>39692.0</c:v>
                </c:pt>
                <c:pt idx="459">
                  <c:v>39693.0</c:v>
                </c:pt>
                <c:pt idx="460">
                  <c:v>39694.0</c:v>
                </c:pt>
                <c:pt idx="461">
                  <c:v>39695.0</c:v>
                </c:pt>
                <c:pt idx="462">
                  <c:v>39696.0</c:v>
                </c:pt>
                <c:pt idx="463">
                  <c:v>39697.0</c:v>
                </c:pt>
                <c:pt idx="464">
                  <c:v>39698.0</c:v>
                </c:pt>
                <c:pt idx="465">
                  <c:v>39699.0</c:v>
                </c:pt>
                <c:pt idx="466">
                  <c:v>39700.0</c:v>
                </c:pt>
                <c:pt idx="467">
                  <c:v>39701.0</c:v>
                </c:pt>
                <c:pt idx="468">
                  <c:v>39702.0</c:v>
                </c:pt>
                <c:pt idx="469">
                  <c:v>39703.0</c:v>
                </c:pt>
                <c:pt idx="470">
                  <c:v>39704.0</c:v>
                </c:pt>
                <c:pt idx="471">
                  <c:v>39705.0</c:v>
                </c:pt>
                <c:pt idx="472">
                  <c:v>39706.0</c:v>
                </c:pt>
                <c:pt idx="473">
                  <c:v>39707.0</c:v>
                </c:pt>
                <c:pt idx="474">
                  <c:v>39708.0</c:v>
                </c:pt>
                <c:pt idx="475">
                  <c:v>39709.0</c:v>
                </c:pt>
                <c:pt idx="476">
                  <c:v>39710.0</c:v>
                </c:pt>
                <c:pt idx="477">
                  <c:v>39711.0</c:v>
                </c:pt>
                <c:pt idx="478">
                  <c:v>39712.0</c:v>
                </c:pt>
                <c:pt idx="479">
                  <c:v>39713.0</c:v>
                </c:pt>
                <c:pt idx="480">
                  <c:v>39714.0</c:v>
                </c:pt>
                <c:pt idx="481">
                  <c:v>39715.0</c:v>
                </c:pt>
                <c:pt idx="482">
                  <c:v>39716.0</c:v>
                </c:pt>
                <c:pt idx="483">
                  <c:v>39717.0</c:v>
                </c:pt>
                <c:pt idx="484">
                  <c:v>39718.0</c:v>
                </c:pt>
                <c:pt idx="485">
                  <c:v>39719.0</c:v>
                </c:pt>
                <c:pt idx="486">
                  <c:v>39720.0</c:v>
                </c:pt>
                <c:pt idx="487">
                  <c:v>39721.0</c:v>
                </c:pt>
                <c:pt idx="488">
                  <c:v>39722.0</c:v>
                </c:pt>
                <c:pt idx="489">
                  <c:v>39723.0</c:v>
                </c:pt>
                <c:pt idx="490">
                  <c:v>39724.0</c:v>
                </c:pt>
                <c:pt idx="491">
                  <c:v>39725.0</c:v>
                </c:pt>
                <c:pt idx="492">
                  <c:v>39726.0</c:v>
                </c:pt>
                <c:pt idx="493">
                  <c:v>39727.0</c:v>
                </c:pt>
                <c:pt idx="494">
                  <c:v>39728.0</c:v>
                </c:pt>
                <c:pt idx="495">
                  <c:v>39729.0</c:v>
                </c:pt>
                <c:pt idx="496">
                  <c:v>39730.0</c:v>
                </c:pt>
                <c:pt idx="497">
                  <c:v>39731.0</c:v>
                </c:pt>
                <c:pt idx="498">
                  <c:v>39732.0</c:v>
                </c:pt>
                <c:pt idx="499">
                  <c:v>39733.0</c:v>
                </c:pt>
                <c:pt idx="500">
                  <c:v>39734.0</c:v>
                </c:pt>
                <c:pt idx="501">
                  <c:v>39735.0</c:v>
                </c:pt>
                <c:pt idx="502">
                  <c:v>39736.0</c:v>
                </c:pt>
                <c:pt idx="503">
                  <c:v>39737.0</c:v>
                </c:pt>
                <c:pt idx="504">
                  <c:v>39738.0</c:v>
                </c:pt>
                <c:pt idx="505">
                  <c:v>39739.0</c:v>
                </c:pt>
                <c:pt idx="506">
                  <c:v>39740.0</c:v>
                </c:pt>
                <c:pt idx="507">
                  <c:v>39741.0</c:v>
                </c:pt>
                <c:pt idx="508">
                  <c:v>39742.0</c:v>
                </c:pt>
                <c:pt idx="509">
                  <c:v>39743.0</c:v>
                </c:pt>
                <c:pt idx="510">
                  <c:v>39744.0</c:v>
                </c:pt>
                <c:pt idx="511">
                  <c:v>39745.0</c:v>
                </c:pt>
                <c:pt idx="512">
                  <c:v>39746.0</c:v>
                </c:pt>
                <c:pt idx="513">
                  <c:v>39747.0</c:v>
                </c:pt>
                <c:pt idx="514">
                  <c:v>39748.0</c:v>
                </c:pt>
                <c:pt idx="515">
                  <c:v>39749.0</c:v>
                </c:pt>
                <c:pt idx="516">
                  <c:v>39750.0</c:v>
                </c:pt>
                <c:pt idx="517">
                  <c:v>39751.0</c:v>
                </c:pt>
                <c:pt idx="518">
                  <c:v>39752.0</c:v>
                </c:pt>
                <c:pt idx="519">
                  <c:v>39753.0</c:v>
                </c:pt>
                <c:pt idx="520">
                  <c:v>39754.0</c:v>
                </c:pt>
                <c:pt idx="521">
                  <c:v>39755.0</c:v>
                </c:pt>
                <c:pt idx="522">
                  <c:v>39756.0</c:v>
                </c:pt>
                <c:pt idx="523">
                  <c:v>39757.0</c:v>
                </c:pt>
                <c:pt idx="524">
                  <c:v>39758.0</c:v>
                </c:pt>
                <c:pt idx="525">
                  <c:v>39759.0</c:v>
                </c:pt>
                <c:pt idx="526">
                  <c:v>39760.0</c:v>
                </c:pt>
                <c:pt idx="527">
                  <c:v>39761.0</c:v>
                </c:pt>
                <c:pt idx="528">
                  <c:v>39762.0</c:v>
                </c:pt>
                <c:pt idx="529">
                  <c:v>39763.0</c:v>
                </c:pt>
                <c:pt idx="530">
                  <c:v>39764.0</c:v>
                </c:pt>
                <c:pt idx="531">
                  <c:v>39765.0</c:v>
                </c:pt>
                <c:pt idx="532">
                  <c:v>39766.0</c:v>
                </c:pt>
                <c:pt idx="533">
                  <c:v>39767.0</c:v>
                </c:pt>
                <c:pt idx="534">
                  <c:v>39768.0</c:v>
                </c:pt>
                <c:pt idx="535">
                  <c:v>39769.0</c:v>
                </c:pt>
                <c:pt idx="536">
                  <c:v>39770.0</c:v>
                </c:pt>
                <c:pt idx="537">
                  <c:v>39771.0</c:v>
                </c:pt>
                <c:pt idx="538">
                  <c:v>39772.0</c:v>
                </c:pt>
                <c:pt idx="539">
                  <c:v>39773.0</c:v>
                </c:pt>
                <c:pt idx="540">
                  <c:v>39774.0</c:v>
                </c:pt>
                <c:pt idx="541">
                  <c:v>39775.0</c:v>
                </c:pt>
                <c:pt idx="542">
                  <c:v>39776.0</c:v>
                </c:pt>
                <c:pt idx="543">
                  <c:v>39777.0</c:v>
                </c:pt>
                <c:pt idx="544">
                  <c:v>39778.0</c:v>
                </c:pt>
                <c:pt idx="545">
                  <c:v>39779.0</c:v>
                </c:pt>
                <c:pt idx="546">
                  <c:v>39780.0</c:v>
                </c:pt>
                <c:pt idx="547">
                  <c:v>39781.0</c:v>
                </c:pt>
                <c:pt idx="548">
                  <c:v>39782.0</c:v>
                </c:pt>
                <c:pt idx="549">
                  <c:v>39783.0</c:v>
                </c:pt>
                <c:pt idx="550">
                  <c:v>39784.0</c:v>
                </c:pt>
                <c:pt idx="551">
                  <c:v>39785.0</c:v>
                </c:pt>
                <c:pt idx="552">
                  <c:v>39786.0</c:v>
                </c:pt>
                <c:pt idx="553">
                  <c:v>39787.0</c:v>
                </c:pt>
                <c:pt idx="554">
                  <c:v>39788.0</c:v>
                </c:pt>
                <c:pt idx="555">
                  <c:v>39789.0</c:v>
                </c:pt>
                <c:pt idx="556">
                  <c:v>39790.0</c:v>
                </c:pt>
                <c:pt idx="557">
                  <c:v>39791.0</c:v>
                </c:pt>
                <c:pt idx="558">
                  <c:v>39792.0</c:v>
                </c:pt>
                <c:pt idx="559">
                  <c:v>39793.0</c:v>
                </c:pt>
                <c:pt idx="560">
                  <c:v>39794.0</c:v>
                </c:pt>
                <c:pt idx="561">
                  <c:v>39795.0</c:v>
                </c:pt>
                <c:pt idx="562">
                  <c:v>39796.0</c:v>
                </c:pt>
                <c:pt idx="563">
                  <c:v>39797.0</c:v>
                </c:pt>
                <c:pt idx="564">
                  <c:v>39798.0</c:v>
                </c:pt>
                <c:pt idx="565">
                  <c:v>39799.0</c:v>
                </c:pt>
                <c:pt idx="566">
                  <c:v>39800.0</c:v>
                </c:pt>
                <c:pt idx="567">
                  <c:v>39801.0</c:v>
                </c:pt>
                <c:pt idx="568">
                  <c:v>39802.0</c:v>
                </c:pt>
                <c:pt idx="569">
                  <c:v>39803.0</c:v>
                </c:pt>
                <c:pt idx="570">
                  <c:v>39804.0</c:v>
                </c:pt>
                <c:pt idx="571">
                  <c:v>39805.0</c:v>
                </c:pt>
                <c:pt idx="572">
                  <c:v>39806.0</c:v>
                </c:pt>
                <c:pt idx="573">
                  <c:v>39807.0</c:v>
                </c:pt>
                <c:pt idx="574">
                  <c:v>39808.0</c:v>
                </c:pt>
                <c:pt idx="575">
                  <c:v>39809.0</c:v>
                </c:pt>
                <c:pt idx="576">
                  <c:v>39810.0</c:v>
                </c:pt>
                <c:pt idx="577">
                  <c:v>39811.0</c:v>
                </c:pt>
                <c:pt idx="578">
                  <c:v>39812.0</c:v>
                </c:pt>
                <c:pt idx="579">
                  <c:v>39813.0</c:v>
                </c:pt>
                <c:pt idx="580">
                  <c:v>39814.0</c:v>
                </c:pt>
                <c:pt idx="581">
                  <c:v>39815.0</c:v>
                </c:pt>
                <c:pt idx="582">
                  <c:v>39816.0</c:v>
                </c:pt>
                <c:pt idx="583">
                  <c:v>39817.0</c:v>
                </c:pt>
                <c:pt idx="584">
                  <c:v>39818.0</c:v>
                </c:pt>
                <c:pt idx="585">
                  <c:v>39819.0</c:v>
                </c:pt>
                <c:pt idx="586">
                  <c:v>39820.0</c:v>
                </c:pt>
                <c:pt idx="587">
                  <c:v>39821.0</c:v>
                </c:pt>
                <c:pt idx="588">
                  <c:v>39822.0</c:v>
                </c:pt>
                <c:pt idx="589">
                  <c:v>39823.0</c:v>
                </c:pt>
                <c:pt idx="590">
                  <c:v>39824.0</c:v>
                </c:pt>
                <c:pt idx="591">
                  <c:v>39825.0</c:v>
                </c:pt>
                <c:pt idx="592">
                  <c:v>39826.0</c:v>
                </c:pt>
                <c:pt idx="593">
                  <c:v>39827.0</c:v>
                </c:pt>
                <c:pt idx="594">
                  <c:v>39828.0</c:v>
                </c:pt>
                <c:pt idx="595">
                  <c:v>39829.0</c:v>
                </c:pt>
                <c:pt idx="596">
                  <c:v>39830.0</c:v>
                </c:pt>
                <c:pt idx="597">
                  <c:v>39831.0</c:v>
                </c:pt>
                <c:pt idx="598">
                  <c:v>39832.0</c:v>
                </c:pt>
                <c:pt idx="599">
                  <c:v>39833.0</c:v>
                </c:pt>
                <c:pt idx="600">
                  <c:v>39834.0</c:v>
                </c:pt>
                <c:pt idx="601">
                  <c:v>39835.0</c:v>
                </c:pt>
                <c:pt idx="602">
                  <c:v>39836.0</c:v>
                </c:pt>
                <c:pt idx="603">
                  <c:v>39837.0</c:v>
                </c:pt>
                <c:pt idx="604">
                  <c:v>39838.0</c:v>
                </c:pt>
                <c:pt idx="605">
                  <c:v>39839.0</c:v>
                </c:pt>
                <c:pt idx="606">
                  <c:v>39840.0</c:v>
                </c:pt>
                <c:pt idx="607">
                  <c:v>39841.0</c:v>
                </c:pt>
                <c:pt idx="608">
                  <c:v>39842.0</c:v>
                </c:pt>
                <c:pt idx="609">
                  <c:v>39843.0</c:v>
                </c:pt>
                <c:pt idx="610">
                  <c:v>39844.0</c:v>
                </c:pt>
                <c:pt idx="611">
                  <c:v>39845.0</c:v>
                </c:pt>
                <c:pt idx="612">
                  <c:v>39846.0</c:v>
                </c:pt>
                <c:pt idx="613">
                  <c:v>39847.0</c:v>
                </c:pt>
                <c:pt idx="614">
                  <c:v>39848.0</c:v>
                </c:pt>
                <c:pt idx="615">
                  <c:v>39849.0</c:v>
                </c:pt>
                <c:pt idx="616">
                  <c:v>39850.0</c:v>
                </c:pt>
                <c:pt idx="617">
                  <c:v>39851.0</c:v>
                </c:pt>
                <c:pt idx="618">
                  <c:v>39852.0</c:v>
                </c:pt>
                <c:pt idx="619">
                  <c:v>39853.0</c:v>
                </c:pt>
                <c:pt idx="620">
                  <c:v>39854.0</c:v>
                </c:pt>
                <c:pt idx="621">
                  <c:v>39855.0</c:v>
                </c:pt>
                <c:pt idx="622">
                  <c:v>39856.0</c:v>
                </c:pt>
                <c:pt idx="623">
                  <c:v>39857.0</c:v>
                </c:pt>
                <c:pt idx="624">
                  <c:v>39858.0</c:v>
                </c:pt>
                <c:pt idx="625">
                  <c:v>39859.0</c:v>
                </c:pt>
                <c:pt idx="626">
                  <c:v>39860.0</c:v>
                </c:pt>
                <c:pt idx="627">
                  <c:v>39861.0</c:v>
                </c:pt>
                <c:pt idx="628">
                  <c:v>39862.0</c:v>
                </c:pt>
                <c:pt idx="629">
                  <c:v>39863.0</c:v>
                </c:pt>
                <c:pt idx="630">
                  <c:v>39864.0</c:v>
                </c:pt>
                <c:pt idx="631">
                  <c:v>39865.0</c:v>
                </c:pt>
                <c:pt idx="632">
                  <c:v>39866.0</c:v>
                </c:pt>
                <c:pt idx="633">
                  <c:v>39867.0</c:v>
                </c:pt>
                <c:pt idx="634">
                  <c:v>39868.0</c:v>
                </c:pt>
                <c:pt idx="635">
                  <c:v>39869.0</c:v>
                </c:pt>
                <c:pt idx="636">
                  <c:v>39870.0</c:v>
                </c:pt>
                <c:pt idx="637">
                  <c:v>39871.0</c:v>
                </c:pt>
                <c:pt idx="638">
                  <c:v>39872.0</c:v>
                </c:pt>
                <c:pt idx="639">
                  <c:v>39873.0</c:v>
                </c:pt>
                <c:pt idx="640">
                  <c:v>39874.0</c:v>
                </c:pt>
                <c:pt idx="641">
                  <c:v>39875.0</c:v>
                </c:pt>
                <c:pt idx="642">
                  <c:v>39876.0</c:v>
                </c:pt>
                <c:pt idx="643">
                  <c:v>39877.0</c:v>
                </c:pt>
                <c:pt idx="644">
                  <c:v>39878.0</c:v>
                </c:pt>
                <c:pt idx="645">
                  <c:v>39879.0</c:v>
                </c:pt>
                <c:pt idx="646">
                  <c:v>39880.0</c:v>
                </c:pt>
                <c:pt idx="647">
                  <c:v>39881.0</c:v>
                </c:pt>
                <c:pt idx="648">
                  <c:v>39882.0</c:v>
                </c:pt>
                <c:pt idx="649">
                  <c:v>39883.0</c:v>
                </c:pt>
                <c:pt idx="650">
                  <c:v>39884.0</c:v>
                </c:pt>
                <c:pt idx="651">
                  <c:v>39885.0</c:v>
                </c:pt>
                <c:pt idx="652">
                  <c:v>39886.0</c:v>
                </c:pt>
                <c:pt idx="653">
                  <c:v>39887.0</c:v>
                </c:pt>
                <c:pt idx="654">
                  <c:v>39888.0</c:v>
                </c:pt>
                <c:pt idx="655">
                  <c:v>39889.0</c:v>
                </c:pt>
                <c:pt idx="656">
                  <c:v>39890.0</c:v>
                </c:pt>
                <c:pt idx="657">
                  <c:v>39891.0</c:v>
                </c:pt>
                <c:pt idx="658">
                  <c:v>39892.0</c:v>
                </c:pt>
                <c:pt idx="659">
                  <c:v>39893.0</c:v>
                </c:pt>
                <c:pt idx="660">
                  <c:v>39894.0</c:v>
                </c:pt>
                <c:pt idx="661">
                  <c:v>39895.0</c:v>
                </c:pt>
                <c:pt idx="662">
                  <c:v>39896.0</c:v>
                </c:pt>
                <c:pt idx="663">
                  <c:v>39897.0</c:v>
                </c:pt>
                <c:pt idx="664">
                  <c:v>39898.0</c:v>
                </c:pt>
                <c:pt idx="665">
                  <c:v>39899.0</c:v>
                </c:pt>
                <c:pt idx="666">
                  <c:v>39900.0</c:v>
                </c:pt>
                <c:pt idx="667">
                  <c:v>39901.0</c:v>
                </c:pt>
                <c:pt idx="668">
                  <c:v>39902.0</c:v>
                </c:pt>
                <c:pt idx="669">
                  <c:v>39903.0</c:v>
                </c:pt>
                <c:pt idx="670">
                  <c:v>39904.0</c:v>
                </c:pt>
                <c:pt idx="671">
                  <c:v>39905.0</c:v>
                </c:pt>
                <c:pt idx="672">
                  <c:v>39906.0</c:v>
                </c:pt>
                <c:pt idx="673">
                  <c:v>39907.0</c:v>
                </c:pt>
                <c:pt idx="674">
                  <c:v>39908.0</c:v>
                </c:pt>
                <c:pt idx="675">
                  <c:v>39909.0</c:v>
                </c:pt>
                <c:pt idx="676">
                  <c:v>39910.0</c:v>
                </c:pt>
                <c:pt idx="677">
                  <c:v>39911.0</c:v>
                </c:pt>
                <c:pt idx="678">
                  <c:v>39912.0</c:v>
                </c:pt>
                <c:pt idx="679">
                  <c:v>39913.0</c:v>
                </c:pt>
                <c:pt idx="680">
                  <c:v>39914.0</c:v>
                </c:pt>
                <c:pt idx="681">
                  <c:v>39915.0</c:v>
                </c:pt>
                <c:pt idx="682">
                  <c:v>39916.0</c:v>
                </c:pt>
                <c:pt idx="683">
                  <c:v>39917.0</c:v>
                </c:pt>
                <c:pt idx="684">
                  <c:v>39918.0</c:v>
                </c:pt>
                <c:pt idx="685">
                  <c:v>39919.0</c:v>
                </c:pt>
                <c:pt idx="686">
                  <c:v>39920.0</c:v>
                </c:pt>
                <c:pt idx="687">
                  <c:v>39921.0</c:v>
                </c:pt>
                <c:pt idx="688">
                  <c:v>39922.0</c:v>
                </c:pt>
                <c:pt idx="689">
                  <c:v>39923.0</c:v>
                </c:pt>
                <c:pt idx="690">
                  <c:v>39924.0</c:v>
                </c:pt>
                <c:pt idx="691">
                  <c:v>39925.0</c:v>
                </c:pt>
                <c:pt idx="692">
                  <c:v>39926.0</c:v>
                </c:pt>
                <c:pt idx="693">
                  <c:v>39927.0</c:v>
                </c:pt>
                <c:pt idx="694">
                  <c:v>39928.0</c:v>
                </c:pt>
                <c:pt idx="695">
                  <c:v>39929.0</c:v>
                </c:pt>
                <c:pt idx="696">
                  <c:v>39930.0</c:v>
                </c:pt>
                <c:pt idx="697">
                  <c:v>39931.0</c:v>
                </c:pt>
                <c:pt idx="698">
                  <c:v>39932.0</c:v>
                </c:pt>
                <c:pt idx="699">
                  <c:v>39933.0</c:v>
                </c:pt>
                <c:pt idx="700">
                  <c:v>39934.0</c:v>
                </c:pt>
                <c:pt idx="701">
                  <c:v>39935.0</c:v>
                </c:pt>
                <c:pt idx="702">
                  <c:v>39936.0</c:v>
                </c:pt>
                <c:pt idx="703">
                  <c:v>39937.0</c:v>
                </c:pt>
                <c:pt idx="704">
                  <c:v>39938.0</c:v>
                </c:pt>
                <c:pt idx="705">
                  <c:v>39939.0</c:v>
                </c:pt>
                <c:pt idx="706">
                  <c:v>39940.0</c:v>
                </c:pt>
                <c:pt idx="707">
                  <c:v>39941.0</c:v>
                </c:pt>
                <c:pt idx="708">
                  <c:v>39942.0</c:v>
                </c:pt>
                <c:pt idx="709">
                  <c:v>39943.0</c:v>
                </c:pt>
                <c:pt idx="710">
                  <c:v>39944.0</c:v>
                </c:pt>
                <c:pt idx="711">
                  <c:v>39945.0</c:v>
                </c:pt>
                <c:pt idx="712">
                  <c:v>39946.0</c:v>
                </c:pt>
                <c:pt idx="713">
                  <c:v>39947.0</c:v>
                </c:pt>
                <c:pt idx="714">
                  <c:v>39948.0</c:v>
                </c:pt>
                <c:pt idx="715">
                  <c:v>39949.0</c:v>
                </c:pt>
                <c:pt idx="716">
                  <c:v>39950.0</c:v>
                </c:pt>
                <c:pt idx="717">
                  <c:v>39951.0</c:v>
                </c:pt>
                <c:pt idx="718">
                  <c:v>39952.0</c:v>
                </c:pt>
                <c:pt idx="719">
                  <c:v>39953.0</c:v>
                </c:pt>
                <c:pt idx="720">
                  <c:v>39954.0</c:v>
                </c:pt>
                <c:pt idx="721">
                  <c:v>39955.0</c:v>
                </c:pt>
                <c:pt idx="722">
                  <c:v>39956.0</c:v>
                </c:pt>
                <c:pt idx="723">
                  <c:v>39957.0</c:v>
                </c:pt>
                <c:pt idx="724">
                  <c:v>39958.0</c:v>
                </c:pt>
                <c:pt idx="725">
                  <c:v>39959.0</c:v>
                </c:pt>
                <c:pt idx="726">
                  <c:v>39960.0</c:v>
                </c:pt>
                <c:pt idx="727">
                  <c:v>39961.0</c:v>
                </c:pt>
                <c:pt idx="728">
                  <c:v>39962.0</c:v>
                </c:pt>
                <c:pt idx="729">
                  <c:v>39963.0</c:v>
                </c:pt>
                <c:pt idx="730">
                  <c:v>39964.0</c:v>
                </c:pt>
                <c:pt idx="731">
                  <c:v>39965.0</c:v>
                </c:pt>
                <c:pt idx="732">
                  <c:v>39966.0</c:v>
                </c:pt>
                <c:pt idx="733">
                  <c:v>39967.0</c:v>
                </c:pt>
                <c:pt idx="734">
                  <c:v>39968.0</c:v>
                </c:pt>
                <c:pt idx="735">
                  <c:v>39969.0</c:v>
                </c:pt>
                <c:pt idx="736">
                  <c:v>39970.0</c:v>
                </c:pt>
                <c:pt idx="737">
                  <c:v>39971.0</c:v>
                </c:pt>
                <c:pt idx="738">
                  <c:v>39972.0</c:v>
                </c:pt>
                <c:pt idx="739">
                  <c:v>39973.0</c:v>
                </c:pt>
                <c:pt idx="740">
                  <c:v>39974.0</c:v>
                </c:pt>
                <c:pt idx="741">
                  <c:v>39975.0</c:v>
                </c:pt>
                <c:pt idx="742">
                  <c:v>39976.0</c:v>
                </c:pt>
                <c:pt idx="743">
                  <c:v>39977.0</c:v>
                </c:pt>
                <c:pt idx="744">
                  <c:v>39978.0</c:v>
                </c:pt>
                <c:pt idx="745">
                  <c:v>39979.0</c:v>
                </c:pt>
                <c:pt idx="746">
                  <c:v>39980.0</c:v>
                </c:pt>
                <c:pt idx="747">
                  <c:v>39981.0</c:v>
                </c:pt>
                <c:pt idx="748">
                  <c:v>39982.0</c:v>
                </c:pt>
                <c:pt idx="749">
                  <c:v>39983.0</c:v>
                </c:pt>
                <c:pt idx="750">
                  <c:v>39984.0</c:v>
                </c:pt>
                <c:pt idx="751">
                  <c:v>39985.0</c:v>
                </c:pt>
                <c:pt idx="752">
                  <c:v>39986.0</c:v>
                </c:pt>
                <c:pt idx="753">
                  <c:v>39987.0</c:v>
                </c:pt>
                <c:pt idx="754">
                  <c:v>39988.0</c:v>
                </c:pt>
                <c:pt idx="755">
                  <c:v>39989.0</c:v>
                </c:pt>
                <c:pt idx="756">
                  <c:v>39990.0</c:v>
                </c:pt>
                <c:pt idx="757">
                  <c:v>39991.0</c:v>
                </c:pt>
                <c:pt idx="758">
                  <c:v>39992.0</c:v>
                </c:pt>
                <c:pt idx="759">
                  <c:v>39993.0</c:v>
                </c:pt>
                <c:pt idx="760">
                  <c:v>39994.0</c:v>
                </c:pt>
                <c:pt idx="761">
                  <c:v>39995.0</c:v>
                </c:pt>
                <c:pt idx="762">
                  <c:v>39996.0</c:v>
                </c:pt>
                <c:pt idx="763">
                  <c:v>39997.0</c:v>
                </c:pt>
                <c:pt idx="764">
                  <c:v>39998.0</c:v>
                </c:pt>
                <c:pt idx="765">
                  <c:v>39999.0</c:v>
                </c:pt>
                <c:pt idx="766">
                  <c:v>40000.0</c:v>
                </c:pt>
                <c:pt idx="767">
                  <c:v>40001.0</c:v>
                </c:pt>
                <c:pt idx="768">
                  <c:v>40002.0</c:v>
                </c:pt>
                <c:pt idx="769">
                  <c:v>40003.0</c:v>
                </c:pt>
                <c:pt idx="770">
                  <c:v>40004.0</c:v>
                </c:pt>
                <c:pt idx="771">
                  <c:v>40005.0</c:v>
                </c:pt>
                <c:pt idx="772">
                  <c:v>40006.0</c:v>
                </c:pt>
                <c:pt idx="773">
                  <c:v>40007.0</c:v>
                </c:pt>
                <c:pt idx="774">
                  <c:v>40008.0</c:v>
                </c:pt>
                <c:pt idx="775">
                  <c:v>40009.0</c:v>
                </c:pt>
                <c:pt idx="776">
                  <c:v>40010.0</c:v>
                </c:pt>
                <c:pt idx="777">
                  <c:v>40011.0</c:v>
                </c:pt>
                <c:pt idx="778">
                  <c:v>40012.0</c:v>
                </c:pt>
                <c:pt idx="779">
                  <c:v>40013.0</c:v>
                </c:pt>
                <c:pt idx="780">
                  <c:v>40014.0</c:v>
                </c:pt>
                <c:pt idx="781">
                  <c:v>40015.0</c:v>
                </c:pt>
                <c:pt idx="782">
                  <c:v>40016.0</c:v>
                </c:pt>
                <c:pt idx="783">
                  <c:v>40017.0</c:v>
                </c:pt>
                <c:pt idx="784">
                  <c:v>40018.0</c:v>
                </c:pt>
                <c:pt idx="785">
                  <c:v>40019.0</c:v>
                </c:pt>
                <c:pt idx="786">
                  <c:v>40020.0</c:v>
                </c:pt>
                <c:pt idx="787">
                  <c:v>40021.0</c:v>
                </c:pt>
                <c:pt idx="788">
                  <c:v>40022.0</c:v>
                </c:pt>
                <c:pt idx="789">
                  <c:v>40023.0</c:v>
                </c:pt>
                <c:pt idx="790">
                  <c:v>40024.0</c:v>
                </c:pt>
                <c:pt idx="791">
                  <c:v>40025.0</c:v>
                </c:pt>
                <c:pt idx="792">
                  <c:v>40026.0</c:v>
                </c:pt>
                <c:pt idx="793">
                  <c:v>40027.0</c:v>
                </c:pt>
                <c:pt idx="794">
                  <c:v>40028.0</c:v>
                </c:pt>
                <c:pt idx="795">
                  <c:v>40029.0</c:v>
                </c:pt>
                <c:pt idx="796">
                  <c:v>40030.0</c:v>
                </c:pt>
                <c:pt idx="797">
                  <c:v>40031.0</c:v>
                </c:pt>
                <c:pt idx="798">
                  <c:v>40032.0</c:v>
                </c:pt>
                <c:pt idx="799">
                  <c:v>40033.0</c:v>
                </c:pt>
                <c:pt idx="800">
                  <c:v>40034.0</c:v>
                </c:pt>
                <c:pt idx="801">
                  <c:v>40035.0</c:v>
                </c:pt>
                <c:pt idx="802">
                  <c:v>40036.0</c:v>
                </c:pt>
                <c:pt idx="803">
                  <c:v>40037.0</c:v>
                </c:pt>
                <c:pt idx="804">
                  <c:v>40038.0</c:v>
                </c:pt>
                <c:pt idx="805">
                  <c:v>40039.0</c:v>
                </c:pt>
                <c:pt idx="806">
                  <c:v>40040.0</c:v>
                </c:pt>
                <c:pt idx="807">
                  <c:v>40041.0</c:v>
                </c:pt>
                <c:pt idx="808">
                  <c:v>40042.0</c:v>
                </c:pt>
                <c:pt idx="809">
                  <c:v>40043.0</c:v>
                </c:pt>
                <c:pt idx="810">
                  <c:v>40044.0</c:v>
                </c:pt>
                <c:pt idx="811">
                  <c:v>40045.0</c:v>
                </c:pt>
                <c:pt idx="812">
                  <c:v>40046.0</c:v>
                </c:pt>
                <c:pt idx="813">
                  <c:v>40047.0</c:v>
                </c:pt>
                <c:pt idx="814">
                  <c:v>40048.0</c:v>
                </c:pt>
                <c:pt idx="815">
                  <c:v>40049.0</c:v>
                </c:pt>
                <c:pt idx="816">
                  <c:v>40050.0</c:v>
                </c:pt>
                <c:pt idx="817">
                  <c:v>40051.0</c:v>
                </c:pt>
                <c:pt idx="818">
                  <c:v>40052.0</c:v>
                </c:pt>
                <c:pt idx="819">
                  <c:v>40053.0</c:v>
                </c:pt>
                <c:pt idx="820">
                  <c:v>40054.0</c:v>
                </c:pt>
                <c:pt idx="821">
                  <c:v>40055.0</c:v>
                </c:pt>
                <c:pt idx="822">
                  <c:v>40056.0</c:v>
                </c:pt>
                <c:pt idx="823">
                  <c:v>40057.0</c:v>
                </c:pt>
                <c:pt idx="824">
                  <c:v>40058.0</c:v>
                </c:pt>
                <c:pt idx="825">
                  <c:v>40059.0</c:v>
                </c:pt>
                <c:pt idx="826">
                  <c:v>40060.0</c:v>
                </c:pt>
                <c:pt idx="827">
                  <c:v>40061.0</c:v>
                </c:pt>
                <c:pt idx="828">
                  <c:v>40062.0</c:v>
                </c:pt>
                <c:pt idx="829">
                  <c:v>40063.0</c:v>
                </c:pt>
                <c:pt idx="830">
                  <c:v>40064.0</c:v>
                </c:pt>
                <c:pt idx="831">
                  <c:v>40065.0</c:v>
                </c:pt>
                <c:pt idx="832">
                  <c:v>40066.0</c:v>
                </c:pt>
                <c:pt idx="833">
                  <c:v>40067.0</c:v>
                </c:pt>
                <c:pt idx="834">
                  <c:v>40068.0</c:v>
                </c:pt>
                <c:pt idx="835">
                  <c:v>40069.0</c:v>
                </c:pt>
                <c:pt idx="836">
                  <c:v>40070.0</c:v>
                </c:pt>
                <c:pt idx="837">
                  <c:v>40071.0</c:v>
                </c:pt>
                <c:pt idx="838">
                  <c:v>40072.0</c:v>
                </c:pt>
                <c:pt idx="839">
                  <c:v>40073.0</c:v>
                </c:pt>
                <c:pt idx="840">
                  <c:v>40074.0</c:v>
                </c:pt>
                <c:pt idx="841">
                  <c:v>40075.0</c:v>
                </c:pt>
                <c:pt idx="842">
                  <c:v>40076.0</c:v>
                </c:pt>
                <c:pt idx="843">
                  <c:v>40077.0</c:v>
                </c:pt>
                <c:pt idx="844">
                  <c:v>40078.0</c:v>
                </c:pt>
                <c:pt idx="845">
                  <c:v>40079.0</c:v>
                </c:pt>
                <c:pt idx="846">
                  <c:v>40080.0</c:v>
                </c:pt>
                <c:pt idx="847">
                  <c:v>40081.0</c:v>
                </c:pt>
                <c:pt idx="848">
                  <c:v>40082.0</c:v>
                </c:pt>
                <c:pt idx="849">
                  <c:v>40083.0</c:v>
                </c:pt>
                <c:pt idx="850">
                  <c:v>40084.0</c:v>
                </c:pt>
                <c:pt idx="851">
                  <c:v>40085.0</c:v>
                </c:pt>
                <c:pt idx="852">
                  <c:v>40086.0</c:v>
                </c:pt>
                <c:pt idx="853">
                  <c:v>40087.0</c:v>
                </c:pt>
                <c:pt idx="854">
                  <c:v>40088.0</c:v>
                </c:pt>
                <c:pt idx="855">
                  <c:v>40089.0</c:v>
                </c:pt>
                <c:pt idx="856">
                  <c:v>40090.0</c:v>
                </c:pt>
                <c:pt idx="857">
                  <c:v>40091.0</c:v>
                </c:pt>
                <c:pt idx="858">
                  <c:v>40092.0</c:v>
                </c:pt>
                <c:pt idx="859">
                  <c:v>40093.0</c:v>
                </c:pt>
                <c:pt idx="860">
                  <c:v>40094.0</c:v>
                </c:pt>
                <c:pt idx="861">
                  <c:v>40095.0</c:v>
                </c:pt>
                <c:pt idx="862">
                  <c:v>40096.0</c:v>
                </c:pt>
                <c:pt idx="863">
                  <c:v>40097.0</c:v>
                </c:pt>
                <c:pt idx="864">
                  <c:v>40098.0</c:v>
                </c:pt>
                <c:pt idx="865">
                  <c:v>40099.0</c:v>
                </c:pt>
                <c:pt idx="866">
                  <c:v>40100.0</c:v>
                </c:pt>
                <c:pt idx="867">
                  <c:v>40101.0</c:v>
                </c:pt>
                <c:pt idx="868">
                  <c:v>40102.0</c:v>
                </c:pt>
                <c:pt idx="869">
                  <c:v>40103.0</c:v>
                </c:pt>
                <c:pt idx="870">
                  <c:v>40104.0</c:v>
                </c:pt>
                <c:pt idx="871">
                  <c:v>40105.0</c:v>
                </c:pt>
                <c:pt idx="872">
                  <c:v>40106.0</c:v>
                </c:pt>
                <c:pt idx="873">
                  <c:v>40107.0</c:v>
                </c:pt>
                <c:pt idx="874">
                  <c:v>40108.0</c:v>
                </c:pt>
                <c:pt idx="875">
                  <c:v>40109.0</c:v>
                </c:pt>
                <c:pt idx="876">
                  <c:v>40110.0</c:v>
                </c:pt>
                <c:pt idx="877">
                  <c:v>40111.0</c:v>
                </c:pt>
                <c:pt idx="878">
                  <c:v>40112.0</c:v>
                </c:pt>
                <c:pt idx="879">
                  <c:v>40113.0</c:v>
                </c:pt>
                <c:pt idx="880">
                  <c:v>40114.0</c:v>
                </c:pt>
                <c:pt idx="881">
                  <c:v>40115.0</c:v>
                </c:pt>
                <c:pt idx="882">
                  <c:v>40116.0</c:v>
                </c:pt>
                <c:pt idx="883">
                  <c:v>40117.0</c:v>
                </c:pt>
                <c:pt idx="884">
                  <c:v>40118.0</c:v>
                </c:pt>
                <c:pt idx="885">
                  <c:v>40119.0</c:v>
                </c:pt>
                <c:pt idx="886">
                  <c:v>40120.0</c:v>
                </c:pt>
                <c:pt idx="887">
                  <c:v>40121.0</c:v>
                </c:pt>
                <c:pt idx="888">
                  <c:v>40122.0</c:v>
                </c:pt>
                <c:pt idx="889">
                  <c:v>40123.0</c:v>
                </c:pt>
                <c:pt idx="890">
                  <c:v>40124.0</c:v>
                </c:pt>
                <c:pt idx="891">
                  <c:v>40125.0</c:v>
                </c:pt>
                <c:pt idx="892">
                  <c:v>40126.0</c:v>
                </c:pt>
                <c:pt idx="893">
                  <c:v>40127.0</c:v>
                </c:pt>
                <c:pt idx="894">
                  <c:v>40128.0</c:v>
                </c:pt>
                <c:pt idx="895">
                  <c:v>40129.0</c:v>
                </c:pt>
                <c:pt idx="896">
                  <c:v>40130.0</c:v>
                </c:pt>
                <c:pt idx="897">
                  <c:v>40131.0</c:v>
                </c:pt>
                <c:pt idx="898">
                  <c:v>40132.0</c:v>
                </c:pt>
                <c:pt idx="899">
                  <c:v>40133.0</c:v>
                </c:pt>
                <c:pt idx="900">
                  <c:v>40134.0</c:v>
                </c:pt>
                <c:pt idx="901">
                  <c:v>40135.0</c:v>
                </c:pt>
                <c:pt idx="902">
                  <c:v>40136.0</c:v>
                </c:pt>
                <c:pt idx="903">
                  <c:v>40137.0</c:v>
                </c:pt>
                <c:pt idx="904">
                  <c:v>40138.0</c:v>
                </c:pt>
                <c:pt idx="905">
                  <c:v>40139.0</c:v>
                </c:pt>
                <c:pt idx="906">
                  <c:v>40140.0</c:v>
                </c:pt>
                <c:pt idx="907">
                  <c:v>40141.0</c:v>
                </c:pt>
                <c:pt idx="908">
                  <c:v>40142.0</c:v>
                </c:pt>
                <c:pt idx="909">
                  <c:v>40143.0</c:v>
                </c:pt>
                <c:pt idx="910">
                  <c:v>40144.0</c:v>
                </c:pt>
                <c:pt idx="911">
                  <c:v>40145.0</c:v>
                </c:pt>
                <c:pt idx="912">
                  <c:v>40146.0</c:v>
                </c:pt>
                <c:pt idx="913">
                  <c:v>40147.0</c:v>
                </c:pt>
                <c:pt idx="914">
                  <c:v>40148.0</c:v>
                </c:pt>
                <c:pt idx="915">
                  <c:v>40149.0</c:v>
                </c:pt>
                <c:pt idx="916">
                  <c:v>40150.0</c:v>
                </c:pt>
                <c:pt idx="917">
                  <c:v>40151.0</c:v>
                </c:pt>
                <c:pt idx="918">
                  <c:v>40152.0</c:v>
                </c:pt>
                <c:pt idx="919">
                  <c:v>40153.0</c:v>
                </c:pt>
                <c:pt idx="920">
                  <c:v>40154.0</c:v>
                </c:pt>
                <c:pt idx="921">
                  <c:v>40155.0</c:v>
                </c:pt>
                <c:pt idx="922">
                  <c:v>40156.0</c:v>
                </c:pt>
                <c:pt idx="923">
                  <c:v>40157.0</c:v>
                </c:pt>
                <c:pt idx="924">
                  <c:v>40158.0</c:v>
                </c:pt>
                <c:pt idx="925">
                  <c:v>40159.0</c:v>
                </c:pt>
                <c:pt idx="926">
                  <c:v>40160.0</c:v>
                </c:pt>
                <c:pt idx="927">
                  <c:v>40161.0</c:v>
                </c:pt>
                <c:pt idx="928">
                  <c:v>40162.0</c:v>
                </c:pt>
                <c:pt idx="929">
                  <c:v>40163.0</c:v>
                </c:pt>
                <c:pt idx="930">
                  <c:v>40164.0</c:v>
                </c:pt>
                <c:pt idx="931">
                  <c:v>40165.0</c:v>
                </c:pt>
                <c:pt idx="932">
                  <c:v>40166.0</c:v>
                </c:pt>
                <c:pt idx="933">
                  <c:v>40167.0</c:v>
                </c:pt>
                <c:pt idx="934">
                  <c:v>40168.0</c:v>
                </c:pt>
                <c:pt idx="935">
                  <c:v>40169.0</c:v>
                </c:pt>
                <c:pt idx="936">
                  <c:v>40170.0</c:v>
                </c:pt>
                <c:pt idx="937">
                  <c:v>40171.0</c:v>
                </c:pt>
                <c:pt idx="938">
                  <c:v>40172.0</c:v>
                </c:pt>
                <c:pt idx="939">
                  <c:v>40173.0</c:v>
                </c:pt>
                <c:pt idx="940">
                  <c:v>40174.0</c:v>
                </c:pt>
                <c:pt idx="941">
                  <c:v>40175.0</c:v>
                </c:pt>
                <c:pt idx="942">
                  <c:v>40176.0</c:v>
                </c:pt>
                <c:pt idx="943">
                  <c:v>40177.0</c:v>
                </c:pt>
                <c:pt idx="944">
                  <c:v>40178.0</c:v>
                </c:pt>
                <c:pt idx="945">
                  <c:v>40179.0</c:v>
                </c:pt>
                <c:pt idx="946">
                  <c:v>40180.0</c:v>
                </c:pt>
                <c:pt idx="947">
                  <c:v>40181.0</c:v>
                </c:pt>
                <c:pt idx="948">
                  <c:v>40182.0</c:v>
                </c:pt>
                <c:pt idx="949">
                  <c:v>40183.0</c:v>
                </c:pt>
                <c:pt idx="950">
                  <c:v>40184.0</c:v>
                </c:pt>
                <c:pt idx="951">
                  <c:v>40185.0</c:v>
                </c:pt>
                <c:pt idx="952">
                  <c:v>40186.0</c:v>
                </c:pt>
                <c:pt idx="953">
                  <c:v>40187.0</c:v>
                </c:pt>
                <c:pt idx="954">
                  <c:v>40188.0</c:v>
                </c:pt>
                <c:pt idx="955">
                  <c:v>40189.0</c:v>
                </c:pt>
                <c:pt idx="956">
                  <c:v>40190.0</c:v>
                </c:pt>
                <c:pt idx="957">
                  <c:v>40191.0</c:v>
                </c:pt>
                <c:pt idx="958">
                  <c:v>40192.0</c:v>
                </c:pt>
                <c:pt idx="959">
                  <c:v>40193.0</c:v>
                </c:pt>
                <c:pt idx="960">
                  <c:v>40194.0</c:v>
                </c:pt>
                <c:pt idx="961">
                  <c:v>40195.0</c:v>
                </c:pt>
                <c:pt idx="962">
                  <c:v>40196.0</c:v>
                </c:pt>
                <c:pt idx="963">
                  <c:v>40197.0</c:v>
                </c:pt>
                <c:pt idx="964">
                  <c:v>40198.0</c:v>
                </c:pt>
                <c:pt idx="965">
                  <c:v>40199.0</c:v>
                </c:pt>
                <c:pt idx="966">
                  <c:v>40200.0</c:v>
                </c:pt>
                <c:pt idx="967">
                  <c:v>40201.0</c:v>
                </c:pt>
                <c:pt idx="968">
                  <c:v>40202.0</c:v>
                </c:pt>
                <c:pt idx="969">
                  <c:v>40203.0</c:v>
                </c:pt>
                <c:pt idx="970">
                  <c:v>40204.0</c:v>
                </c:pt>
                <c:pt idx="971">
                  <c:v>40205.0</c:v>
                </c:pt>
                <c:pt idx="972">
                  <c:v>40206.0</c:v>
                </c:pt>
                <c:pt idx="973">
                  <c:v>40207.0</c:v>
                </c:pt>
                <c:pt idx="974">
                  <c:v>40208.0</c:v>
                </c:pt>
                <c:pt idx="975">
                  <c:v>40209.0</c:v>
                </c:pt>
                <c:pt idx="976">
                  <c:v>40210.0</c:v>
                </c:pt>
                <c:pt idx="977">
                  <c:v>40211.0</c:v>
                </c:pt>
                <c:pt idx="978">
                  <c:v>40212.0</c:v>
                </c:pt>
                <c:pt idx="979">
                  <c:v>40213.0</c:v>
                </c:pt>
                <c:pt idx="980">
                  <c:v>40214.0</c:v>
                </c:pt>
                <c:pt idx="981">
                  <c:v>40215.0</c:v>
                </c:pt>
                <c:pt idx="982">
                  <c:v>40216.0</c:v>
                </c:pt>
                <c:pt idx="983">
                  <c:v>40217.0</c:v>
                </c:pt>
                <c:pt idx="984">
                  <c:v>40218.0</c:v>
                </c:pt>
                <c:pt idx="985">
                  <c:v>40219.0</c:v>
                </c:pt>
                <c:pt idx="986">
                  <c:v>40220.0</c:v>
                </c:pt>
                <c:pt idx="987">
                  <c:v>40221.0</c:v>
                </c:pt>
                <c:pt idx="988">
                  <c:v>40222.0</c:v>
                </c:pt>
                <c:pt idx="989">
                  <c:v>40223.0</c:v>
                </c:pt>
                <c:pt idx="990">
                  <c:v>40224.0</c:v>
                </c:pt>
                <c:pt idx="991">
                  <c:v>40225.0</c:v>
                </c:pt>
                <c:pt idx="992">
                  <c:v>40226.0</c:v>
                </c:pt>
                <c:pt idx="993">
                  <c:v>40227.0</c:v>
                </c:pt>
                <c:pt idx="994">
                  <c:v>40228.0</c:v>
                </c:pt>
                <c:pt idx="995">
                  <c:v>40229.0</c:v>
                </c:pt>
                <c:pt idx="996">
                  <c:v>40230.0</c:v>
                </c:pt>
                <c:pt idx="997">
                  <c:v>40231.0</c:v>
                </c:pt>
                <c:pt idx="998">
                  <c:v>40232.0</c:v>
                </c:pt>
                <c:pt idx="999">
                  <c:v>40233.0</c:v>
                </c:pt>
                <c:pt idx="1000">
                  <c:v>40234.0</c:v>
                </c:pt>
                <c:pt idx="1001">
                  <c:v>40235.0</c:v>
                </c:pt>
                <c:pt idx="1002">
                  <c:v>40236.0</c:v>
                </c:pt>
                <c:pt idx="1003">
                  <c:v>40237.0</c:v>
                </c:pt>
                <c:pt idx="1004">
                  <c:v>40238.0</c:v>
                </c:pt>
                <c:pt idx="1005">
                  <c:v>40239.0</c:v>
                </c:pt>
                <c:pt idx="1006">
                  <c:v>40240.0</c:v>
                </c:pt>
                <c:pt idx="1007">
                  <c:v>40241.0</c:v>
                </c:pt>
                <c:pt idx="1008">
                  <c:v>40242.0</c:v>
                </c:pt>
                <c:pt idx="1009">
                  <c:v>40243.0</c:v>
                </c:pt>
                <c:pt idx="1010">
                  <c:v>40244.0</c:v>
                </c:pt>
                <c:pt idx="1011">
                  <c:v>40245.0</c:v>
                </c:pt>
                <c:pt idx="1012">
                  <c:v>40246.0</c:v>
                </c:pt>
                <c:pt idx="1013">
                  <c:v>40247.0</c:v>
                </c:pt>
                <c:pt idx="1014">
                  <c:v>40248.0</c:v>
                </c:pt>
                <c:pt idx="1015">
                  <c:v>40249.0</c:v>
                </c:pt>
                <c:pt idx="1016">
                  <c:v>40250.0</c:v>
                </c:pt>
                <c:pt idx="1017">
                  <c:v>40251.0</c:v>
                </c:pt>
                <c:pt idx="1018">
                  <c:v>40252.0</c:v>
                </c:pt>
                <c:pt idx="1019">
                  <c:v>40253.0</c:v>
                </c:pt>
                <c:pt idx="1020">
                  <c:v>40254.0</c:v>
                </c:pt>
                <c:pt idx="1021">
                  <c:v>40255.0</c:v>
                </c:pt>
                <c:pt idx="1022">
                  <c:v>40256.0</c:v>
                </c:pt>
                <c:pt idx="1023">
                  <c:v>40257.0</c:v>
                </c:pt>
                <c:pt idx="1024">
                  <c:v>40258.0</c:v>
                </c:pt>
                <c:pt idx="1025">
                  <c:v>40259.0</c:v>
                </c:pt>
                <c:pt idx="1026">
                  <c:v>40260.0</c:v>
                </c:pt>
                <c:pt idx="1027">
                  <c:v>40261.0</c:v>
                </c:pt>
                <c:pt idx="1028">
                  <c:v>40262.0</c:v>
                </c:pt>
                <c:pt idx="1029">
                  <c:v>40263.0</c:v>
                </c:pt>
                <c:pt idx="1030">
                  <c:v>40264.0</c:v>
                </c:pt>
                <c:pt idx="1031">
                  <c:v>40265.0</c:v>
                </c:pt>
                <c:pt idx="1032">
                  <c:v>40266.0</c:v>
                </c:pt>
                <c:pt idx="1033">
                  <c:v>40267.0</c:v>
                </c:pt>
                <c:pt idx="1034">
                  <c:v>40268.0</c:v>
                </c:pt>
                <c:pt idx="1035">
                  <c:v>40269.0</c:v>
                </c:pt>
                <c:pt idx="1036">
                  <c:v>40270.0</c:v>
                </c:pt>
                <c:pt idx="1037">
                  <c:v>40271.0</c:v>
                </c:pt>
                <c:pt idx="1038">
                  <c:v>40272.0</c:v>
                </c:pt>
                <c:pt idx="1039">
                  <c:v>40273.0</c:v>
                </c:pt>
                <c:pt idx="1040">
                  <c:v>40274.0</c:v>
                </c:pt>
                <c:pt idx="1041">
                  <c:v>40275.0</c:v>
                </c:pt>
                <c:pt idx="1042">
                  <c:v>40276.0</c:v>
                </c:pt>
                <c:pt idx="1043">
                  <c:v>40277.0</c:v>
                </c:pt>
                <c:pt idx="1044">
                  <c:v>40278.0</c:v>
                </c:pt>
                <c:pt idx="1045">
                  <c:v>40279.0</c:v>
                </c:pt>
                <c:pt idx="1046">
                  <c:v>40280.0</c:v>
                </c:pt>
                <c:pt idx="1047">
                  <c:v>40281.0</c:v>
                </c:pt>
                <c:pt idx="1048">
                  <c:v>40282.0</c:v>
                </c:pt>
                <c:pt idx="1049">
                  <c:v>40283.0</c:v>
                </c:pt>
                <c:pt idx="1050">
                  <c:v>40284.0</c:v>
                </c:pt>
                <c:pt idx="1051">
                  <c:v>40285.0</c:v>
                </c:pt>
                <c:pt idx="1052">
                  <c:v>40286.0</c:v>
                </c:pt>
                <c:pt idx="1053">
                  <c:v>40287.0</c:v>
                </c:pt>
                <c:pt idx="1054">
                  <c:v>40288.0</c:v>
                </c:pt>
                <c:pt idx="1055">
                  <c:v>40289.0</c:v>
                </c:pt>
                <c:pt idx="1056">
                  <c:v>40290.0</c:v>
                </c:pt>
                <c:pt idx="1057">
                  <c:v>40291.0</c:v>
                </c:pt>
                <c:pt idx="1058">
                  <c:v>40292.0</c:v>
                </c:pt>
                <c:pt idx="1059">
                  <c:v>40293.0</c:v>
                </c:pt>
                <c:pt idx="1060">
                  <c:v>40294.0</c:v>
                </c:pt>
                <c:pt idx="1061">
                  <c:v>40295.0</c:v>
                </c:pt>
                <c:pt idx="1062">
                  <c:v>40296.0</c:v>
                </c:pt>
                <c:pt idx="1063">
                  <c:v>40297.0</c:v>
                </c:pt>
                <c:pt idx="1064">
                  <c:v>40298.0</c:v>
                </c:pt>
                <c:pt idx="1065">
                  <c:v>40299.0</c:v>
                </c:pt>
                <c:pt idx="1066">
                  <c:v>40300.0</c:v>
                </c:pt>
                <c:pt idx="1067">
                  <c:v>40301.0</c:v>
                </c:pt>
                <c:pt idx="1068">
                  <c:v>40302.0</c:v>
                </c:pt>
                <c:pt idx="1069">
                  <c:v>40303.0</c:v>
                </c:pt>
                <c:pt idx="1070">
                  <c:v>40304.0</c:v>
                </c:pt>
                <c:pt idx="1071">
                  <c:v>40305.0</c:v>
                </c:pt>
                <c:pt idx="1072">
                  <c:v>40306.0</c:v>
                </c:pt>
                <c:pt idx="1073">
                  <c:v>40307.0</c:v>
                </c:pt>
                <c:pt idx="1074">
                  <c:v>40308.0</c:v>
                </c:pt>
                <c:pt idx="1075">
                  <c:v>40309.0</c:v>
                </c:pt>
                <c:pt idx="1076">
                  <c:v>40310.0</c:v>
                </c:pt>
                <c:pt idx="1077">
                  <c:v>40311.0</c:v>
                </c:pt>
                <c:pt idx="1078">
                  <c:v>40312.0</c:v>
                </c:pt>
                <c:pt idx="1079">
                  <c:v>40313.0</c:v>
                </c:pt>
                <c:pt idx="1080">
                  <c:v>40314.0</c:v>
                </c:pt>
                <c:pt idx="1081">
                  <c:v>40315.0</c:v>
                </c:pt>
                <c:pt idx="1082">
                  <c:v>40316.0</c:v>
                </c:pt>
                <c:pt idx="1083">
                  <c:v>40317.0</c:v>
                </c:pt>
                <c:pt idx="1084">
                  <c:v>40318.0</c:v>
                </c:pt>
                <c:pt idx="1085">
                  <c:v>40319.0</c:v>
                </c:pt>
                <c:pt idx="1086">
                  <c:v>40320.0</c:v>
                </c:pt>
                <c:pt idx="1087">
                  <c:v>40321.0</c:v>
                </c:pt>
                <c:pt idx="1088">
                  <c:v>40322.0</c:v>
                </c:pt>
                <c:pt idx="1089">
                  <c:v>40323.0</c:v>
                </c:pt>
                <c:pt idx="1090">
                  <c:v>40324.0</c:v>
                </c:pt>
                <c:pt idx="1091">
                  <c:v>40325.0</c:v>
                </c:pt>
                <c:pt idx="1092">
                  <c:v>40326.0</c:v>
                </c:pt>
                <c:pt idx="1093">
                  <c:v>40327.0</c:v>
                </c:pt>
                <c:pt idx="1094">
                  <c:v>40328.0</c:v>
                </c:pt>
                <c:pt idx="1095">
                  <c:v>40329.0</c:v>
                </c:pt>
                <c:pt idx="1096">
                  <c:v>40330.0</c:v>
                </c:pt>
                <c:pt idx="1097">
                  <c:v>40331.0</c:v>
                </c:pt>
                <c:pt idx="1098">
                  <c:v>40332.0</c:v>
                </c:pt>
                <c:pt idx="1099">
                  <c:v>40333.0</c:v>
                </c:pt>
                <c:pt idx="1100">
                  <c:v>40334.0</c:v>
                </c:pt>
                <c:pt idx="1101">
                  <c:v>40335.0</c:v>
                </c:pt>
                <c:pt idx="1102">
                  <c:v>40336.0</c:v>
                </c:pt>
                <c:pt idx="1103">
                  <c:v>40337.0</c:v>
                </c:pt>
                <c:pt idx="1104">
                  <c:v>40338.0</c:v>
                </c:pt>
                <c:pt idx="1105">
                  <c:v>40339.0</c:v>
                </c:pt>
                <c:pt idx="1106">
                  <c:v>40340.0</c:v>
                </c:pt>
                <c:pt idx="1107">
                  <c:v>40341.0</c:v>
                </c:pt>
                <c:pt idx="1108">
                  <c:v>40342.0</c:v>
                </c:pt>
                <c:pt idx="1109">
                  <c:v>40343.0</c:v>
                </c:pt>
                <c:pt idx="1110">
                  <c:v>40344.0</c:v>
                </c:pt>
                <c:pt idx="1111">
                  <c:v>40345.0</c:v>
                </c:pt>
                <c:pt idx="1112">
                  <c:v>40346.0</c:v>
                </c:pt>
                <c:pt idx="1113">
                  <c:v>40347.0</c:v>
                </c:pt>
                <c:pt idx="1114">
                  <c:v>40348.0</c:v>
                </c:pt>
                <c:pt idx="1115">
                  <c:v>40349.0</c:v>
                </c:pt>
                <c:pt idx="1116">
                  <c:v>40350.0</c:v>
                </c:pt>
                <c:pt idx="1117">
                  <c:v>40351.0</c:v>
                </c:pt>
                <c:pt idx="1118">
                  <c:v>40352.0</c:v>
                </c:pt>
                <c:pt idx="1119">
                  <c:v>40353.0</c:v>
                </c:pt>
                <c:pt idx="1120">
                  <c:v>40354.0</c:v>
                </c:pt>
                <c:pt idx="1121">
                  <c:v>40355.0</c:v>
                </c:pt>
                <c:pt idx="1122">
                  <c:v>40356.0</c:v>
                </c:pt>
                <c:pt idx="1123">
                  <c:v>40357.0</c:v>
                </c:pt>
                <c:pt idx="1124">
                  <c:v>40358.0</c:v>
                </c:pt>
                <c:pt idx="1125">
                  <c:v>40359.0</c:v>
                </c:pt>
                <c:pt idx="1126">
                  <c:v>40360.0</c:v>
                </c:pt>
                <c:pt idx="1127">
                  <c:v>40361.0</c:v>
                </c:pt>
                <c:pt idx="1128">
                  <c:v>40362.0</c:v>
                </c:pt>
                <c:pt idx="1129">
                  <c:v>40363.0</c:v>
                </c:pt>
                <c:pt idx="1130">
                  <c:v>40364.0</c:v>
                </c:pt>
                <c:pt idx="1131">
                  <c:v>40365.0</c:v>
                </c:pt>
                <c:pt idx="1132">
                  <c:v>40366.0</c:v>
                </c:pt>
                <c:pt idx="1133">
                  <c:v>40367.0</c:v>
                </c:pt>
                <c:pt idx="1134">
                  <c:v>40368.0</c:v>
                </c:pt>
                <c:pt idx="1135">
                  <c:v>40369.0</c:v>
                </c:pt>
                <c:pt idx="1136">
                  <c:v>40370.0</c:v>
                </c:pt>
                <c:pt idx="1137">
                  <c:v>40371.0</c:v>
                </c:pt>
                <c:pt idx="1138">
                  <c:v>40372.0</c:v>
                </c:pt>
                <c:pt idx="1139">
                  <c:v>40373.0</c:v>
                </c:pt>
                <c:pt idx="1140">
                  <c:v>40374.0</c:v>
                </c:pt>
                <c:pt idx="1141">
                  <c:v>40375.0</c:v>
                </c:pt>
                <c:pt idx="1142">
                  <c:v>40376.0</c:v>
                </c:pt>
                <c:pt idx="1143">
                  <c:v>40377.0</c:v>
                </c:pt>
                <c:pt idx="1144">
                  <c:v>40378.0</c:v>
                </c:pt>
                <c:pt idx="1145">
                  <c:v>40379.0</c:v>
                </c:pt>
                <c:pt idx="1146">
                  <c:v>40380.0</c:v>
                </c:pt>
                <c:pt idx="1147">
                  <c:v>40381.0</c:v>
                </c:pt>
                <c:pt idx="1148">
                  <c:v>40382.0</c:v>
                </c:pt>
                <c:pt idx="1149">
                  <c:v>40383.0</c:v>
                </c:pt>
                <c:pt idx="1150">
                  <c:v>40384.0</c:v>
                </c:pt>
                <c:pt idx="1151">
                  <c:v>40385.0</c:v>
                </c:pt>
                <c:pt idx="1152">
                  <c:v>40386.0</c:v>
                </c:pt>
                <c:pt idx="1153">
                  <c:v>40387.0</c:v>
                </c:pt>
                <c:pt idx="1154">
                  <c:v>40388.0</c:v>
                </c:pt>
                <c:pt idx="1155">
                  <c:v>40389.0</c:v>
                </c:pt>
                <c:pt idx="1156">
                  <c:v>40390.0</c:v>
                </c:pt>
                <c:pt idx="1157">
                  <c:v>40391.0</c:v>
                </c:pt>
                <c:pt idx="1158">
                  <c:v>40392.0</c:v>
                </c:pt>
                <c:pt idx="1159">
                  <c:v>40393.0</c:v>
                </c:pt>
                <c:pt idx="1160">
                  <c:v>40394.0</c:v>
                </c:pt>
                <c:pt idx="1161">
                  <c:v>40395.0</c:v>
                </c:pt>
                <c:pt idx="1162">
                  <c:v>40396.0</c:v>
                </c:pt>
                <c:pt idx="1163">
                  <c:v>40397.0</c:v>
                </c:pt>
                <c:pt idx="1164">
                  <c:v>40398.0</c:v>
                </c:pt>
                <c:pt idx="1165">
                  <c:v>40399.0</c:v>
                </c:pt>
                <c:pt idx="1166">
                  <c:v>40400.0</c:v>
                </c:pt>
                <c:pt idx="1167">
                  <c:v>40401.0</c:v>
                </c:pt>
                <c:pt idx="1168">
                  <c:v>40402.0</c:v>
                </c:pt>
                <c:pt idx="1169">
                  <c:v>40403.0</c:v>
                </c:pt>
                <c:pt idx="1170">
                  <c:v>40404.0</c:v>
                </c:pt>
                <c:pt idx="1171">
                  <c:v>40405.0</c:v>
                </c:pt>
                <c:pt idx="1172">
                  <c:v>40406.0</c:v>
                </c:pt>
                <c:pt idx="1173">
                  <c:v>40407.0</c:v>
                </c:pt>
                <c:pt idx="1174">
                  <c:v>40408.0</c:v>
                </c:pt>
                <c:pt idx="1175">
                  <c:v>40409.0</c:v>
                </c:pt>
                <c:pt idx="1176">
                  <c:v>40410.0</c:v>
                </c:pt>
                <c:pt idx="1177">
                  <c:v>40411.0</c:v>
                </c:pt>
                <c:pt idx="1178">
                  <c:v>40412.0</c:v>
                </c:pt>
                <c:pt idx="1179">
                  <c:v>40413.0</c:v>
                </c:pt>
                <c:pt idx="1180">
                  <c:v>40414.0</c:v>
                </c:pt>
                <c:pt idx="1181">
                  <c:v>40415.0</c:v>
                </c:pt>
                <c:pt idx="1182">
                  <c:v>40416.0</c:v>
                </c:pt>
                <c:pt idx="1183">
                  <c:v>40417.0</c:v>
                </c:pt>
                <c:pt idx="1184">
                  <c:v>40418.0</c:v>
                </c:pt>
                <c:pt idx="1185">
                  <c:v>40419.0</c:v>
                </c:pt>
                <c:pt idx="1186">
                  <c:v>40420.0</c:v>
                </c:pt>
                <c:pt idx="1187">
                  <c:v>40421.0</c:v>
                </c:pt>
                <c:pt idx="1188">
                  <c:v>40422.0</c:v>
                </c:pt>
                <c:pt idx="1189">
                  <c:v>40423.0</c:v>
                </c:pt>
                <c:pt idx="1190">
                  <c:v>40424.0</c:v>
                </c:pt>
                <c:pt idx="1191">
                  <c:v>40425.0</c:v>
                </c:pt>
                <c:pt idx="1192">
                  <c:v>40426.0</c:v>
                </c:pt>
                <c:pt idx="1193">
                  <c:v>40427.0</c:v>
                </c:pt>
                <c:pt idx="1194">
                  <c:v>40428.0</c:v>
                </c:pt>
                <c:pt idx="1195">
                  <c:v>40429.0</c:v>
                </c:pt>
                <c:pt idx="1196">
                  <c:v>40430.0</c:v>
                </c:pt>
                <c:pt idx="1197">
                  <c:v>40431.0</c:v>
                </c:pt>
                <c:pt idx="1198">
                  <c:v>40432.0</c:v>
                </c:pt>
                <c:pt idx="1199">
                  <c:v>40433.0</c:v>
                </c:pt>
                <c:pt idx="1200">
                  <c:v>40434.0</c:v>
                </c:pt>
                <c:pt idx="1201">
                  <c:v>40435.0</c:v>
                </c:pt>
                <c:pt idx="1202">
                  <c:v>40436.0</c:v>
                </c:pt>
                <c:pt idx="1203">
                  <c:v>40437.0</c:v>
                </c:pt>
                <c:pt idx="1204">
                  <c:v>40438.0</c:v>
                </c:pt>
                <c:pt idx="1205">
                  <c:v>40439.0</c:v>
                </c:pt>
                <c:pt idx="1206">
                  <c:v>40440.0</c:v>
                </c:pt>
                <c:pt idx="1207">
                  <c:v>40441.0</c:v>
                </c:pt>
                <c:pt idx="1208">
                  <c:v>40442.0</c:v>
                </c:pt>
                <c:pt idx="1209">
                  <c:v>40443.0</c:v>
                </c:pt>
                <c:pt idx="1210">
                  <c:v>40444.0</c:v>
                </c:pt>
                <c:pt idx="1211">
                  <c:v>40445.0</c:v>
                </c:pt>
                <c:pt idx="1212">
                  <c:v>40446.0</c:v>
                </c:pt>
                <c:pt idx="1213">
                  <c:v>40447.0</c:v>
                </c:pt>
                <c:pt idx="1214">
                  <c:v>40448.0</c:v>
                </c:pt>
                <c:pt idx="1215">
                  <c:v>40449.0</c:v>
                </c:pt>
                <c:pt idx="1216">
                  <c:v>40450.0</c:v>
                </c:pt>
                <c:pt idx="1217">
                  <c:v>40451.0</c:v>
                </c:pt>
                <c:pt idx="1218">
                  <c:v>40452.0</c:v>
                </c:pt>
                <c:pt idx="1219">
                  <c:v>40453.0</c:v>
                </c:pt>
                <c:pt idx="1220">
                  <c:v>40454.0</c:v>
                </c:pt>
                <c:pt idx="1221">
                  <c:v>40455.0</c:v>
                </c:pt>
                <c:pt idx="1222">
                  <c:v>40456.0</c:v>
                </c:pt>
                <c:pt idx="1223">
                  <c:v>40457.0</c:v>
                </c:pt>
                <c:pt idx="1224">
                  <c:v>40458.0</c:v>
                </c:pt>
                <c:pt idx="1225">
                  <c:v>40459.0</c:v>
                </c:pt>
                <c:pt idx="1226">
                  <c:v>40460.0</c:v>
                </c:pt>
                <c:pt idx="1227">
                  <c:v>40461.0</c:v>
                </c:pt>
                <c:pt idx="1228">
                  <c:v>40462.0</c:v>
                </c:pt>
                <c:pt idx="1229">
                  <c:v>40463.0</c:v>
                </c:pt>
                <c:pt idx="1230">
                  <c:v>40464.0</c:v>
                </c:pt>
                <c:pt idx="1231">
                  <c:v>40465.0</c:v>
                </c:pt>
                <c:pt idx="1232">
                  <c:v>40466.0</c:v>
                </c:pt>
                <c:pt idx="1233">
                  <c:v>40467.0</c:v>
                </c:pt>
                <c:pt idx="1234">
                  <c:v>40468.0</c:v>
                </c:pt>
                <c:pt idx="1235">
                  <c:v>40469.0</c:v>
                </c:pt>
                <c:pt idx="1236">
                  <c:v>40470.0</c:v>
                </c:pt>
                <c:pt idx="1237">
                  <c:v>40471.0</c:v>
                </c:pt>
                <c:pt idx="1238">
                  <c:v>40472.0</c:v>
                </c:pt>
                <c:pt idx="1239">
                  <c:v>40473.0</c:v>
                </c:pt>
                <c:pt idx="1240">
                  <c:v>40474.0</c:v>
                </c:pt>
                <c:pt idx="1241">
                  <c:v>40475.0</c:v>
                </c:pt>
                <c:pt idx="1242">
                  <c:v>40476.0</c:v>
                </c:pt>
                <c:pt idx="1243">
                  <c:v>40477.0</c:v>
                </c:pt>
                <c:pt idx="1244">
                  <c:v>40478.0</c:v>
                </c:pt>
                <c:pt idx="1245">
                  <c:v>40479.0</c:v>
                </c:pt>
                <c:pt idx="1246">
                  <c:v>40480.0</c:v>
                </c:pt>
                <c:pt idx="1247">
                  <c:v>40481.0</c:v>
                </c:pt>
                <c:pt idx="1248">
                  <c:v>40482.0</c:v>
                </c:pt>
                <c:pt idx="1249">
                  <c:v>40483.0</c:v>
                </c:pt>
                <c:pt idx="1250">
                  <c:v>40484.0</c:v>
                </c:pt>
                <c:pt idx="1251">
                  <c:v>40485.0</c:v>
                </c:pt>
                <c:pt idx="1252">
                  <c:v>40486.0</c:v>
                </c:pt>
                <c:pt idx="1253">
                  <c:v>40487.0</c:v>
                </c:pt>
                <c:pt idx="1254">
                  <c:v>40488.0</c:v>
                </c:pt>
                <c:pt idx="1255">
                  <c:v>40489.0</c:v>
                </c:pt>
                <c:pt idx="1256">
                  <c:v>40490.0</c:v>
                </c:pt>
                <c:pt idx="1257">
                  <c:v>40491.0</c:v>
                </c:pt>
                <c:pt idx="1258">
                  <c:v>40492.0</c:v>
                </c:pt>
                <c:pt idx="1259">
                  <c:v>40493.0</c:v>
                </c:pt>
                <c:pt idx="1260">
                  <c:v>40494.0</c:v>
                </c:pt>
                <c:pt idx="1261">
                  <c:v>40495.0</c:v>
                </c:pt>
                <c:pt idx="1262">
                  <c:v>40496.0</c:v>
                </c:pt>
                <c:pt idx="1263">
                  <c:v>40497.0</c:v>
                </c:pt>
                <c:pt idx="1264">
                  <c:v>40498.0</c:v>
                </c:pt>
                <c:pt idx="1265">
                  <c:v>40499.0</c:v>
                </c:pt>
                <c:pt idx="1266">
                  <c:v>40500.0</c:v>
                </c:pt>
                <c:pt idx="1267">
                  <c:v>40501.0</c:v>
                </c:pt>
                <c:pt idx="1268">
                  <c:v>40502.0</c:v>
                </c:pt>
                <c:pt idx="1269">
                  <c:v>40503.0</c:v>
                </c:pt>
                <c:pt idx="1270">
                  <c:v>40504.0</c:v>
                </c:pt>
                <c:pt idx="1271">
                  <c:v>40505.0</c:v>
                </c:pt>
                <c:pt idx="1272">
                  <c:v>40506.0</c:v>
                </c:pt>
                <c:pt idx="1273">
                  <c:v>40507.0</c:v>
                </c:pt>
                <c:pt idx="1274">
                  <c:v>40508.0</c:v>
                </c:pt>
                <c:pt idx="1275">
                  <c:v>40509.0</c:v>
                </c:pt>
                <c:pt idx="1276">
                  <c:v>40510.0</c:v>
                </c:pt>
                <c:pt idx="1277">
                  <c:v>40511.0</c:v>
                </c:pt>
                <c:pt idx="1278">
                  <c:v>40512.0</c:v>
                </c:pt>
                <c:pt idx="1279">
                  <c:v>40513.0</c:v>
                </c:pt>
                <c:pt idx="1280">
                  <c:v>40514.0</c:v>
                </c:pt>
                <c:pt idx="1281">
                  <c:v>40515.0</c:v>
                </c:pt>
                <c:pt idx="1282">
                  <c:v>40516.0</c:v>
                </c:pt>
                <c:pt idx="1283">
                  <c:v>40517.0</c:v>
                </c:pt>
                <c:pt idx="1284">
                  <c:v>40518.0</c:v>
                </c:pt>
                <c:pt idx="1285">
                  <c:v>40519.0</c:v>
                </c:pt>
                <c:pt idx="1286">
                  <c:v>40520.0</c:v>
                </c:pt>
                <c:pt idx="1287">
                  <c:v>40521.0</c:v>
                </c:pt>
                <c:pt idx="1288">
                  <c:v>40522.0</c:v>
                </c:pt>
                <c:pt idx="1289">
                  <c:v>40523.0</c:v>
                </c:pt>
                <c:pt idx="1290">
                  <c:v>40524.0</c:v>
                </c:pt>
                <c:pt idx="1291">
                  <c:v>40525.0</c:v>
                </c:pt>
                <c:pt idx="1292">
                  <c:v>40526.0</c:v>
                </c:pt>
                <c:pt idx="1293">
                  <c:v>40527.0</c:v>
                </c:pt>
                <c:pt idx="1294">
                  <c:v>40528.0</c:v>
                </c:pt>
                <c:pt idx="1295">
                  <c:v>40529.0</c:v>
                </c:pt>
                <c:pt idx="1296">
                  <c:v>40530.0</c:v>
                </c:pt>
                <c:pt idx="1297">
                  <c:v>40531.0</c:v>
                </c:pt>
                <c:pt idx="1298">
                  <c:v>40532.0</c:v>
                </c:pt>
                <c:pt idx="1299">
                  <c:v>40533.0</c:v>
                </c:pt>
                <c:pt idx="1300">
                  <c:v>40534.0</c:v>
                </c:pt>
                <c:pt idx="1301">
                  <c:v>40535.0</c:v>
                </c:pt>
                <c:pt idx="1302">
                  <c:v>40536.0</c:v>
                </c:pt>
                <c:pt idx="1303">
                  <c:v>40537.0</c:v>
                </c:pt>
                <c:pt idx="1304">
                  <c:v>40538.0</c:v>
                </c:pt>
                <c:pt idx="1305">
                  <c:v>40539.0</c:v>
                </c:pt>
                <c:pt idx="1306">
                  <c:v>40540.0</c:v>
                </c:pt>
                <c:pt idx="1307">
                  <c:v>40541.0</c:v>
                </c:pt>
                <c:pt idx="1308">
                  <c:v>40542.0</c:v>
                </c:pt>
                <c:pt idx="1309">
                  <c:v>40543.0</c:v>
                </c:pt>
                <c:pt idx="1310">
                  <c:v>40544.0</c:v>
                </c:pt>
                <c:pt idx="1311">
                  <c:v>40545.0</c:v>
                </c:pt>
                <c:pt idx="1312">
                  <c:v>40546.0</c:v>
                </c:pt>
                <c:pt idx="1313">
                  <c:v>40547.0</c:v>
                </c:pt>
                <c:pt idx="1314">
                  <c:v>40548.0</c:v>
                </c:pt>
                <c:pt idx="1315">
                  <c:v>40549.0</c:v>
                </c:pt>
                <c:pt idx="1316">
                  <c:v>40550.0</c:v>
                </c:pt>
                <c:pt idx="1317">
                  <c:v>40551.0</c:v>
                </c:pt>
                <c:pt idx="1318">
                  <c:v>40552.0</c:v>
                </c:pt>
                <c:pt idx="1319">
                  <c:v>40553.0</c:v>
                </c:pt>
                <c:pt idx="1320">
                  <c:v>40554.0</c:v>
                </c:pt>
                <c:pt idx="1321">
                  <c:v>40555.0</c:v>
                </c:pt>
                <c:pt idx="1322">
                  <c:v>40556.0</c:v>
                </c:pt>
                <c:pt idx="1323">
                  <c:v>40557.0</c:v>
                </c:pt>
                <c:pt idx="1324">
                  <c:v>40558.0</c:v>
                </c:pt>
                <c:pt idx="1325">
                  <c:v>40559.0</c:v>
                </c:pt>
                <c:pt idx="1326">
                  <c:v>40560.0</c:v>
                </c:pt>
                <c:pt idx="1327">
                  <c:v>40561.0</c:v>
                </c:pt>
                <c:pt idx="1328">
                  <c:v>40562.0</c:v>
                </c:pt>
                <c:pt idx="1329">
                  <c:v>40563.0</c:v>
                </c:pt>
                <c:pt idx="1330">
                  <c:v>40564.0</c:v>
                </c:pt>
                <c:pt idx="1331">
                  <c:v>40565.0</c:v>
                </c:pt>
                <c:pt idx="1332">
                  <c:v>40566.0</c:v>
                </c:pt>
                <c:pt idx="1333">
                  <c:v>40567.0</c:v>
                </c:pt>
                <c:pt idx="1334">
                  <c:v>40568.0</c:v>
                </c:pt>
                <c:pt idx="1335">
                  <c:v>40569.0</c:v>
                </c:pt>
                <c:pt idx="1336">
                  <c:v>40570.0</c:v>
                </c:pt>
                <c:pt idx="1337">
                  <c:v>40571.0</c:v>
                </c:pt>
                <c:pt idx="1338">
                  <c:v>40572.0</c:v>
                </c:pt>
                <c:pt idx="1339">
                  <c:v>40573.0</c:v>
                </c:pt>
                <c:pt idx="1340">
                  <c:v>40574.0</c:v>
                </c:pt>
                <c:pt idx="1341">
                  <c:v>40575.0</c:v>
                </c:pt>
                <c:pt idx="1342">
                  <c:v>40576.0</c:v>
                </c:pt>
                <c:pt idx="1343">
                  <c:v>40577.0</c:v>
                </c:pt>
                <c:pt idx="1344">
                  <c:v>40578.0</c:v>
                </c:pt>
                <c:pt idx="1345">
                  <c:v>40579.0</c:v>
                </c:pt>
                <c:pt idx="1346">
                  <c:v>40580.0</c:v>
                </c:pt>
                <c:pt idx="1347">
                  <c:v>40581.0</c:v>
                </c:pt>
                <c:pt idx="1348">
                  <c:v>40582.0</c:v>
                </c:pt>
                <c:pt idx="1349">
                  <c:v>40583.0</c:v>
                </c:pt>
                <c:pt idx="1350">
                  <c:v>40584.0</c:v>
                </c:pt>
                <c:pt idx="1351">
                  <c:v>40585.0</c:v>
                </c:pt>
                <c:pt idx="1352">
                  <c:v>40586.0</c:v>
                </c:pt>
                <c:pt idx="1353">
                  <c:v>40587.0</c:v>
                </c:pt>
                <c:pt idx="1354">
                  <c:v>40588.0</c:v>
                </c:pt>
                <c:pt idx="1355">
                  <c:v>40589.0</c:v>
                </c:pt>
                <c:pt idx="1356">
                  <c:v>40590.0</c:v>
                </c:pt>
                <c:pt idx="1357">
                  <c:v>40591.0</c:v>
                </c:pt>
                <c:pt idx="1358">
                  <c:v>40592.0</c:v>
                </c:pt>
                <c:pt idx="1359">
                  <c:v>40593.0</c:v>
                </c:pt>
                <c:pt idx="1360">
                  <c:v>40594.0</c:v>
                </c:pt>
                <c:pt idx="1361">
                  <c:v>40595.0</c:v>
                </c:pt>
                <c:pt idx="1362">
                  <c:v>40596.0</c:v>
                </c:pt>
                <c:pt idx="1363">
                  <c:v>40597.0</c:v>
                </c:pt>
                <c:pt idx="1364">
                  <c:v>40598.0</c:v>
                </c:pt>
                <c:pt idx="1365">
                  <c:v>40599.0</c:v>
                </c:pt>
                <c:pt idx="1366">
                  <c:v>40600.0</c:v>
                </c:pt>
                <c:pt idx="1367">
                  <c:v>40601.0</c:v>
                </c:pt>
                <c:pt idx="1368">
                  <c:v>40602.0</c:v>
                </c:pt>
                <c:pt idx="1369">
                  <c:v>40603.0</c:v>
                </c:pt>
                <c:pt idx="1370">
                  <c:v>40604.0</c:v>
                </c:pt>
                <c:pt idx="1371">
                  <c:v>40605.0</c:v>
                </c:pt>
                <c:pt idx="1372">
                  <c:v>40606.0</c:v>
                </c:pt>
                <c:pt idx="1373">
                  <c:v>40607.0</c:v>
                </c:pt>
                <c:pt idx="1374">
                  <c:v>40608.0</c:v>
                </c:pt>
                <c:pt idx="1375">
                  <c:v>40609.0</c:v>
                </c:pt>
                <c:pt idx="1376">
                  <c:v>40610.0</c:v>
                </c:pt>
                <c:pt idx="1377">
                  <c:v>40611.0</c:v>
                </c:pt>
                <c:pt idx="1378">
                  <c:v>40612.0</c:v>
                </c:pt>
                <c:pt idx="1379">
                  <c:v>40613.0</c:v>
                </c:pt>
                <c:pt idx="1380">
                  <c:v>40614.0</c:v>
                </c:pt>
                <c:pt idx="1381">
                  <c:v>40615.0</c:v>
                </c:pt>
                <c:pt idx="1382">
                  <c:v>40616.0</c:v>
                </c:pt>
                <c:pt idx="1383">
                  <c:v>40617.0</c:v>
                </c:pt>
                <c:pt idx="1384">
                  <c:v>40618.0</c:v>
                </c:pt>
                <c:pt idx="1385">
                  <c:v>40619.0</c:v>
                </c:pt>
                <c:pt idx="1386">
                  <c:v>40620.0</c:v>
                </c:pt>
                <c:pt idx="1387">
                  <c:v>40621.0</c:v>
                </c:pt>
                <c:pt idx="1388">
                  <c:v>40622.0</c:v>
                </c:pt>
                <c:pt idx="1389">
                  <c:v>40623.0</c:v>
                </c:pt>
                <c:pt idx="1390">
                  <c:v>40624.0</c:v>
                </c:pt>
                <c:pt idx="1391">
                  <c:v>40625.0</c:v>
                </c:pt>
                <c:pt idx="1392">
                  <c:v>40626.0</c:v>
                </c:pt>
                <c:pt idx="1393">
                  <c:v>40627.0</c:v>
                </c:pt>
                <c:pt idx="1394">
                  <c:v>40628.0</c:v>
                </c:pt>
                <c:pt idx="1395">
                  <c:v>40629.0</c:v>
                </c:pt>
                <c:pt idx="1396">
                  <c:v>40630.0</c:v>
                </c:pt>
                <c:pt idx="1397">
                  <c:v>40631.0</c:v>
                </c:pt>
                <c:pt idx="1398">
                  <c:v>40632.0</c:v>
                </c:pt>
                <c:pt idx="1399">
                  <c:v>40633.0</c:v>
                </c:pt>
                <c:pt idx="1400">
                  <c:v>40634.0</c:v>
                </c:pt>
                <c:pt idx="1401">
                  <c:v>40635.0</c:v>
                </c:pt>
                <c:pt idx="1402">
                  <c:v>40636.0</c:v>
                </c:pt>
                <c:pt idx="1403">
                  <c:v>40637.0</c:v>
                </c:pt>
                <c:pt idx="1404">
                  <c:v>40638.0</c:v>
                </c:pt>
                <c:pt idx="1405">
                  <c:v>40639.0</c:v>
                </c:pt>
                <c:pt idx="1406">
                  <c:v>40640.0</c:v>
                </c:pt>
                <c:pt idx="1407">
                  <c:v>40641.0</c:v>
                </c:pt>
                <c:pt idx="1408">
                  <c:v>40642.0</c:v>
                </c:pt>
                <c:pt idx="1409">
                  <c:v>40643.0</c:v>
                </c:pt>
                <c:pt idx="1410">
                  <c:v>40644.0</c:v>
                </c:pt>
                <c:pt idx="1411">
                  <c:v>40645.0</c:v>
                </c:pt>
                <c:pt idx="1412">
                  <c:v>40646.0</c:v>
                </c:pt>
                <c:pt idx="1413">
                  <c:v>40647.0</c:v>
                </c:pt>
                <c:pt idx="1414">
                  <c:v>40648.0</c:v>
                </c:pt>
                <c:pt idx="1415">
                  <c:v>40649.0</c:v>
                </c:pt>
                <c:pt idx="1416">
                  <c:v>40650.0</c:v>
                </c:pt>
                <c:pt idx="1417">
                  <c:v>40651.0</c:v>
                </c:pt>
                <c:pt idx="1418">
                  <c:v>40652.0</c:v>
                </c:pt>
                <c:pt idx="1419">
                  <c:v>40653.0</c:v>
                </c:pt>
                <c:pt idx="1420">
                  <c:v>40654.0</c:v>
                </c:pt>
                <c:pt idx="1421">
                  <c:v>40655.0</c:v>
                </c:pt>
                <c:pt idx="1422">
                  <c:v>40656.0</c:v>
                </c:pt>
                <c:pt idx="1423">
                  <c:v>40657.0</c:v>
                </c:pt>
                <c:pt idx="1424">
                  <c:v>40658.0</c:v>
                </c:pt>
                <c:pt idx="1425">
                  <c:v>40659.0</c:v>
                </c:pt>
                <c:pt idx="1426">
                  <c:v>40660.0</c:v>
                </c:pt>
                <c:pt idx="1427">
                  <c:v>40661.0</c:v>
                </c:pt>
                <c:pt idx="1428">
                  <c:v>40662.0</c:v>
                </c:pt>
                <c:pt idx="1429">
                  <c:v>40663.0</c:v>
                </c:pt>
                <c:pt idx="1430">
                  <c:v>40664.0</c:v>
                </c:pt>
                <c:pt idx="1431">
                  <c:v>40665.0</c:v>
                </c:pt>
                <c:pt idx="1432">
                  <c:v>40666.0</c:v>
                </c:pt>
                <c:pt idx="1433">
                  <c:v>40667.0</c:v>
                </c:pt>
                <c:pt idx="1434">
                  <c:v>40668.0</c:v>
                </c:pt>
                <c:pt idx="1435">
                  <c:v>40669.0</c:v>
                </c:pt>
                <c:pt idx="1436">
                  <c:v>40670.0</c:v>
                </c:pt>
                <c:pt idx="1437">
                  <c:v>40671.0</c:v>
                </c:pt>
                <c:pt idx="1438">
                  <c:v>40672.0</c:v>
                </c:pt>
                <c:pt idx="1439">
                  <c:v>40673.0</c:v>
                </c:pt>
                <c:pt idx="1440">
                  <c:v>40674.0</c:v>
                </c:pt>
                <c:pt idx="1441">
                  <c:v>40675.0</c:v>
                </c:pt>
                <c:pt idx="1442">
                  <c:v>40676.0</c:v>
                </c:pt>
                <c:pt idx="1443">
                  <c:v>40677.0</c:v>
                </c:pt>
                <c:pt idx="1444">
                  <c:v>40678.0</c:v>
                </c:pt>
                <c:pt idx="1445">
                  <c:v>40679.0</c:v>
                </c:pt>
                <c:pt idx="1446">
                  <c:v>40680.0</c:v>
                </c:pt>
                <c:pt idx="1447">
                  <c:v>40681.0</c:v>
                </c:pt>
                <c:pt idx="1448">
                  <c:v>40682.0</c:v>
                </c:pt>
                <c:pt idx="1449">
                  <c:v>40683.0</c:v>
                </c:pt>
                <c:pt idx="1450">
                  <c:v>40684.0</c:v>
                </c:pt>
                <c:pt idx="1451">
                  <c:v>40685.0</c:v>
                </c:pt>
                <c:pt idx="1452">
                  <c:v>40686.0</c:v>
                </c:pt>
                <c:pt idx="1453">
                  <c:v>40687.0</c:v>
                </c:pt>
                <c:pt idx="1454">
                  <c:v>40688.0</c:v>
                </c:pt>
                <c:pt idx="1455">
                  <c:v>40689.0</c:v>
                </c:pt>
                <c:pt idx="1456">
                  <c:v>40690.0</c:v>
                </c:pt>
                <c:pt idx="1457">
                  <c:v>40691.0</c:v>
                </c:pt>
                <c:pt idx="1458">
                  <c:v>40692.0</c:v>
                </c:pt>
                <c:pt idx="1459">
                  <c:v>40693.0</c:v>
                </c:pt>
                <c:pt idx="1460">
                  <c:v>40694.0</c:v>
                </c:pt>
                <c:pt idx="1461">
                  <c:v>40695.0</c:v>
                </c:pt>
                <c:pt idx="1462">
                  <c:v>40696.0</c:v>
                </c:pt>
                <c:pt idx="1463">
                  <c:v>40697.0</c:v>
                </c:pt>
                <c:pt idx="1464">
                  <c:v>40698.0</c:v>
                </c:pt>
                <c:pt idx="1465">
                  <c:v>40699.0</c:v>
                </c:pt>
                <c:pt idx="1466">
                  <c:v>40700.0</c:v>
                </c:pt>
                <c:pt idx="1467">
                  <c:v>40701.0</c:v>
                </c:pt>
                <c:pt idx="1468">
                  <c:v>40702.0</c:v>
                </c:pt>
                <c:pt idx="1469">
                  <c:v>40703.0</c:v>
                </c:pt>
                <c:pt idx="1470">
                  <c:v>40704.0</c:v>
                </c:pt>
                <c:pt idx="1471">
                  <c:v>40705.0</c:v>
                </c:pt>
                <c:pt idx="1472">
                  <c:v>40706.0</c:v>
                </c:pt>
                <c:pt idx="1473">
                  <c:v>40707.0</c:v>
                </c:pt>
                <c:pt idx="1474">
                  <c:v>40708.0</c:v>
                </c:pt>
                <c:pt idx="1475">
                  <c:v>40709.0</c:v>
                </c:pt>
                <c:pt idx="1476">
                  <c:v>40710.0</c:v>
                </c:pt>
                <c:pt idx="1477">
                  <c:v>40711.0</c:v>
                </c:pt>
                <c:pt idx="1478">
                  <c:v>40712.0</c:v>
                </c:pt>
                <c:pt idx="1479">
                  <c:v>40713.0</c:v>
                </c:pt>
                <c:pt idx="1480">
                  <c:v>40714.0</c:v>
                </c:pt>
                <c:pt idx="1481">
                  <c:v>40715.0</c:v>
                </c:pt>
                <c:pt idx="1482">
                  <c:v>40716.0</c:v>
                </c:pt>
                <c:pt idx="1483">
                  <c:v>40717.0</c:v>
                </c:pt>
                <c:pt idx="1484">
                  <c:v>40718.0</c:v>
                </c:pt>
                <c:pt idx="1485">
                  <c:v>40719.0</c:v>
                </c:pt>
                <c:pt idx="1486">
                  <c:v>40720.0</c:v>
                </c:pt>
                <c:pt idx="1487">
                  <c:v>40721.0</c:v>
                </c:pt>
                <c:pt idx="1488">
                  <c:v>40722.0</c:v>
                </c:pt>
                <c:pt idx="1489">
                  <c:v>40723.0</c:v>
                </c:pt>
                <c:pt idx="1490">
                  <c:v>40724.0</c:v>
                </c:pt>
                <c:pt idx="1491">
                  <c:v>40725.0</c:v>
                </c:pt>
                <c:pt idx="1492">
                  <c:v>40726.0</c:v>
                </c:pt>
                <c:pt idx="1493">
                  <c:v>40727.0</c:v>
                </c:pt>
                <c:pt idx="1494">
                  <c:v>40728.0</c:v>
                </c:pt>
                <c:pt idx="1495">
                  <c:v>40729.0</c:v>
                </c:pt>
                <c:pt idx="1496">
                  <c:v>40730.0</c:v>
                </c:pt>
                <c:pt idx="1497">
                  <c:v>40731.0</c:v>
                </c:pt>
                <c:pt idx="1498">
                  <c:v>40732.0</c:v>
                </c:pt>
                <c:pt idx="1499">
                  <c:v>40733.0</c:v>
                </c:pt>
                <c:pt idx="1500">
                  <c:v>40734.0</c:v>
                </c:pt>
                <c:pt idx="1501">
                  <c:v>40735.0</c:v>
                </c:pt>
                <c:pt idx="1502">
                  <c:v>40736.0</c:v>
                </c:pt>
                <c:pt idx="1503">
                  <c:v>40737.0</c:v>
                </c:pt>
                <c:pt idx="1504">
                  <c:v>40738.0</c:v>
                </c:pt>
                <c:pt idx="1505">
                  <c:v>40739.0</c:v>
                </c:pt>
                <c:pt idx="1506">
                  <c:v>40740.0</c:v>
                </c:pt>
                <c:pt idx="1507">
                  <c:v>40741.0</c:v>
                </c:pt>
                <c:pt idx="1508">
                  <c:v>40742.0</c:v>
                </c:pt>
                <c:pt idx="1509">
                  <c:v>40743.0</c:v>
                </c:pt>
                <c:pt idx="1510">
                  <c:v>40744.0</c:v>
                </c:pt>
                <c:pt idx="1511">
                  <c:v>40745.0</c:v>
                </c:pt>
                <c:pt idx="1512">
                  <c:v>40746.0</c:v>
                </c:pt>
                <c:pt idx="1513">
                  <c:v>40747.0</c:v>
                </c:pt>
                <c:pt idx="1514">
                  <c:v>40748.0</c:v>
                </c:pt>
                <c:pt idx="1515">
                  <c:v>40749.0</c:v>
                </c:pt>
                <c:pt idx="1516">
                  <c:v>40750.0</c:v>
                </c:pt>
                <c:pt idx="1517">
                  <c:v>40751.0</c:v>
                </c:pt>
                <c:pt idx="1518">
                  <c:v>40752.0</c:v>
                </c:pt>
                <c:pt idx="1519">
                  <c:v>40753.0</c:v>
                </c:pt>
                <c:pt idx="1520">
                  <c:v>40754.0</c:v>
                </c:pt>
                <c:pt idx="1521">
                  <c:v>40755.0</c:v>
                </c:pt>
                <c:pt idx="1522">
                  <c:v>40756.0</c:v>
                </c:pt>
                <c:pt idx="1523">
                  <c:v>40757.0</c:v>
                </c:pt>
                <c:pt idx="1524">
                  <c:v>40758.0</c:v>
                </c:pt>
                <c:pt idx="1525">
                  <c:v>40759.0</c:v>
                </c:pt>
                <c:pt idx="1526">
                  <c:v>40760.0</c:v>
                </c:pt>
                <c:pt idx="1527">
                  <c:v>40761.0</c:v>
                </c:pt>
                <c:pt idx="1528">
                  <c:v>40762.0</c:v>
                </c:pt>
                <c:pt idx="1529">
                  <c:v>40763.0</c:v>
                </c:pt>
                <c:pt idx="1530">
                  <c:v>40764.0</c:v>
                </c:pt>
                <c:pt idx="1531">
                  <c:v>40765.0</c:v>
                </c:pt>
                <c:pt idx="1532">
                  <c:v>40766.0</c:v>
                </c:pt>
                <c:pt idx="1533">
                  <c:v>40767.0</c:v>
                </c:pt>
                <c:pt idx="1534">
                  <c:v>40768.0</c:v>
                </c:pt>
                <c:pt idx="1535">
                  <c:v>40769.0</c:v>
                </c:pt>
                <c:pt idx="1536">
                  <c:v>40770.0</c:v>
                </c:pt>
                <c:pt idx="1537">
                  <c:v>40771.0</c:v>
                </c:pt>
                <c:pt idx="1538">
                  <c:v>40772.0</c:v>
                </c:pt>
                <c:pt idx="1539">
                  <c:v>40773.0</c:v>
                </c:pt>
                <c:pt idx="1540">
                  <c:v>40774.0</c:v>
                </c:pt>
                <c:pt idx="1541">
                  <c:v>40775.0</c:v>
                </c:pt>
                <c:pt idx="1542">
                  <c:v>40776.0</c:v>
                </c:pt>
                <c:pt idx="1543">
                  <c:v>40777.0</c:v>
                </c:pt>
                <c:pt idx="1544">
                  <c:v>40778.0</c:v>
                </c:pt>
                <c:pt idx="1545">
                  <c:v>40779.0</c:v>
                </c:pt>
                <c:pt idx="1546">
                  <c:v>40780.0</c:v>
                </c:pt>
                <c:pt idx="1547">
                  <c:v>40781.0</c:v>
                </c:pt>
                <c:pt idx="1548">
                  <c:v>40782.0</c:v>
                </c:pt>
                <c:pt idx="1549">
                  <c:v>40783.0</c:v>
                </c:pt>
                <c:pt idx="1550">
                  <c:v>40784.0</c:v>
                </c:pt>
                <c:pt idx="1551">
                  <c:v>40785.0</c:v>
                </c:pt>
                <c:pt idx="1552">
                  <c:v>40786.0</c:v>
                </c:pt>
                <c:pt idx="1553">
                  <c:v>40787.0</c:v>
                </c:pt>
                <c:pt idx="1554">
                  <c:v>40788.0</c:v>
                </c:pt>
                <c:pt idx="1555">
                  <c:v>40789.0</c:v>
                </c:pt>
                <c:pt idx="1556">
                  <c:v>40790.0</c:v>
                </c:pt>
                <c:pt idx="1557">
                  <c:v>40791.0</c:v>
                </c:pt>
                <c:pt idx="1558">
                  <c:v>40792.0</c:v>
                </c:pt>
                <c:pt idx="1559">
                  <c:v>40793.0</c:v>
                </c:pt>
                <c:pt idx="1560">
                  <c:v>40794.0</c:v>
                </c:pt>
                <c:pt idx="1561">
                  <c:v>40795.0</c:v>
                </c:pt>
                <c:pt idx="1562">
                  <c:v>40796.0</c:v>
                </c:pt>
                <c:pt idx="1563">
                  <c:v>40797.0</c:v>
                </c:pt>
                <c:pt idx="1564">
                  <c:v>40798.0</c:v>
                </c:pt>
                <c:pt idx="1565">
                  <c:v>40799.0</c:v>
                </c:pt>
                <c:pt idx="1566">
                  <c:v>40800.0</c:v>
                </c:pt>
                <c:pt idx="1567">
                  <c:v>40801.0</c:v>
                </c:pt>
                <c:pt idx="1568">
                  <c:v>40802.0</c:v>
                </c:pt>
                <c:pt idx="1569">
                  <c:v>40803.0</c:v>
                </c:pt>
                <c:pt idx="1570">
                  <c:v>40804.0</c:v>
                </c:pt>
                <c:pt idx="1571">
                  <c:v>40805.0</c:v>
                </c:pt>
                <c:pt idx="1572">
                  <c:v>40806.0</c:v>
                </c:pt>
                <c:pt idx="1573">
                  <c:v>40807.0</c:v>
                </c:pt>
                <c:pt idx="1574">
                  <c:v>40808.0</c:v>
                </c:pt>
                <c:pt idx="1575">
                  <c:v>40809.0</c:v>
                </c:pt>
                <c:pt idx="1576">
                  <c:v>40810.0</c:v>
                </c:pt>
                <c:pt idx="1577">
                  <c:v>40811.0</c:v>
                </c:pt>
                <c:pt idx="1578">
                  <c:v>40812.0</c:v>
                </c:pt>
                <c:pt idx="1579">
                  <c:v>40813.0</c:v>
                </c:pt>
                <c:pt idx="1580">
                  <c:v>40814.0</c:v>
                </c:pt>
                <c:pt idx="1581">
                  <c:v>40815.0</c:v>
                </c:pt>
                <c:pt idx="1582">
                  <c:v>40816.0</c:v>
                </c:pt>
                <c:pt idx="1583">
                  <c:v>40817.0</c:v>
                </c:pt>
                <c:pt idx="1584">
                  <c:v>40818.0</c:v>
                </c:pt>
                <c:pt idx="1585">
                  <c:v>40819.0</c:v>
                </c:pt>
                <c:pt idx="1586">
                  <c:v>40820.0</c:v>
                </c:pt>
                <c:pt idx="1587">
                  <c:v>40821.0</c:v>
                </c:pt>
                <c:pt idx="1588">
                  <c:v>40822.0</c:v>
                </c:pt>
                <c:pt idx="1589">
                  <c:v>40823.0</c:v>
                </c:pt>
                <c:pt idx="1590">
                  <c:v>40824.0</c:v>
                </c:pt>
                <c:pt idx="1591">
                  <c:v>40825.0</c:v>
                </c:pt>
                <c:pt idx="1592">
                  <c:v>40826.0</c:v>
                </c:pt>
                <c:pt idx="1593">
                  <c:v>40827.0</c:v>
                </c:pt>
                <c:pt idx="1594">
                  <c:v>40828.0</c:v>
                </c:pt>
                <c:pt idx="1595">
                  <c:v>40829.0</c:v>
                </c:pt>
                <c:pt idx="1596">
                  <c:v>40830.0</c:v>
                </c:pt>
                <c:pt idx="1597">
                  <c:v>40831.0</c:v>
                </c:pt>
                <c:pt idx="1598">
                  <c:v>40832.0</c:v>
                </c:pt>
                <c:pt idx="1599">
                  <c:v>40833.0</c:v>
                </c:pt>
                <c:pt idx="1600">
                  <c:v>40834.0</c:v>
                </c:pt>
                <c:pt idx="1601">
                  <c:v>40835.0</c:v>
                </c:pt>
                <c:pt idx="1602">
                  <c:v>40836.0</c:v>
                </c:pt>
                <c:pt idx="1603">
                  <c:v>40837.0</c:v>
                </c:pt>
                <c:pt idx="1604">
                  <c:v>40838.0</c:v>
                </c:pt>
                <c:pt idx="1605">
                  <c:v>40839.0</c:v>
                </c:pt>
                <c:pt idx="1606">
                  <c:v>40840.0</c:v>
                </c:pt>
                <c:pt idx="1607">
                  <c:v>40841.0</c:v>
                </c:pt>
                <c:pt idx="1608">
                  <c:v>40842.0</c:v>
                </c:pt>
                <c:pt idx="1609">
                  <c:v>40843.0</c:v>
                </c:pt>
                <c:pt idx="1610">
                  <c:v>40844.0</c:v>
                </c:pt>
                <c:pt idx="1611">
                  <c:v>40845.0</c:v>
                </c:pt>
                <c:pt idx="1612">
                  <c:v>40846.0</c:v>
                </c:pt>
                <c:pt idx="1613">
                  <c:v>40847.0</c:v>
                </c:pt>
                <c:pt idx="1614">
                  <c:v>40848.0</c:v>
                </c:pt>
                <c:pt idx="1615">
                  <c:v>40849.0</c:v>
                </c:pt>
                <c:pt idx="1616">
                  <c:v>40850.0</c:v>
                </c:pt>
                <c:pt idx="1617">
                  <c:v>40851.0</c:v>
                </c:pt>
                <c:pt idx="1618">
                  <c:v>40852.0</c:v>
                </c:pt>
                <c:pt idx="1619">
                  <c:v>40853.0</c:v>
                </c:pt>
                <c:pt idx="1620">
                  <c:v>40854.0</c:v>
                </c:pt>
                <c:pt idx="1621">
                  <c:v>40855.0</c:v>
                </c:pt>
                <c:pt idx="1622">
                  <c:v>40856.0</c:v>
                </c:pt>
                <c:pt idx="1623">
                  <c:v>40857.0</c:v>
                </c:pt>
                <c:pt idx="1624">
                  <c:v>40858.0</c:v>
                </c:pt>
                <c:pt idx="1625">
                  <c:v>40859.0</c:v>
                </c:pt>
                <c:pt idx="1626">
                  <c:v>40860.0</c:v>
                </c:pt>
                <c:pt idx="1627">
                  <c:v>40861.0</c:v>
                </c:pt>
                <c:pt idx="1628">
                  <c:v>40862.0</c:v>
                </c:pt>
                <c:pt idx="1629">
                  <c:v>40863.0</c:v>
                </c:pt>
                <c:pt idx="1630">
                  <c:v>40864.0</c:v>
                </c:pt>
                <c:pt idx="1631">
                  <c:v>40865.0</c:v>
                </c:pt>
                <c:pt idx="1632">
                  <c:v>40866.0</c:v>
                </c:pt>
                <c:pt idx="1633">
                  <c:v>40867.0</c:v>
                </c:pt>
                <c:pt idx="1634">
                  <c:v>40868.0</c:v>
                </c:pt>
                <c:pt idx="1635">
                  <c:v>40869.0</c:v>
                </c:pt>
                <c:pt idx="1636">
                  <c:v>40870.0</c:v>
                </c:pt>
                <c:pt idx="1637">
                  <c:v>40871.0</c:v>
                </c:pt>
                <c:pt idx="1638">
                  <c:v>40872.0</c:v>
                </c:pt>
                <c:pt idx="1639">
                  <c:v>40873.0</c:v>
                </c:pt>
                <c:pt idx="1640">
                  <c:v>40874.0</c:v>
                </c:pt>
                <c:pt idx="1641">
                  <c:v>40875.0</c:v>
                </c:pt>
                <c:pt idx="1642">
                  <c:v>40876.0</c:v>
                </c:pt>
                <c:pt idx="1643">
                  <c:v>40877.0</c:v>
                </c:pt>
                <c:pt idx="1644">
                  <c:v>40878.0</c:v>
                </c:pt>
                <c:pt idx="1645">
                  <c:v>40879.0</c:v>
                </c:pt>
                <c:pt idx="1646">
                  <c:v>40880.0</c:v>
                </c:pt>
                <c:pt idx="1647">
                  <c:v>40881.0</c:v>
                </c:pt>
                <c:pt idx="1648">
                  <c:v>40882.0</c:v>
                </c:pt>
                <c:pt idx="1649">
                  <c:v>40883.0</c:v>
                </c:pt>
                <c:pt idx="1650">
                  <c:v>40884.0</c:v>
                </c:pt>
                <c:pt idx="1651">
                  <c:v>40885.0</c:v>
                </c:pt>
                <c:pt idx="1652">
                  <c:v>40886.0</c:v>
                </c:pt>
                <c:pt idx="1653">
                  <c:v>40887.0</c:v>
                </c:pt>
                <c:pt idx="1654">
                  <c:v>40888.0</c:v>
                </c:pt>
                <c:pt idx="1655">
                  <c:v>40889.0</c:v>
                </c:pt>
                <c:pt idx="1656">
                  <c:v>40890.0</c:v>
                </c:pt>
                <c:pt idx="1657">
                  <c:v>40891.0</c:v>
                </c:pt>
                <c:pt idx="1658">
                  <c:v>40892.0</c:v>
                </c:pt>
                <c:pt idx="1659">
                  <c:v>40893.0</c:v>
                </c:pt>
                <c:pt idx="1660">
                  <c:v>40894.0</c:v>
                </c:pt>
                <c:pt idx="1661">
                  <c:v>40895.0</c:v>
                </c:pt>
                <c:pt idx="1662">
                  <c:v>40896.0</c:v>
                </c:pt>
                <c:pt idx="1663">
                  <c:v>40897.0</c:v>
                </c:pt>
                <c:pt idx="1664">
                  <c:v>40898.0</c:v>
                </c:pt>
                <c:pt idx="1665">
                  <c:v>40899.0</c:v>
                </c:pt>
                <c:pt idx="1666">
                  <c:v>40900.0</c:v>
                </c:pt>
                <c:pt idx="1667">
                  <c:v>40901.0</c:v>
                </c:pt>
                <c:pt idx="1668">
                  <c:v>40902.0</c:v>
                </c:pt>
                <c:pt idx="1669">
                  <c:v>40903.0</c:v>
                </c:pt>
                <c:pt idx="1670">
                  <c:v>40904.0</c:v>
                </c:pt>
                <c:pt idx="1671">
                  <c:v>40905.0</c:v>
                </c:pt>
                <c:pt idx="1672">
                  <c:v>40906.0</c:v>
                </c:pt>
                <c:pt idx="1673">
                  <c:v>40907.0</c:v>
                </c:pt>
                <c:pt idx="1674">
                  <c:v>40908.0</c:v>
                </c:pt>
                <c:pt idx="1675">
                  <c:v>40909.0</c:v>
                </c:pt>
                <c:pt idx="1676">
                  <c:v>40910.0</c:v>
                </c:pt>
                <c:pt idx="1677">
                  <c:v>40911.0</c:v>
                </c:pt>
                <c:pt idx="1678">
                  <c:v>40912.0</c:v>
                </c:pt>
                <c:pt idx="1679">
                  <c:v>40913.0</c:v>
                </c:pt>
                <c:pt idx="1680">
                  <c:v>40914.0</c:v>
                </c:pt>
                <c:pt idx="1681">
                  <c:v>40915.0</c:v>
                </c:pt>
                <c:pt idx="1682">
                  <c:v>40916.0</c:v>
                </c:pt>
                <c:pt idx="1683">
                  <c:v>40917.0</c:v>
                </c:pt>
                <c:pt idx="1684">
                  <c:v>40918.0</c:v>
                </c:pt>
                <c:pt idx="1685">
                  <c:v>40919.0</c:v>
                </c:pt>
                <c:pt idx="1686">
                  <c:v>40920.0</c:v>
                </c:pt>
                <c:pt idx="1687">
                  <c:v>40921.0</c:v>
                </c:pt>
                <c:pt idx="1688">
                  <c:v>40922.0</c:v>
                </c:pt>
                <c:pt idx="1689">
                  <c:v>40923.0</c:v>
                </c:pt>
                <c:pt idx="1690">
                  <c:v>40924.0</c:v>
                </c:pt>
                <c:pt idx="1691">
                  <c:v>40925.0</c:v>
                </c:pt>
                <c:pt idx="1692">
                  <c:v>40926.0</c:v>
                </c:pt>
                <c:pt idx="1693">
                  <c:v>40927.0</c:v>
                </c:pt>
                <c:pt idx="1694">
                  <c:v>40928.0</c:v>
                </c:pt>
                <c:pt idx="1695">
                  <c:v>40929.0</c:v>
                </c:pt>
                <c:pt idx="1696">
                  <c:v>40930.0</c:v>
                </c:pt>
                <c:pt idx="1697">
                  <c:v>40931.0</c:v>
                </c:pt>
                <c:pt idx="1698">
                  <c:v>40932.0</c:v>
                </c:pt>
                <c:pt idx="1699">
                  <c:v>40933.0</c:v>
                </c:pt>
                <c:pt idx="1700">
                  <c:v>40934.0</c:v>
                </c:pt>
                <c:pt idx="1701">
                  <c:v>40935.0</c:v>
                </c:pt>
                <c:pt idx="1702">
                  <c:v>40936.0</c:v>
                </c:pt>
                <c:pt idx="1703">
                  <c:v>40937.0</c:v>
                </c:pt>
                <c:pt idx="1704">
                  <c:v>40938.0</c:v>
                </c:pt>
                <c:pt idx="1705">
                  <c:v>40939.0</c:v>
                </c:pt>
                <c:pt idx="1706">
                  <c:v>40940.0</c:v>
                </c:pt>
                <c:pt idx="1707">
                  <c:v>40941.0</c:v>
                </c:pt>
                <c:pt idx="1708">
                  <c:v>40942.0</c:v>
                </c:pt>
                <c:pt idx="1709">
                  <c:v>40943.0</c:v>
                </c:pt>
                <c:pt idx="1710">
                  <c:v>40944.0</c:v>
                </c:pt>
                <c:pt idx="1711">
                  <c:v>40945.0</c:v>
                </c:pt>
                <c:pt idx="1712">
                  <c:v>40946.0</c:v>
                </c:pt>
                <c:pt idx="1713">
                  <c:v>40947.0</c:v>
                </c:pt>
                <c:pt idx="1714">
                  <c:v>40948.0</c:v>
                </c:pt>
                <c:pt idx="1715">
                  <c:v>40949.0</c:v>
                </c:pt>
                <c:pt idx="1716">
                  <c:v>40950.0</c:v>
                </c:pt>
                <c:pt idx="1717">
                  <c:v>40951.0</c:v>
                </c:pt>
                <c:pt idx="1718">
                  <c:v>40952.0</c:v>
                </c:pt>
                <c:pt idx="1719">
                  <c:v>40953.0</c:v>
                </c:pt>
                <c:pt idx="1720">
                  <c:v>40954.0</c:v>
                </c:pt>
                <c:pt idx="1721">
                  <c:v>40955.0</c:v>
                </c:pt>
                <c:pt idx="1722">
                  <c:v>40956.0</c:v>
                </c:pt>
                <c:pt idx="1723">
                  <c:v>40957.0</c:v>
                </c:pt>
                <c:pt idx="1724">
                  <c:v>40958.0</c:v>
                </c:pt>
                <c:pt idx="1725">
                  <c:v>40959.0</c:v>
                </c:pt>
                <c:pt idx="1726">
                  <c:v>40960.0</c:v>
                </c:pt>
                <c:pt idx="1727">
                  <c:v>40961.0</c:v>
                </c:pt>
                <c:pt idx="1728">
                  <c:v>40962.0</c:v>
                </c:pt>
                <c:pt idx="1729">
                  <c:v>40963.0</c:v>
                </c:pt>
                <c:pt idx="1730">
                  <c:v>40964.0</c:v>
                </c:pt>
                <c:pt idx="1731">
                  <c:v>40965.0</c:v>
                </c:pt>
                <c:pt idx="1732">
                  <c:v>40966.0</c:v>
                </c:pt>
                <c:pt idx="1733">
                  <c:v>40967.0</c:v>
                </c:pt>
                <c:pt idx="1734">
                  <c:v>40968.0</c:v>
                </c:pt>
                <c:pt idx="1735">
                  <c:v>40969.0</c:v>
                </c:pt>
                <c:pt idx="1736">
                  <c:v>40970.0</c:v>
                </c:pt>
                <c:pt idx="1737">
                  <c:v>40971.0</c:v>
                </c:pt>
                <c:pt idx="1738">
                  <c:v>40972.0</c:v>
                </c:pt>
                <c:pt idx="1739">
                  <c:v>40973.0</c:v>
                </c:pt>
                <c:pt idx="1740">
                  <c:v>40974.0</c:v>
                </c:pt>
                <c:pt idx="1741">
                  <c:v>40975.0</c:v>
                </c:pt>
                <c:pt idx="1742">
                  <c:v>40976.0</c:v>
                </c:pt>
                <c:pt idx="1743">
                  <c:v>40977.0</c:v>
                </c:pt>
                <c:pt idx="1744">
                  <c:v>40978.0</c:v>
                </c:pt>
                <c:pt idx="1745">
                  <c:v>40979.0</c:v>
                </c:pt>
                <c:pt idx="1746">
                  <c:v>40980.0</c:v>
                </c:pt>
                <c:pt idx="1747">
                  <c:v>40981.0</c:v>
                </c:pt>
                <c:pt idx="1748">
                  <c:v>40982.0</c:v>
                </c:pt>
                <c:pt idx="1749">
                  <c:v>40983.0</c:v>
                </c:pt>
                <c:pt idx="1750">
                  <c:v>40984.0</c:v>
                </c:pt>
                <c:pt idx="1751">
                  <c:v>40985.0</c:v>
                </c:pt>
                <c:pt idx="1752">
                  <c:v>40986.0</c:v>
                </c:pt>
                <c:pt idx="1753">
                  <c:v>40987.0</c:v>
                </c:pt>
                <c:pt idx="1754">
                  <c:v>40988.0</c:v>
                </c:pt>
                <c:pt idx="1755">
                  <c:v>40989.0</c:v>
                </c:pt>
                <c:pt idx="1756">
                  <c:v>40990.0</c:v>
                </c:pt>
                <c:pt idx="1757">
                  <c:v>40991.0</c:v>
                </c:pt>
                <c:pt idx="1758">
                  <c:v>40992.0</c:v>
                </c:pt>
                <c:pt idx="1759">
                  <c:v>40993.0</c:v>
                </c:pt>
                <c:pt idx="1760">
                  <c:v>40994.0</c:v>
                </c:pt>
                <c:pt idx="1761">
                  <c:v>40995.0</c:v>
                </c:pt>
                <c:pt idx="1762">
                  <c:v>40996.0</c:v>
                </c:pt>
                <c:pt idx="1763">
                  <c:v>40997.0</c:v>
                </c:pt>
                <c:pt idx="1764">
                  <c:v>40998.0</c:v>
                </c:pt>
                <c:pt idx="1765">
                  <c:v>40999.0</c:v>
                </c:pt>
                <c:pt idx="1766">
                  <c:v>41000.0</c:v>
                </c:pt>
                <c:pt idx="1767">
                  <c:v>41001.0</c:v>
                </c:pt>
                <c:pt idx="1768">
                  <c:v>41002.0</c:v>
                </c:pt>
                <c:pt idx="1769">
                  <c:v>41003.0</c:v>
                </c:pt>
                <c:pt idx="1770">
                  <c:v>41004.0</c:v>
                </c:pt>
                <c:pt idx="1771">
                  <c:v>41005.0</c:v>
                </c:pt>
                <c:pt idx="1772">
                  <c:v>41006.0</c:v>
                </c:pt>
                <c:pt idx="1773">
                  <c:v>41007.0</c:v>
                </c:pt>
                <c:pt idx="1774">
                  <c:v>41008.0</c:v>
                </c:pt>
                <c:pt idx="1775">
                  <c:v>41009.0</c:v>
                </c:pt>
                <c:pt idx="1776">
                  <c:v>41010.0</c:v>
                </c:pt>
                <c:pt idx="1777">
                  <c:v>41011.0</c:v>
                </c:pt>
                <c:pt idx="1778">
                  <c:v>41012.0</c:v>
                </c:pt>
                <c:pt idx="1779">
                  <c:v>41013.0</c:v>
                </c:pt>
                <c:pt idx="1780">
                  <c:v>41014.0</c:v>
                </c:pt>
                <c:pt idx="1781">
                  <c:v>41015.0</c:v>
                </c:pt>
                <c:pt idx="1782">
                  <c:v>41016.0</c:v>
                </c:pt>
                <c:pt idx="1783">
                  <c:v>41017.0</c:v>
                </c:pt>
                <c:pt idx="1784">
                  <c:v>41018.0</c:v>
                </c:pt>
                <c:pt idx="1785">
                  <c:v>41019.0</c:v>
                </c:pt>
                <c:pt idx="1786">
                  <c:v>41020.0</c:v>
                </c:pt>
                <c:pt idx="1787">
                  <c:v>41021.0</c:v>
                </c:pt>
                <c:pt idx="1788">
                  <c:v>41022.0</c:v>
                </c:pt>
                <c:pt idx="1789">
                  <c:v>41023.0</c:v>
                </c:pt>
                <c:pt idx="1790">
                  <c:v>41024.0</c:v>
                </c:pt>
                <c:pt idx="1791">
                  <c:v>41025.0</c:v>
                </c:pt>
                <c:pt idx="1792">
                  <c:v>41026.0</c:v>
                </c:pt>
                <c:pt idx="1793">
                  <c:v>41027.0</c:v>
                </c:pt>
                <c:pt idx="1794">
                  <c:v>41028.0</c:v>
                </c:pt>
                <c:pt idx="1795">
                  <c:v>41029.0</c:v>
                </c:pt>
                <c:pt idx="1796">
                  <c:v>41030.0</c:v>
                </c:pt>
                <c:pt idx="1797">
                  <c:v>41031.0</c:v>
                </c:pt>
                <c:pt idx="1798">
                  <c:v>41032.0</c:v>
                </c:pt>
                <c:pt idx="1799">
                  <c:v>41033.0</c:v>
                </c:pt>
                <c:pt idx="1800">
                  <c:v>41034.0</c:v>
                </c:pt>
                <c:pt idx="1801">
                  <c:v>41035.0</c:v>
                </c:pt>
                <c:pt idx="1802">
                  <c:v>41036.0</c:v>
                </c:pt>
                <c:pt idx="1803">
                  <c:v>41037.0</c:v>
                </c:pt>
                <c:pt idx="1804">
                  <c:v>41038.0</c:v>
                </c:pt>
                <c:pt idx="1805">
                  <c:v>41039.0</c:v>
                </c:pt>
                <c:pt idx="1806">
                  <c:v>41040.0</c:v>
                </c:pt>
                <c:pt idx="1807">
                  <c:v>41041.0</c:v>
                </c:pt>
                <c:pt idx="1808">
                  <c:v>41042.0</c:v>
                </c:pt>
                <c:pt idx="1809">
                  <c:v>41043.0</c:v>
                </c:pt>
                <c:pt idx="1810">
                  <c:v>41044.0</c:v>
                </c:pt>
                <c:pt idx="1811">
                  <c:v>41045.0</c:v>
                </c:pt>
                <c:pt idx="1812">
                  <c:v>41046.0</c:v>
                </c:pt>
                <c:pt idx="1813">
                  <c:v>41047.0</c:v>
                </c:pt>
                <c:pt idx="1814">
                  <c:v>41048.0</c:v>
                </c:pt>
                <c:pt idx="1815">
                  <c:v>41049.0</c:v>
                </c:pt>
                <c:pt idx="1816">
                  <c:v>41050.0</c:v>
                </c:pt>
                <c:pt idx="1817">
                  <c:v>41051.0</c:v>
                </c:pt>
                <c:pt idx="1818">
                  <c:v>41052.0</c:v>
                </c:pt>
                <c:pt idx="1819">
                  <c:v>41053.0</c:v>
                </c:pt>
                <c:pt idx="1820">
                  <c:v>41054.0</c:v>
                </c:pt>
                <c:pt idx="1821">
                  <c:v>41055.0</c:v>
                </c:pt>
                <c:pt idx="1822">
                  <c:v>41056.0</c:v>
                </c:pt>
                <c:pt idx="1823">
                  <c:v>41057.0</c:v>
                </c:pt>
                <c:pt idx="1824">
                  <c:v>41058.0</c:v>
                </c:pt>
                <c:pt idx="1825">
                  <c:v>41059.0</c:v>
                </c:pt>
                <c:pt idx="1826">
                  <c:v>41060.0</c:v>
                </c:pt>
                <c:pt idx="1827">
                  <c:v>41061.0</c:v>
                </c:pt>
                <c:pt idx="1828">
                  <c:v>41062.0</c:v>
                </c:pt>
                <c:pt idx="1829">
                  <c:v>41063.0</c:v>
                </c:pt>
                <c:pt idx="1830">
                  <c:v>41064.0</c:v>
                </c:pt>
                <c:pt idx="1831">
                  <c:v>41065.0</c:v>
                </c:pt>
                <c:pt idx="1832">
                  <c:v>41066.0</c:v>
                </c:pt>
                <c:pt idx="1833">
                  <c:v>41067.0</c:v>
                </c:pt>
                <c:pt idx="1834">
                  <c:v>41068.0</c:v>
                </c:pt>
                <c:pt idx="1835">
                  <c:v>41069.0</c:v>
                </c:pt>
                <c:pt idx="1836">
                  <c:v>41070.0</c:v>
                </c:pt>
                <c:pt idx="1837">
                  <c:v>41071.0</c:v>
                </c:pt>
                <c:pt idx="1838">
                  <c:v>41072.0</c:v>
                </c:pt>
                <c:pt idx="1839">
                  <c:v>41073.0</c:v>
                </c:pt>
                <c:pt idx="1840">
                  <c:v>41074.0</c:v>
                </c:pt>
                <c:pt idx="1841">
                  <c:v>41075.0</c:v>
                </c:pt>
                <c:pt idx="1842">
                  <c:v>41076.0</c:v>
                </c:pt>
                <c:pt idx="1843">
                  <c:v>41077.0</c:v>
                </c:pt>
                <c:pt idx="1844">
                  <c:v>41078.0</c:v>
                </c:pt>
                <c:pt idx="1845">
                  <c:v>41079.0</c:v>
                </c:pt>
                <c:pt idx="1846">
                  <c:v>41080.0</c:v>
                </c:pt>
                <c:pt idx="1847">
                  <c:v>41081.0</c:v>
                </c:pt>
                <c:pt idx="1848">
                  <c:v>41082.0</c:v>
                </c:pt>
                <c:pt idx="1849">
                  <c:v>41083.0</c:v>
                </c:pt>
                <c:pt idx="1850">
                  <c:v>41084.0</c:v>
                </c:pt>
                <c:pt idx="1851">
                  <c:v>41085.0</c:v>
                </c:pt>
                <c:pt idx="1852">
                  <c:v>41086.0</c:v>
                </c:pt>
                <c:pt idx="1853">
                  <c:v>41087.0</c:v>
                </c:pt>
                <c:pt idx="1854">
                  <c:v>41088.0</c:v>
                </c:pt>
                <c:pt idx="1855">
                  <c:v>41089.0</c:v>
                </c:pt>
                <c:pt idx="1856">
                  <c:v>41090.0</c:v>
                </c:pt>
                <c:pt idx="1857">
                  <c:v>41091.0</c:v>
                </c:pt>
                <c:pt idx="1858">
                  <c:v>41092.0</c:v>
                </c:pt>
                <c:pt idx="1859">
                  <c:v>41093.0</c:v>
                </c:pt>
                <c:pt idx="1860">
                  <c:v>41094.0</c:v>
                </c:pt>
                <c:pt idx="1861">
                  <c:v>41095.0</c:v>
                </c:pt>
                <c:pt idx="1862">
                  <c:v>41096.0</c:v>
                </c:pt>
                <c:pt idx="1863">
                  <c:v>41097.0</c:v>
                </c:pt>
                <c:pt idx="1864">
                  <c:v>41098.0</c:v>
                </c:pt>
                <c:pt idx="1865">
                  <c:v>41099.0</c:v>
                </c:pt>
                <c:pt idx="1866">
                  <c:v>41100.0</c:v>
                </c:pt>
                <c:pt idx="1867">
                  <c:v>41101.0</c:v>
                </c:pt>
                <c:pt idx="1868">
                  <c:v>41102.0</c:v>
                </c:pt>
                <c:pt idx="1869">
                  <c:v>41103.0</c:v>
                </c:pt>
                <c:pt idx="1870">
                  <c:v>41104.0</c:v>
                </c:pt>
                <c:pt idx="1871">
                  <c:v>41105.0</c:v>
                </c:pt>
                <c:pt idx="1872">
                  <c:v>41106.0</c:v>
                </c:pt>
                <c:pt idx="1873">
                  <c:v>41107.0</c:v>
                </c:pt>
                <c:pt idx="1874">
                  <c:v>41108.0</c:v>
                </c:pt>
                <c:pt idx="1875">
                  <c:v>41109.0</c:v>
                </c:pt>
                <c:pt idx="1876">
                  <c:v>41110.0</c:v>
                </c:pt>
                <c:pt idx="1877">
                  <c:v>41111.0</c:v>
                </c:pt>
                <c:pt idx="1878">
                  <c:v>41112.0</c:v>
                </c:pt>
                <c:pt idx="1879">
                  <c:v>41113.0</c:v>
                </c:pt>
                <c:pt idx="1880">
                  <c:v>41114.0</c:v>
                </c:pt>
                <c:pt idx="1881">
                  <c:v>41115.0</c:v>
                </c:pt>
                <c:pt idx="1882">
                  <c:v>41116.0</c:v>
                </c:pt>
                <c:pt idx="1883">
                  <c:v>41117.0</c:v>
                </c:pt>
                <c:pt idx="1884">
                  <c:v>41118.0</c:v>
                </c:pt>
                <c:pt idx="1885">
                  <c:v>41119.0</c:v>
                </c:pt>
                <c:pt idx="1886">
                  <c:v>41120.0</c:v>
                </c:pt>
                <c:pt idx="1887">
                  <c:v>41121.0</c:v>
                </c:pt>
                <c:pt idx="1888">
                  <c:v>41122.0</c:v>
                </c:pt>
                <c:pt idx="1889">
                  <c:v>41123.0</c:v>
                </c:pt>
                <c:pt idx="1890">
                  <c:v>41124.0</c:v>
                </c:pt>
                <c:pt idx="1891">
                  <c:v>41125.0</c:v>
                </c:pt>
                <c:pt idx="1892">
                  <c:v>41126.0</c:v>
                </c:pt>
                <c:pt idx="1893">
                  <c:v>41127.0</c:v>
                </c:pt>
                <c:pt idx="1894">
                  <c:v>41128.0</c:v>
                </c:pt>
                <c:pt idx="1895">
                  <c:v>41129.0</c:v>
                </c:pt>
                <c:pt idx="1896">
                  <c:v>41130.0</c:v>
                </c:pt>
                <c:pt idx="1897">
                  <c:v>41131.0</c:v>
                </c:pt>
                <c:pt idx="1898">
                  <c:v>41132.0</c:v>
                </c:pt>
                <c:pt idx="1899">
                  <c:v>41133.0</c:v>
                </c:pt>
                <c:pt idx="1900">
                  <c:v>41134.0</c:v>
                </c:pt>
                <c:pt idx="1901">
                  <c:v>41135.0</c:v>
                </c:pt>
                <c:pt idx="1902">
                  <c:v>41136.0</c:v>
                </c:pt>
                <c:pt idx="1903">
                  <c:v>41137.0</c:v>
                </c:pt>
                <c:pt idx="1904">
                  <c:v>41138.0</c:v>
                </c:pt>
                <c:pt idx="1905">
                  <c:v>41139.0</c:v>
                </c:pt>
                <c:pt idx="1906">
                  <c:v>41140.0</c:v>
                </c:pt>
                <c:pt idx="1907">
                  <c:v>41141.0</c:v>
                </c:pt>
                <c:pt idx="1908">
                  <c:v>41142.0</c:v>
                </c:pt>
                <c:pt idx="1909">
                  <c:v>41143.0</c:v>
                </c:pt>
                <c:pt idx="1910">
                  <c:v>41144.0</c:v>
                </c:pt>
                <c:pt idx="1911">
                  <c:v>41145.0</c:v>
                </c:pt>
                <c:pt idx="1912">
                  <c:v>41146.0</c:v>
                </c:pt>
                <c:pt idx="1913">
                  <c:v>41147.0</c:v>
                </c:pt>
                <c:pt idx="1914">
                  <c:v>41148.0</c:v>
                </c:pt>
                <c:pt idx="1915">
                  <c:v>41149.0</c:v>
                </c:pt>
                <c:pt idx="1916">
                  <c:v>41150.0</c:v>
                </c:pt>
                <c:pt idx="1917">
                  <c:v>41151.0</c:v>
                </c:pt>
                <c:pt idx="1918">
                  <c:v>41152.0</c:v>
                </c:pt>
                <c:pt idx="1919">
                  <c:v>41153.0</c:v>
                </c:pt>
                <c:pt idx="1920">
                  <c:v>41154.0</c:v>
                </c:pt>
                <c:pt idx="1921">
                  <c:v>41155.0</c:v>
                </c:pt>
                <c:pt idx="1922">
                  <c:v>41156.0</c:v>
                </c:pt>
                <c:pt idx="1923">
                  <c:v>41157.0</c:v>
                </c:pt>
                <c:pt idx="1924">
                  <c:v>41158.0</c:v>
                </c:pt>
                <c:pt idx="1925">
                  <c:v>41159.0</c:v>
                </c:pt>
                <c:pt idx="1926">
                  <c:v>41160.0</c:v>
                </c:pt>
                <c:pt idx="1927">
                  <c:v>41161.0</c:v>
                </c:pt>
                <c:pt idx="1928">
                  <c:v>41162.0</c:v>
                </c:pt>
                <c:pt idx="1929">
                  <c:v>41163.0</c:v>
                </c:pt>
                <c:pt idx="1930">
                  <c:v>41164.0</c:v>
                </c:pt>
                <c:pt idx="1931">
                  <c:v>41165.0</c:v>
                </c:pt>
                <c:pt idx="1932">
                  <c:v>41166.0</c:v>
                </c:pt>
                <c:pt idx="1933">
                  <c:v>41167.0</c:v>
                </c:pt>
                <c:pt idx="1934">
                  <c:v>41168.0</c:v>
                </c:pt>
                <c:pt idx="1935">
                  <c:v>41169.0</c:v>
                </c:pt>
                <c:pt idx="1936">
                  <c:v>41170.0</c:v>
                </c:pt>
                <c:pt idx="1937">
                  <c:v>41171.0</c:v>
                </c:pt>
                <c:pt idx="1938">
                  <c:v>41172.0</c:v>
                </c:pt>
                <c:pt idx="1939">
                  <c:v>41173.0</c:v>
                </c:pt>
                <c:pt idx="1940">
                  <c:v>41174.0</c:v>
                </c:pt>
                <c:pt idx="1941">
                  <c:v>41175.0</c:v>
                </c:pt>
                <c:pt idx="1942">
                  <c:v>41176.0</c:v>
                </c:pt>
                <c:pt idx="1943">
                  <c:v>41177.0</c:v>
                </c:pt>
                <c:pt idx="1944">
                  <c:v>41178.0</c:v>
                </c:pt>
                <c:pt idx="1945">
                  <c:v>41179.0</c:v>
                </c:pt>
                <c:pt idx="1946">
                  <c:v>41180.0</c:v>
                </c:pt>
                <c:pt idx="1947">
                  <c:v>41181.0</c:v>
                </c:pt>
                <c:pt idx="1948">
                  <c:v>41182.0</c:v>
                </c:pt>
                <c:pt idx="1949">
                  <c:v>41183.0</c:v>
                </c:pt>
                <c:pt idx="1950">
                  <c:v>41184.0</c:v>
                </c:pt>
                <c:pt idx="1951">
                  <c:v>41185.0</c:v>
                </c:pt>
                <c:pt idx="1952">
                  <c:v>41186.0</c:v>
                </c:pt>
                <c:pt idx="1953">
                  <c:v>41187.0</c:v>
                </c:pt>
                <c:pt idx="1954">
                  <c:v>41188.0</c:v>
                </c:pt>
                <c:pt idx="1955">
                  <c:v>41189.0</c:v>
                </c:pt>
                <c:pt idx="1956">
                  <c:v>41190.0</c:v>
                </c:pt>
                <c:pt idx="1957">
                  <c:v>41191.0</c:v>
                </c:pt>
                <c:pt idx="1958">
                  <c:v>41192.0</c:v>
                </c:pt>
                <c:pt idx="1959">
                  <c:v>41193.0</c:v>
                </c:pt>
                <c:pt idx="1960">
                  <c:v>41194.0</c:v>
                </c:pt>
                <c:pt idx="1961">
                  <c:v>41195.0</c:v>
                </c:pt>
                <c:pt idx="1962">
                  <c:v>41196.0</c:v>
                </c:pt>
                <c:pt idx="1963">
                  <c:v>41197.0</c:v>
                </c:pt>
                <c:pt idx="1964">
                  <c:v>41198.0</c:v>
                </c:pt>
                <c:pt idx="1965">
                  <c:v>41199.0</c:v>
                </c:pt>
                <c:pt idx="1966">
                  <c:v>41200.0</c:v>
                </c:pt>
                <c:pt idx="1967">
                  <c:v>41201.0</c:v>
                </c:pt>
                <c:pt idx="1968">
                  <c:v>41202.0</c:v>
                </c:pt>
                <c:pt idx="1969">
                  <c:v>41203.0</c:v>
                </c:pt>
                <c:pt idx="1970">
                  <c:v>41204.0</c:v>
                </c:pt>
                <c:pt idx="1971">
                  <c:v>41205.0</c:v>
                </c:pt>
                <c:pt idx="1972">
                  <c:v>41206.0</c:v>
                </c:pt>
                <c:pt idx="1973">
                  <c:v>41207.0</c:v>
                </c:pt>
                <c:pt idx="1974">
                  <c:v>41208.0</c:v>
                </c:pt>
                <c:pt idx="1975">
                  <c:v>41209.0</c:v>
                </c:pt>
                <c:pt idx="1976">
                  <c:v>41210.0</c:v>
                </c:pt>
                <c:pt idx="1977">
                  <c:v>41211.0</c:v>
                </c:pt>
                <c:pt idx="1978">
                  <c:v>41212.0</c:v>
                </c:pt>
                <c:pt idx="1979">
                  <c:v>41213.0</c:v>
                </c:pt>
                <c:pt idx="1980">
                  <c:v>41214.0</c:v>
                </c:pt>
                <c:pt idx="1981">
                  <c:v>41215.0</c:v>
                </c:pt>
                <c:pt idx="1982">
                  <c:v>41216.0</c:v>
                </c:pt>
                <c:pt idx="1983">
                  <c:v>41217.0</c:v>
                </c:pt>
                <c:pt idx="1984">
                  <c:v>41218.0</c:v>
                </c:pt>
                <c:pt idx="1985">
                  <c:v>41219.0</c:v>
                </c:pt>
                <c:pt idx="1986">
                  <c:v>41220.0</c:v>
                </c:pt>
                <c:pt idx="1987">
                  <c:v>41221.0</c:v>
                </c:pt>
                <c:pt idx="1988">
                  <c:v>41222.0</c:v>
                </c:pt>
                <c:pt idx="1989">
                  <c:v>41223.0</c:v>
                </c:pt>
                <c:pt idx="1990">
                  <c:v>41224.0</c:v>
                </c:pt>
                <c:pt idx="1991">
                  <c:v>41225.0</c:v>
                </c:pt>
                <c:pt idx="1992">
                  <c:v>41226.0</c:v>
                </c:pt>
                <c:pt idx="1993">
                  <c:v>41227.0</c:v>
                </c:pt>
                <c:pt idx="1994">
                  <c:v>41228.0</c:v>
                </c:pt>
                <c:pt idx="1995">
                  <c:v>41229.0</c:v>
                </c:pt>
                <c:pt idx="1996">
                  <c:v>41230.0</c:v>
                </c:pt>
                <c:pt idx="1997">
                  <c:v>41231.0</c:v>
                </c:pt>
                <c:pt idx="1998">
                  <c:v>41232.0</c:v>
                </c:pt>
                <c:pt idx="1999">
                  <c:v>41233.0</c:v>
                </c:pt>
                <c:pt idx="2000">
                  <c:v>41234.0</c:v>
                </c:pt>
                <c:pt idx="2001">
                  <c:v>41235.0</c:v>
                </c:pt>
                <c:pt idx="2002">
                  <c:v>41236.0</c:v>
                </c:pt>
                <c:pt idx="2003">
                  <c:v>41237.0</c:v>
                </c:pt>
                <c:pt idx="2004">
                  <c:v>41238.0</c:v>
                </c:pt>
                <c:pt idx="2005">
                  <c:v>41239.0</c:v>
                </c:pt>
                <c:pt idx="2006">
                  <c:v>41240.0</c:v>
                </c:pt>
                <c:pt idx="2007">
                  <c:v>41241.0</c:v>
                </c:pt>
                <c:pt idx="2008">
                  <c:v>41242.0</c:v>
                </c:pt>
                <c:pt idx="2009">
                  <c:v>41243.0</c:v>
                </c:pt>
                <c:pt idx="2010">
                  <c:v>41244.0</c:v>
                </c:pt>
                <c:pt idx="2011">
                  <c:v>41245.0</c:v>
                </c:pt>
                <c:pt idx="2012">
                  <c:v>41246.0</c:v>
                </c:pt>
                <c:pt idx="2013">
                  <c:v>41247.0</c:v>
                </c:pt>
                <c:pt idx="2014">
                  <c:v>41248.0</c:v>
                </c:pt>
                <c:pt idx="2015">
                  <c:v>41249.0</c:v>
                </c:pt>
                <c:pt idx="2016">
                  <c:v>41250.0</c:v>
                </c:pt>
                <c:pt idx="2017">
                  <c:v>41251.0</c:v>
                </c:pt>
                <c:pt idx="2018">
                  <c:v>41252.0</c:v>
                </c:pt>
                <c:pt idx="2019">
                  <c:v>41253.0</c:v>
                </c:pt>
                <c:pt idx="2020">
                  <c:v>41254.0</c:v>
                </c:pt>
                <c:pt idx="2021">
                  <c:v>41255.0</c:v>
                </c:pt>
                <c:pt idx="2022">
                  <c:v>41256.0</c:v>
                </c:pt>
                <c:pt idx="2023">
                  <c:v>41257.0</c:v>
                </c:pt>
                <c:pt idx="2024">
                  <c:v>41258.0</c:v>
                </c:pt>
                <c:pt idx="2025">
                  <c:v>41259.0</c:v>
                </c:pt>
                <c:pt idx="2026">
                  <c:v>41260.0</c:v>
                </c:pt>
                <c:pt idx="2027">
                  <c:v>41261.0</c:v>
                </c:pt>
                <c:pt idx="2028">
                  <c:v>41262.0</c:v>
                </c:pt>
                <c:pt idx="2029">
                  <c:v>41263.0</c:v>
                </c:pt>
                <c:pt idx="2030">
                  <c:v>41264.0</c:v>
                </c:pt>
                <c:pt idx="2031">
                  <c:v>41265.0</c:v>
                </c:pt>
                <c:pt idx="2032">
                  <c:v>41266.0</c:v>
                </c:pt>
                <c:pt idx="2033">
                  <c:v>41267.0</c:v>
                </c:pt>
                <c:pt idx="2034">
                  <c:v>41268.0</c:v>
                </c:pt>
                <c:pt idx="2035">
                  <c:v>41269.0</c:v>
                </c:pt>
                <c:pt idx="2036">
                  <c:v>41270.0</c:v>
                </c:pt>
                <c:pt idx="2037">
                  <c:v>41271.0</c:v>
                </c:pt>
                <c:pt idx="2038">
                  <c:v>41272.0</c:v>
                </c:pt>
                <c:pt idx="2039">
                  <c:v>41273.0</c:v>
                </c:pt>
                <c:pt idx="2040">
                  <c:v>41274.0</c:v>
                </c:pt>
                <c:pt idx="2041">
                  <c:v>41275.0</c:v>
                </c:pt>
                <c:pt idx="2042">
                  <c:v>41276.0</c:v>
                </c:pt>
                <c:pt idx="2043">
                  <c:v>41277.0</c:v>
                </c:pt>
                <c:pt idx="2044">
                  <c:v>41278.0</c:v>
                </c:pt>
                <c:pt idx="2045">
                  <c:v>41279.0</c:v>
                </c:pt>
                <c:pt idx="2046">
                  <c:v>41280.0</c:v>
                </c:pt>
                <c:pt idx="2047">
                  <c:v>41281.0</c:v>
                </c:pt>
                <c:pt idx="2048">
                  <c:v>41282.0</c:v>
                </c:pt>
                <c:pt idx="2049">
                  <c:v>41283.0</c:v>
                </c:pt>
                <c:pt idx="2050">
                  <c:v>41284.0</c:v>
                </c:pt>
                <c:pt idx="2051">
                  <c:v>41285.0</c:v>
                </c:pt>
                <c:pt idx="2052">
                  <c:v>41286.0</c:v>
                </c:pt>
                <c:pt idx="2053">
                  <c:v>41287.0</c:v>
                </c:pt>
                <c:pt idx="2054">
                  <c:v>41288.0</c:v>
                </c:pt>
                <c:pt idx="2055">
                  <c:v>41289.0</c:v>
                </c:pt>
                <c:pt idx="2056">
                  <c:v>41290.0</c:v>
                </c:pt>
                <c:pt idx="2057">
                  <c:v>41291.0</c:v>
                </c:pt>
                <c:pt idx="2058">
                  <c:v>41292.0</c:v>
                </c:pt>
                <c:pt idx="2059">
                  <c:v>41293.0</c:v>
                </c:pt>
                <c:pt idx="2060">
                  <c:v>41294.0</c:v>
                </c:pt>
                <c:pt idx="2061">
                  <c:v>41295.0</c:v>
                </c:pt>
                <c:pt idx="2062">
                  <c:v>41296.0</c:v>
                </c:pt>
                <c:pt idx="2063">
                  <c:v>41297.0</c:v>
                </c:pt>
                <c:pt idx="2064">
                  <c:v>41298.0</c:v>
                </c:pt>
                <c:pt idx="2065">
                  <c:v>41299.0</c:v>
                </c:pt>
                <c:pt idx="2066">
                  <c:v>41300.0</c:v>
                </c:pt>
                <c:pt idx="2067">
                  <c:v>41301.0</c:v>
                </c:pt>
                <c:pt idx="2068">
                  <c:v>41302.0</c:v>
                </c:pt>
                <c:pt idx="2069">
                  <c:v>41303.0</c:v>
                </c:pt>
                <c:pt idx="2070">
                  <c:v>41304.0</c:v>
                </c:pt>
                <c:pt idx="2071">
                  <c:v>41305.0</c:v>
                </c:pt>
                <c:pt idx="2072">
                  <c:v>41306.0</c:v>
                </c:pt>
                <c:pt idx="2073">
                  <c:v>41307.0</c:v>
                </c:pt>
                <c:pt idx="2074">
                  <c:v>41308.0</c:v>
                </c:pt>
                <c:pt idx="2075">
                  <c:v>41309.0</c:v>
                </c:pt>
                <c:pt idx="2076">
                  <c:v>41310.0</c:v>
                </c:pt>
                <c:pt idx="2077">
                  <c:v>41311.0</c:v>
                </c:pt>
                <c:pt idx="2078">
                  <c:v>41312.0</c:v>
                </c:pt>
                <c:pt idx="2079">
                  <c:v>41313.0</c:v>
                </c:pt>
                <c:pt idx="2080">
                  <c:v>41314.0</c:v>
                </c:pt>
                <c:pt idx="2081">
                  <c:v>41315.0</c:v>
                </c:pt>
                <c:pt idx="2082">
                  <c:v>41316.0</c:v>
                </c:pt>
                <c:pt idx="2083">
                  <c:v>41317.0</c:v>
                </c:pt>
                <c:pt idx="2084">
                  <c:v>41318.0</c:v>
                </c:pt>
                <c:pt idx="2085">
                  <c:v>41319.0</c:v>
                </c:pt>
                <c:pt idx="2086">
                  <c:v>41320.0</c:v>
                </c:pt>
                <c:pt idx="2087">
                  <c:v>41321.0</c:v>
                </c:pt>
                <c:pt idx="2088">
                  <c:v>41322.0</c:v>
                </c:pt>
                <c:pt idx="2089">
                  <c:v>41323.0</c:v>
                </c:pt>
                <c:pt idx="2090">
                  <c:v>41324.0</c:v>
                </c:pt>
                <c:pt idx="2091">
                  <c:v>41325.0</c:v>
                </c:pt>
                <c:pt idx="2092">
                  <c:v>41326.0</c:v>
                </c:pt>
                <c:pt idx="2093">
                  <c:v>41327.0</c:v>
                </c:pt>
                <c:pt idx="2094">
                  <c:v>41328.0</c:v>
                </c:pt>
                <c:pt idx="2095">
                  <c:v>41329.0</c:v>
                </c:pt>
                <c:pt idx="2096">
                  <c:v>41330.0</c:v>
                </c:pt>
                <c:pt idx="2097">
                  <c:v>41331.0</c:v>
                </c:pt>
                <c:pt idx="2098">
                  <c:v>41332.0</c:v>
                </c:pt>
                <c:pt idx="2099">
                  <c:v>41333.0</c:v>
                </c:pt>
                <c:pt idx="2100">
                  <c:v>41334.0</c:v>
                </c:pt>
                <c:pt idx="2101">
                  <c:v>41335.0</c:v>
                </c:pt>
                <c:pt idx="2102">
                  <c:v>41336.0</c:v>
                </c:pt>
                <c:pt idx="2103">
                  <c:v>41337.0</c:v>
                </c:pt>
                <c:pt idx="2104">
                  <c:v>41338.0</c:v>
                </c:pt>
                <c:pt idx="2105">
                  <c:v>41339.0</c:v>
                </c:pt>
                <c:pt idx="2106">
                  <c:v>41340.0</c:v>
                </c:pt>
                <c:pt idx="2107">
                  <c:v>41341.0</c:v>
                </c:pt>
                <c:pt idx="2108">
                  <c:v>41342.0</c:v>
                </c:pt>
                <c:pt idx="2109">
                  <c:v>41343.0</c:v>
                </c:pt>
                <c:pt idx="2110">
                  <c:v>41344.0</c:v>
                </c:pt>
                <c:pt idx="2111">
                  <c:v>41345.0</c:v>
                </c:pt>
                <c:pt idx="2112">
                  <c:v>41346.0</c:v>
                </c:pt>
                <c:pt idx="2113">
                  <c:v>41347.0</c:v>
                </c:pt>
                <c:pt idx="2114">
                  <c:v>41348.0</c:v>
                </c:pt>
                <c:pt idx="2115">
                  <c:v>41349.0</c:v>
                </c:pt>
                <c:pt idx="2116">
                  <c:v>41350.0</c:v>
                </c:pt>
                <c:pt idx="2117">
                  <c:v>41351.0</c:v>
                </c:pt>
                <c:pt idx="2118">
                  <c:v>41352.0</c:v>
                </c:pt>
                <c:pt idx="2119">
                  <c:v>41353.0</c:v>
                </c:pt>
                <c:pt idx="2120">
                  <c:v>41354.0</c:v>
                </c:pt>
                <c:pt idx="2121">
                  <c:v>41355.0</c:v>
                </c:pt>
                <c:pt idx="2122">
                  <c:v>41356.0</c:v>
                </c:pt>
                <c:pt idx="2123">
                  <c:v>41357.0</c:v>
                </c:pt>
                <c:pt idx="2124">
                  <c:v>41358.0</c:v>
                </c:pt>
                <c:pt idx="2125">
                  <c:v>41359.0</c:v>
                </c:pt>
                <c:pt idx="2126">
                  <c:v>41360.0</c:v>
                </c:pt>
                <c:pt idx="2127">
                  <c:v>41361.0</c:v>
                </c:pt>
                <c:pt idx="2128">
                  <c:v>41362.0</c:v>
                </c:pt>
                <c:pt idx="2129">
                  <c:v>41363.0</c:v>
                </c:pt>
                <c:pt idx="2130">
                  <c:v>41364.0</c:v>
                </c:pt>
                <c:pt idx="2131">
                  <c:v>41365.0</c:v>
                </c:pt>
                <c:pt idx="2132">
                  <c:v>41366.0</c:v>
                </c:pt>
                <c:pt idx="2133">
                  <c:v>41367.0</c:v>
                </c:pt>
                <c:pt idx="2134">
                  <c:v>41368.0</c:v>
                </c:pt>
                <c:pt idx="2135">
                  <c:v>41369.0</c:v>
                </c:pt>
                <c:pt idx="2136">
                  <c:v>41370.0</c:v>
                </c:pt>
                <c:pt idx="2137">
                  <c:v>41371.0</c:v>
                </c:pt>
                <c:pt idx="2138">
                  <c:v>41372.0</c:v>
                </c:pt>
                <c:pt idx="2139">
                  <c:v>41373.0</c:v>
                </c:pt>
                <c:pt idx="2140">
                  <c:v>41374.0</c:v>
                </c:pt>
                <c:pt idx="2141">
                  <c:v>41375.0</c:v>
                </c:pt>
                <c:pt idx="2142">
                  <c:v>41376.0</c:v>
                </c:pt>
                <c:pt idx="2143">
                  <c:v>41377.0</c:v>
                </c:pt>
                <c:pt idx="2144">
                  <c:v>41378.0</c:v>
                </c:pt>
                <c:pt idx="2145">
                  <c:v>41379.0</c:v>
                </c:pt>
                <c:pt idx="2146">
                  <c:v>41380.0</c:v>
                </c:pt>
                <c:pt idx="2147">
                  <c:v>41381.0</c:v>
                </c:pt>
                <c:pt idx="2148">
                  <c:v>41382.0</c:v>
                </c:pt>
                <c:pt idx="2149">
                  <c:v>41383.0</c:v>
                </c:pt>
                <c:pt idx="2150">
                  <c:v>41384.0</c:v>
                </c:pt>
                <c:pt idx="2151">
                  <c:v>41385.0</c:v>
                </c:pt>
                <c:pt idx="2152">
                  <c:v>41386.0</c:v>
                </c:pt>
                <c:pt idx="2153">
                  <c:v>41387.0</c:v>
                </c:pt>
                <c:pt idx="2154">
                  <c:v>41388.0</c:v>
                </c:pt>
                <c:pt idx="2155">
                  <c:v>41389.0</c:v>
                </c:pt>
                <c:pt idx="2156">
                  <c:v>41390.0</c:v>
                </c:pt>
                <c:pt idx="2157">
                  <c:v>41391.0</c:v>
                </c:pt>
                <c:pt idx="2158">
                  <c:v>41392.0</c:v>
                </c:pt>
                <c:pt idx="2159">
                  <c:v>41393.0</c:v>
                </c:pt>
                <c:pt idx="2160">
                  <c:v>41394.0</c:v>
                </c:pt>
                <c:pt idx="2161">
                  <c:v>41395.0</c:v>
                </c:pt>
                <c:pt idx="2162">
                  <c:v>41396.0</c:v>
                </c:pt>
                <c:pt idx="2163">
                  <c:v>41397.0</c:v>
                </c:pt>
                <c:pt idx="2164">
                  <c:v>41398.0</c:v>
                </c:pt>
                <c:pt idx="2165">
                  <c:v>41399.0</c:v>
                </c:pt>
                <c:pt idx="2166">
                  <c:v>41400.0</c:v>
                </c:pt>
                <c:pt idx="2167">
                  <c:v>41401.0</c:v>
                </c:pt>
                <c:pt idx="2168">
                  <c:v>41402.0</c:v>
                </c:pt>
                <c:pt idx="2169">
                  <c:v>41403.0</c:v>
                </c:pt>
                <c:pt idx="2170">
                  <c:v>41404.0</c:v>
                </c:pt>
                <c:pt idx="2171">
                  <c:v>41405.0</c:v>
                </c:pt>
                <c:pt idx="2172">
                  <c:v>41406.0</c:v>
                </c:pt>
                <c:pt idx="2173">
                  <c:v>41407.0</c:v>
                </c:pt>
                <c:pt idx="2174">
                  <c:v>41408.0</c:v>
                </c:pt>
                <c:pt idx="2175">
                  <c:v>41409.0</c:v>
                </c:pt>
                <c:pt idx="2176">
                  <c:v>41410.0</c:v>
                </c:pt>
                <c:pt idx="2177">
                  <c:v>41411.0</c:v>
                </c:pt>
                <c:pt idx="2178">
                  <c:v>41412.0</c:v>
                </c:pt>
                <c:pt idx="2179">
                  <c:v>41413.0</c:v>
                </c:pt>
                <c:pt idx="2180">
                  <c:v>41414.0</c:v>
                </c:pt>
                <c:pt idx="2181">
                  <c:v>41415.0</c:v>
                </c:pt>
                <c:pt idx="2182">
                  <c:v>41416.0</c:v>
                </c:pt>
                <c:pt idx="2183">
                  <c:v>41417.0</c:v>
                </c:pt>
                <c:pt idx="2184">
                  <c:v>41418.0</c:v>
                </c:pt>
                <c:pt idx="2185">
                  <c:v>41419.0</c:v>
                </c:pt>
                <c:pt idx="2186">
                  <c:v>41420.0</c:v>
                </c:pt>
                <c:pt idx="2187">
                  <c:v>41421.0</c:v>
                </c:pt>
                <c:pt idx="2188">
                  <c:v>41422.0</c:v>
                </c:pt>
                <c:pt idx="2189">
                  <c:v>41423.0</c:v>
                </c:pt>
                <c:pt idx="2190">
                  <c:v>41424.0</c:v>
                </c:pt>
                <c:pt idx="2191">
                  <c:v>41425.0</c:v>
                </c:pt>
                <c:pt idx="2192">
                  <c:v>41426.0</c:v>
                </c:pt>
                <c:pt idx="2193">
                  <c:v>41427.0</c:v>
                </c:pt>
                <c:pt idx="2194">
                  <c:v>41428.0</c:v>
                </c:pt>
                <c:pt idx="2195">
                  <c:v>41429.0</c:v>
                </c:pt>
                <c:pt idx="2196">
                  <c:v>41430.0</c:v>
                </c:pt>
                <c:pt idx="2197">
                  <c:v>41431.0</c:v>
                </c:pt>
                <c:pt idx="2198">
                  <c:v>41432.0</c:v>
                </c:pt>
                <c:pt idx="2199">
                  <c:v>41433.0</c:v>
                </c:pt>
                <c:pt idx="2200">
                  <c:v>41434.0</c:v>
                </c:pt>
                <c:pt idx="2201">
                  <c:v>41435.0</c:v>
                </c:pt>
                <c:pt idx="2202">
                  <c:v>41436.0</c:v>
                </c:pt>
                <c:pt idx="2203">
                  <c:v>41437.0</c:v>
                </c:pt>
                <c:pt idx="2204">
                  <c:v>41438.0</c:v>
                </c:pt>
                <c:pt idx="2205">
                  <c:v>41439.0</c:v>
                </c:pt>
                <c:pt idx="2206">
                  <c:v>41440.0</c:v>
                </c:pt>
                <c:pt idx="2207">
                  <c:v>41441.0</c:v>
                </c:pt>
                <c:pt idx="2208">
                  <c:v>41442.0</c:v>
                </c:pt>
                <c:pt idx="2209">
                  <c:v>41443.0</c:v>
                </c:pt>
                <c:pt idx="2210">
                  <c:v>41444.0</c:v>
                </c:pt>
                <c:pt idx="2211">
                  <c:v>41445.0</c:v>
                </c:pt>
                <c:pt idx="2212">
                  <c:v>41446.0</c:v>
                </c:pt>
                <c:pt idx="2213">
                  <c:v>41447.0</c:v>
                </c:pt>
                <c:pt idx="2214">
                  <c:v>41448.0</c:v>
                </c:pt>
                <c:pt idx="2215">
                  <c:v>41449.0</c:v>
                </c:pt>
                <c:pt idx="2216">
                  <c:v>41450.0</c:v>
                </c:pt>
                <c:pt idx="2217">
                  <c:v>41451.0</c:v>
                </c:pt>
                <c:pt idx="2218">
                  <c:v>41452.0</c:v>
                </c:pt>
                <c:pt idx="2219">
                  <c:v>41453.0</c:v>
                </c:pt>
                <c:pt idx="2220">
                  <c:v>41454.0</c:v>
                </c:pt>
                <c:pt idx="2221">
                  <c:v>41455.0</c:v>
                </c:pt>
                <c:pt idx="2222">
                  <c:v>41456.0</c:v>
                </c:pt>
                <c:pt idx="2223">
                  <c:v>41457.0</c:v>
                </c:pt>
                <c:pt idx="2224">
                  <c:v>41458.0</c:v>
                </c:pt>
                <c:pt idx="2225">
                  <c:v>41459.0</c:v>
                </c:pt>
                <c:pt idx="2226">
                  <c:v>41460.0</c:v>
                </c:pt>
                <c:pt idx="2227">
                  <c:v>41461.0</c:v>
                </c:pt>
                <c:pt idx="2228">
                  <c:v>41462.0</c:v>
                </c:pt>
                <c:pt idx="2229">
                  <c:v>41463.0</c:v>
                </c:pt>
                <c:pt idx="2230">
                  <c:v>41464.0</c:v>
                </c:pt>
                <c:pt idx="2231">
                  <c:v>41465.0</c:v>
                </c:pt>
                <c:pt idx="2232">
                  <c:v>41466.0</c:v>
                </c:pt>
                <c:pt idx="2233">
                  <c:v>41467.0</c:v>
                </c:pt>
                <c:pt idx="2234">
                  <c:v>41468.0</c:v>
                </c:pt>
                <c:pt idx="2235">
                  <c:v>41469.0</c:v>
                </c:pt>
                <c:pt idx="2236">
                  <c:v>41470.0</c:v>
                </c:pt>
                <c:pt idx="2237">
                  <c:v>41471.0</c:v>
                </c:pt>
                <c:pt idx="2238">
                  <c:v>41472.0</c:v>
                </c:pt>
                <c:pt idx="2239">
                  <c:v>41473.0</c:v>
                </c:pt>
                <c:pt idx="2240">
                  <c:v>41474.0</c:v>
                </c:pt>
                <c:pt idx="2241">
                  <c:v>41475.0</c:v>
                </c:pt>
                <c:pt idx="2242">
                  <c:v>41476.0</c:v>
                </c:pt>
                <c:pt idx="2243">
                  <c:v>41477.0</c:v>
                </c:pt>
                <c:pt idx="2244">
                  <c:v>41478.0</c:v>
                </c:pt>
                <c:pt idx="2245">
                  <c:v>41479.0</c:v>
                </c:pt>
                <c:pt idx="2246">
                  <c:v>41480.0</c:v>
                </c:pt>
                <c:pt idx="2247">
                  <c:v>41481.0</c:v>
                </c:pt>
                <c:pt idx="2248">
                  <c:v>41482.0</c:v>
                </c:pt>
                <c:pt idx="2249">
                  <c:v>41483.0</c:v>
                </c:pt>
                <c:pt idx="2250">
                  <c:v>41484.0</c:v>
                </c:pt>
                <c:pt idx="2251">
                  <c:v>41485.0</c:v>
                </c:pt>
                <c:pt idx="2252">
                  <c:v>41486.0</c:v>
                </c:pt>
                <c:pt idx="2253">
                  <c:v>41487.0</c:v>
                </c:pt>
                <c:pt idx="2254">
                  <c:v>41488.0</c:v>
                </c:pt>
                <c:pt idx="2255">
                  <c:v>41489.0</c:v>
                </c:pt>
                <c:pt idx="2256">
                  <c:v>41490.0</c:v>
                </c:pt>
                <c:pt idx="2257">
                  <c:v>41491.0</c:v>
                </c:pt>
                <c:pt idx="2258">
                  <c:v>41492.0</c:v>
                </c:pt>
                <c:pt idx="2259">
                  <c:v>41493.0</c:v>
                </c:pt>
                <c:pt idx="2260">
                  <c:v>41494.0</c:v>
                </c:pt>
                <c:pt idx="2261">
                  <c:v>41495.0</c:v>
                </c:pt>
                <c:pt idx="2262">
                  <c:v>41496.0</c:v>
                </c:pt>
                <c:pt idx="2263">
                  <c:v>41497.0</c:v>
                </c:pt>
                <c:pt idx="2264">
                  <c:v>41498.0</c:v>
                </c:pt>
                <c:pt idx="2265">
                  <c:v>41499.0</c:v>
                </c:pt>
                <c:pt idx="2266">
                  <c:v>41500.0</c:v>
                </c:pt>
                <c:pt idx="2267">
                  <c:v>41501.0</c:v>
                </c:pt>
                <c:pt idx="2268">
                  <c:v>41502.0</c:v>
                </c:pt>
                <c:pt idx="2269">
                  <c:v>41503.0</c:v>
                </c:pt>
                <c:pt idx="2270">
                  <c:v>41504.0</c:v>
                </c:pt>
                <c:pt idx="2271">
                  <c:v>41505.0</c:v>
                </c:pt>
                <c:pt idx="2272">
                  <c:v>41506.0</c:v>
                </c:pt>
                <c:pt idx="2273">
                  <c:v>41507.0</c:v>
                </c:pt>
                <c:pt idx="2274">
                  <c:v>41508.0</c:v>
                </c:pt>
                <c:pt idx="2275">
                  <c:v>41509.0</c:v>
                </c:pt>
                <c:pt idx="2276">
                  <c:v>41510.0</c:v>
                </c:pt>
                <c:pt idx="2277">
                  <c:v>41511.0</c:v>
                </c:pt>
                <c:pt idx="2278">
                  <c:v>41512.0</c:v>
                </c:pt>
                <c:pt idx="2279">
                  <c:v>41513.0</c:v>
                </c:pt>
                <c:pt idx="2280">
                  <c:v>41514.0</c:v>
                </c:pt>
                <c:pt idx="2281">
                  <c:v>41515.0</c:v>
                </c:pt>
                <c:pt idx="2282">
                  <c:v>41516.0</c:v>
                </c:pt>
                <c:pt idx="2283">
                  <c:v>41517.0</c:v>
                </c:pt>
                <c:pt idx="2284">
                  <c:v>41518.0</c:v>
                </c:pt>
                <c:pt idx="2285">
                  <c:v>41519.0</c:v>
                </c:pt>
                <c:pt idx="2286">
                  <c:v>41520.0</c:v>
                </c:pt>
                <c:pt idx="2287">
                  <c:v>41521.0</c:v>
                </c:pt>
                <c:pt idx="2288">
                  <c:v>41522.0</c:v>
                </c:pt>
                <c:pt idx="2289">
                  <c:v>41523.0</c:v>
                </c:pt>
                <c:pt idx="2290">
                  <c:v>41524.0</c:v>
                </c:pt>
                <c:pt idx="2291">
                  <c:v>41525.0</c:v>
                </c:pt>
                <c:pt idx="2292">
                  <c:v>41526.0</c:v>
                </c:pt>
                <c:pt idx="2293">
                  <c:v>41527.0</c:v>
                </c:pt>
                <c:pt idx="2294">
                  <c:v>41528.0</c:v>
                </c:pt>
                <c:pt idx="2295">
                  <c:v>41529.0</c:v>
                </c:pt>
                <c:pt idx="2296">
                  <c:v>41530.0</c:v>
                </c:pt>
                <c:pt idx="2297">
                  <c:v>41531.0</c:v>
                </c:pt>
                <c:pt idx="2298">
                  <c:v>41532.0</c:v>
                </c:pt>
                <c:pt idx="2299">
                  <c:v>41533.0</c:v>
                </c:pt>
                <c:pt idx="2300">
                  <c:v>41534.0</c:v>
                </c:pt>
                <c:pt idx="2301">
                  <c:v>41535.0</c:v>
                </c:pt>
                <c:pt idx="2302">
                  <c:v>41536.0</c:v>
                </c:pt>
                <c:pt idx="2303">
                  <c:v>41537.0</c:v>
                </c:pt>
                <c:pt idx="2304">
                  <c:v>41538.0</c:v>
                </c:pt>
                <c:pt idx="2305">
                  <c:v>41539.0</c:v>
                </c:pt>
                <c:pt idx="2306">
                  <c:v>41540.0</c:v>
                </c:pt>
                <c:pt idx="2307">
                  <c:v>41541.0</c:v>
                </c:pt>
                <c:pt idx="2308">
                  <c:v>41542.0</c:v>
                </c:pt>
                <c:pt idx="2309">
                  <c:v>41543.0</c:v>
                </c:pt>
                <c:pt idx="2310">
                  <c:v>41544.0</c:v>
                </c:pt>
                <c:pt idx="2311">
                  <c:v>41545.0</c:v>
                </c:pt>
                <c:pt idx="2312">
                  <c:v>41546.0</c:v>
                </c:pt>
                <c:pt idx="2313">
                  <c:v>41547.0</c:v>
                </c:pt>
                <c:pt idx="2314">
                  <c:v>41548.0</c:v>
                </c:pt>
                <c:pt idx="2315">
                  <c:v>41549.0</c:v>
                </c:pt>
                <c:pt idx="2316">
                  <c:v>41550.0</c:v>
                </c:pt>
                <c:pt idx="2317">
                  <c:v>41551.0</c:v>
                </c:pt>
                <c:pt idx="2318">
                  <c:v>41552.0</c:v>
                </c:pt>
                <c:pt idx="2319">
                  <c:v>41553.0</c:v>
                </c:pt>
                <c:pt idx="2320">
                  <c:v>41554.0</c:v>
                </c:pt>
                <c:pt idx="2321">
                  <c:v>41555.0</c:v>
                </c:pt>
                <c:pt idx="2322">
                  <c:v>41556.0</c:v>
                </c:pt>
                <c:pt idx="2323">
                  <c:v>41557.0</c:v>
                </c:pt>
                <c:pt idx="2324">
                  <c:v>41558.0</c:v>
                </c:pt>
                <c:pt idx="2325">
                  <c:v>41559.0</c:v>
                </c:pt>
                <c:pt idx="2326">
                  <c:v>41560.0</c:v>
                </c:pt>
                <c:pt idx="2327">
                  <c:v>41561.0</c:v>
                </c:pt>
                <c:pt idx="2328">
                  <c:v>41562.0</c:v>
                </c:pt>
                <c:pt idx="2329">
                  <c:v>41563.0</c:v>
                </c:pt>
                <c:pt idx="2330">
                  <c:v>41564.0</c:v>
                </c:pt>
                <c:pt idx="2331">
                  <c:v>41565.0</c:v>
                </c:pt>
                <c:pt idx="2332">
                  <c:v>41566.0</c:v>
                </c:pt>
                <c:pt idx="2333">
                  <c:v>41567.0</c:v>
                </c:pt>
                <c:pt idx="2334">
                  <c:v>41568.0</c:v>
                </c:pt>
                <c:pt idx="2335">
                  <c:v>41569.0</c:v>
                </c:pt>
                <c:pt idx="2336">
                  <c:v>41570.0</c:v>
                </c:pt>
                <c:pt idx="2337">
                  <c:v>41571.0</c:v>
                </c:pt>
                <c:pt idx="2338">
                  <c:v>41572.0</c:v>
                </c:pt>
                <c:pt idx="2339">
                  <c:v>41573.0</c:v>
                </c:pt>
                <c:pt idx="2340">
                  <c:v>41574.0</c:v>
                </c:pt>
                <c:pt idx="2341">
                  <c:v>41575.0</c:v>
                </c:pt>
                <c:pt idx="2342">
                  <c:v>41576.0</c:v>
                </c:pt>
                <c:pt idx="2343">
                  <c:v>41577.0</c:v>
                </c:pt>
                <c:pt idx="2344">
                  <c:v>41578.0</c:v>
                </c:pt>
                <c:pt idx="2345">
                  <c:v>41579.0</c:v>
                </c:pt>
                <c:pt idx="2346">
                  <c:v>41580.0</c:v>
                </c:pt>
                <c:pt idx="2347">
                  <c:v>41581.0</c:v>
                </c:pt>
                <c:pt idx="2348">
                  <c:v>41582.0</c:v>
                </c:pt>
                <c:pt idx="2349">
                  <c:v>41583.0</c:v>
                </c:pt>
                <c:pt idx="2350">
                  <c:v>41584.0</c:v>
                </c:pt>
                <c:pt idx="2351">
                  <c:v>41585.0</c:v>
                </c:pt>
                <c:pt idx="2352">
                  <c:v>41586.0</c:v>
                </c:pt>
                <c:pt idx="2353">
                  <c:v>41587.0</c:v>
                </c:pt>
                <c:pt idx="2354">
                  <c:v>41588.0</c:v>
                </c:pt>
                <c:pt idx="2355">
                  <c:v>41589.0</c:v>
                </c:pt>
                <c:pt idx="2356">
                  <c:v>41590.0</c:v>
                </c:pt>
                <c:pt idx="2357">
                  <c:v>41591.0</c:v>
                </c:pt>
                <c:pt idx="2358">
                  <c:v>41592.0</c:v>
                </c:pt>
                <c:pt idx="2359">
                  <c:v>41593.0</c:v>
                </c:pt>
                <c:pt idx="2360">
                  <c:v>41594.0</c:v>
                </c:pt>
                <c:pt idx="2361">
                  <c:v>41595.0</c:v>
                </c:pt>
                <c:pt idx="2362">
                  <c:v>41596.0</c:v>
                </c:pt>
                <c:pt idx="2363">
                  <c:v>41597.0</c:v>
                </c:pt>
                <c:pt idx="2364">
                  <c:v>41598.0</c:v>
                </c:pt>
                <c:pt idx="2365">
                  <c:v>41599.0</c:v>
                </c:pt>
                <c:pt idx="2366">
                  <c:v>41600.0</c:v>
                </c:pt>
                <c:pt idx="2367">
                  <c:v>41601.0</c:v>
                </c:pt>
                <c:pt idx="2368">
                  <c:v>41602.0</c:v>
                </c:pt>
                <c:pt idx="2369">
                  <c:v>41603.0</c:v>
                </c:pt>
                <c:pt idx="2370">
                  <c:v>41604.0</c:v>
                </c:pt>
                <c:pt idx="2371">
                  <c:v>41605.0</c:v>
                </c:pt>
                <c:pt idx="2372">
                  <c:v>41606.0</c:v>
                </c:pt>
                <c:pt idx="2373">
                  <c:v>41607.0</c:v>
                </c:pt>
                <c:pt idx="2374">
                  <c:v>41608.0</c:v>
                </c:pt>
                <c:pt idx="2375">
                  <c:v>41609.0</c:v>
                </c:pt>
                <c:pt idx="2376">
                  <c:v>41610.0</c:v>
                </c:pt>
                <c:pt idx="2377">
                  <c:v>41611.0</c:v>
                </c:pt>
                <c:pt idx="2378">
                  <c:v>41612.0</c:v>
                </c:pt>
                <c:pt idx="2379">
                  <c:v>41613.0</c:v>
                </c:pt>
                <c:pt idx="2380">
                  <c:v>41614.0</c:v>
                </c:pt>
                <c:pt idx="2381">
                  <c:v>41615.0</c:v>
                </c:pt>
                <c:pt idx="2382">
                  <c:v>41616.0</c:v>
                </c:pt>
                <c:pt idx="2383">
                  <c:v>41617.0</c:v>
                </c:pt>
                <c:pt idx="2384">
                  <c:v>41618.0</c:v>
                </c:pt>
                <c:pt idx="2385">
                  <c:v>41619.0</c:v>
                </c:pt>
                <c:pt idx="2386">
                  <c:v>41620.0</c:v>
                </c:pt>
                <c:pt idx="2387">
                  <c:v>41621.0</c:v>
                </c:pt>
                <c:pt idx="2388">
                  <c:v>41622.0</c:v>
                </c:pt>
                <c:pt idx="2389">
                  <c:v>41623.0</c:v>
                </c:pt>
                <c:pt idx="2390">
                  <c:v>41624.0</c:v>
                </c:pt>
                <c:pt idx="2391">
                  <c:v>41625.0</c:v>
                </c:pt>
                <c:pt idx="2392">
                  <c:v>41626.0</c:v>
                </c:pt>
                <c:pt idx="2393">
                  <c:v>41627.0</c:v>
                </c:pt>
                <c:pt idx="2394">
                  <c:v>41628.0</c:v>
                </c:pt>
                <c:pt idx="2395">
                  <c:v>41629.0</c:v>
                </c:pt>
                <c:pt idx="2396">
                  <c:v>41630.0</c:v>
                </c:pt>
                <c:pt idx="2397">
                  <c:v>41631.0</c:v>
                </c:pt>
                <c:pt idx="2398">
                  <c:v>41632.0</c:v>
                </c:pt>
                <c:pt idx="2399">
                  <c:v>41633.0</c:v>
                </c:pt>
                <c:pt idx="2400">
                  <c:v>41634.0</c:v>
                </c:pt>
                <c:pt idx="2401">
                  <c:v>41635.0</c:v>
                </c:pt>
                <c:pt idx="2402">
                  <c:v>41636.0</c:v>
                </c:pt>
                <c:pt idx="2403">
                  <c:v>41637.0</c:v>
                </c:pt>
                <c:pt idx="2404">
                  <c:v>41638.0</c:v>
                </c:pt>
                <c:pt idx="2405">
                  <c:v>41639.0</c:v>
                </c:pt>
                <c:pt idx="2406">
                  <c:v>41640.0</c:v>
                </c:pt>
                <c:pt idx="2407">
                  <c:v>41641.0</c:v>
                </c:pt>
                <c:pt idx="2408">
                  <c:v>41642.0</c:v>
                </c:pt>
                <c:pt idx="2409">
                  <c:v>41643.0</c:v>
                </c:pt>
                <c:pt idx="2410">
                  <c:v>41644.0</c:v>
                </c:pt>
                <c:pt idx="2411">
                  <c:v>41645.0</c:v>
                </c:pt>
                <c:pt idx="2412">
                  <c:v>41646.0</c:v>
                </c:pt>
                <c:pt idx="2413">
                  <c:v>41647.0</c:v>
                </c:pt>
                <c:pt idx="2414">
                  <c:v>41648.0</c:v>
                </c:pt>
                <c:pt idx="2415">
                  <c:v>41649.0</c:v>
                </c:pt>
                <c:pt idx="2416">
                  <c:v>41650.0</c:v>
                </c:pt>
                <c:pt idx="2417">
                  <c:v>41651.0</c:v>
                </c:pt>
                <c:pt idx="2418">
                  <c:v>41652.0</c:v>
                </c:pt>
                <c:pt idx="2419">
                  <c:v>41653.0</c:v>
                </c:pt>
                <c:pt idx="2420">
                  <c:v>41654.0</c:v>
                </c:pt>
                <c:pt idx="2421">
                  <c:v>41655.0</c:v>
                </c:pt>
                <c:pt idx="2422">
                  <c:v>41656.0</c:v>
                </c:pt>
                <c:pt idx="2423">
                  <c:v>41657.0</c:v>
                </c:pt>
                <c:pt idx="2424">
                  <c:v>41658.0</c:v>
                </c:pt>
                <c:pt idx="2425">
                  <c:v>41659.0</c:v>
                </c:pt>
                <c:pt idx="2426">
                  <c:v>41660.0</c:v>
                </c:pt>
                <c:pt idx="2427">
                  <c:v>41661.0</c:v>
                </c:pt>
                <c:pt idx="2428">
                  <c:v>41662.0</c:v>
                </c:pt>
                <c:pt idx="2429">
                  <c:v>41663.0</c:v>
                </c:pt>
                <c:pt idx="2430">
                  <c:v>41664.0</c:v>
                </c:pt>
                <c:pt idx="2431">
                  <c:v>41665.0</c:v>
                </c:pt>
                <c:pt idx="2432">
                  <c:v>41666.0</c:v>
                </c:pt>
                <c:pt idx="2433">
                  <c:v>41667.0</c:v>
                </c:pt>
                <c:pt idx="2434">
                  <c:v>41668.0</c:v>
                </c:pt>
                <c:pt idx="2435">
                  <c:v>41669.0</c:v>
                </c:pt>
                <c:pt idx="2436">
                  <c:v>41670.0</c:v>
                </c:pt>
                <c:pt idx="2437">
                  <c:v>41671.0</c:v>
                </c:pt>
                <c:pt idx="2438">
                  <c:v>41672.0</c:v>
                </c:pt>
                <c:pt idx="2439">
                  <c:v>41673.0</c:v>
                </c:pt>
                <c:pt idx="2440">
                  <c:v>41674.0</c:v>
                </c:pt>
                <c:pt idx="2441">
                  <c:v>41675.0</c:v>
                </c:pt>
                <c:pt idx="2442">
                  <c:v>41676.0</c:v>
                </c:pt>
                <c:pt idx="2443">
                  <c:v>41677.0</c:v>
                </c:pt>
                <c:pt idx="2444">
                  <c:v>41678.0</c:v>
                </c:pt>
                <c:pt idx="2445">
                  <c:v>41679.0</c:v>
                </c:pt>
                <c:pt idx="2446">
                  <c:v>41680.0</c:v>
                </c:pt>
                <c:pt idx="2447">
                  <c:v>41681.0</c:v>
                </c:pt>
                <c:pt idx="2448">
                  <c:v>41682.0</c:v>
                </c:pt>
                <c:pt idx="2449">
                  <c:v>41683.0</c:v>
                </c:pt>
                <c:pt idx="2450">
                  <c:v>41684.0</c:v>
                </c:pt>
                <c:pt idx="2451">
                  <c:v>41685.0</c:v>
                </c:pt>
                <c:pt idx="2452">
                  <c:v>41686.0</c:v>
                </c:pt>
                <c:pt idx="2453">
                  <c:v>41687.0</c:v>
                </c:pt>
                <c:pt idx="2454">
                  <c:v>41688.0</c:v>
                </c:pt>
                <c:pt idx="2455">
                  <c:v>41689.0</c:v>
                </c:pt>
                <c:pt idx="2456">
                  <c:v>41690.0</c:v>
                </c:pt>
                <c:pt idx="2457">
                  <c:v>41691.0</c:v>
                </c:pt>
                <c:pt idx="2458">
                  <c:v>41692.0</c:v>
                </c:pt>
                <c:pt idx="2459">
                  <c:v>41693.0</c:v>
                </c:pt>
                <c:pt idx="2460">
                  <c:v>41694.0</c:v>
                </c:pt>
                <c:pt idx="2461">
                  <c:v>41695.0</c:v>
                </c:pt>
                <c:pt idx="2462">
                  <c:v>41696.0</c:v>
                </c:pt>
                <c:pt idx="2463">
                  <c:v>41697.0</c:v>
                </c:pt>
                <c:pt idx="2464">
                  <c:v>41698.0</c:v>
                </c:pt>
                <c:pt idx="2465">
                  <c:v>41699.0</c:v>
                </c:pt>
                <c:pt idx="2466">
                  <c:v>41700.0</c:v>
                </c:pt>
                <c:pt idx="2467">
                  <c:v>41701.0</c:v>
                </c:pt>
                <c:pt idx="2468">
                  <c:v>41702.0</c:v>
                </c:pt>
                <c:pt idx="2469">
                  <c:v>41703.0</c:v>
                </c:pt>
                <c:pt idx="2470">
                  <c:v>41704.0</c:v>
                </c:pt>
                <c:pt idx="2471">
                  <c:v>41705.0</c:v>
                </c:pt>
                <c:pt idx="2472">
                  <c:v>41706.0</c:v>
                </c:pt>
                <c:pt idx="2473">
                  <c:v>41707.0</c:v>
                </c:pt>
                <c:pt idx="2474">
                  <c:v>41708.0</c:v>
                </c:pt>
                <c:pt idx="2475">
                  <c:v>41709.0</c:v>
                </c:pt>
                <c:pt idx="2476">
                  <c:v>41710.0</c:v>
                </c:pt>
                <c:pt idx="2477">
                  <c:v>41711.0</c:v>
                </c:pt>
                <c:pt idx="2478">
                  <c:v>41712.0</c:v>
                </c:pt>
                <c:pt idx="2479">
                  <c:v>41713.0</c:v>
                </c:pt>
                <c:pt idx="2480">
                  <c:v>41714.0</c:v>
                </c:pt>
                <c:pt idx="2481">
                  <c:v>41715.0</c:v>
                </c:pt>
                <c:pt idx="2482">
                  <c:v>41716.0</c:v>
                </c:pt>
                <c:pt idx="2483">
                  <c:v>41717.0</c:v>
                </c:pt>
                <c:pt idx="2484">
                  <c:v>41718.0</c:v>
                </c:pt>
                <c:pt idx="2485">
                  <c:v>41719.0</c:v>
                </c:pt>
                <c:pt idx="2486">
                  <c:v>41720.0</c:v>
                </c:pt>
                <c:pt idx="2487">
                  <c:v>41721.0</c:v>
                </c:pt>
                <c:pt idx="2488">
                  <c:v>41722.0</c:v>
                </c:pt>
                <c:pt idx="2489">
                  <c:v>41723.0</c:v>
                </c:pt>
                <c:pt idx="2490">
                  <c:v>41724.0</c:v>
                </c:pt>
                <c:pt idx="2491">
                  <c:v>41725.0</c:v>
                </c:pt>
                <c:pt idx="2492">
                  <c:v>41726.0</c:v>
                </c:pt>
                <c:pt idx="2493">
                  <c:v>41727.0</c:v>
                </c:pt>
                <c:pt idx="2494">
                  <c:v>41728.0</c:v>
                </c:pt>
                <c:pt idx="2495">
                  <c:v>41729.0</c:v>
                </c:pt>
                <c:pt idx="2496">
                  <c:v>41730.0</c:v>
                </c:pt>
                <c:pt idx="2497">
                  <c:v>41731.0</c:v>
                </c:pt>
                <c:pt idx="2498">
                  <c:v>41732.0</c:v>
                </c:pt>
                <c:pt idx="2499">
                  <c:v>41733.0</c:v>
                </c:pt>
                <c:pt idx="2500">
                  <c:v>41734.0</c:v>
                </c:pt>
                <c:pt idx="2501">
                  <c:v>41735.0</c:v>
                </c:pt>
                <c:pt idx="2502">
                  <c:v>41736.0</c:v>
                </c:pt>
                <c:pt idx="2503">
                  <c:v>41737.0</c:v>
                </c:pt>
                <c:pt idx="2504">
                  <c:v>41738.0</c:v>
                </c:pt>
                <c:pt idx="2505">
                  <c:v>41739.0</c:v>
                </c:pt>
                <c:pt idx="2506">
                  <c:v>41740.0</c:v>
                </c:pt>
                <c:pt idx="2507">
                  <c:v>41741.0</c:v>
                </c:pt>
                <c:pt idx="2508">
                  <c:v>41742.0</c:v>
                </c:pt>
                <c:pt idx="2509">
                  <c:v>41743.0</c:v>
                </c:pt>
                <c:pt idx="2510">
                  <c:v>41744.0</c:v>
                </c:pt>
                <c:pt idx="2511">
                  <c:v>41745.0</c:v>
                </c:pt>
                <c:pt idx="2512">
                  <c:v>41746.0</c:v>
                </c:pt>
                <c:pt idx="2513">
                  <c:v>41747.0</c:v>
                </c:pt>
                <c:pt idx="2514">
                  <c:v>41748.0</c:v>
                </c:pt>
                <c:pt idx="2515">
                  <c:v>41749.0</c:v>
                </c:pt>
                <c:pt idx="2516">
                  <c:v>41750.0</c:v>
                </c:pt>
                <c:pt idx="2517">
                  <c:v>41751.0</c:v>
                </c:pt>
                <c:pt idx="2518">
                  <c:v>41752.0</c:v>
                </c:pt>
                <c:pt idx="2519">
                  <c:v>41753.0</c:v>
                </c:pt>
                <c:pt idx="2520">
                  <c:v>41754.0</c:v>
                </c:pt>
                <c:pt idx="2521">
                  <c:v>41755.0</c:v>
                </c:pt>
                <c:pt idx="2522">
                  <c:v>41756.0</c:v>
                </c:pt>
                <c:pt idx="2523">
                  <c:v>41757.0</c:v>
                </c:pt>
                <c:pt idx="2524">
                  <c:v>41758.0</c:v>
                </c:pt>
                <c:pt idx="2525">
                  <c:v>41759.0</c:v>
                </c:pt>
                <c:pt idx="2526">
                  <c:v>41760.0</c:v>
                </c:pt>
                <c:pt idx="2527">
                  <c:v>41761.0</c:v>
                </c:pt>
                <c:pt idx="2528">
                  <c:v>41762.0</c:v>
                </c:pt>
                <c:pt idx="2529">
                  <c:v>41763.0</c:v>
                </c:pt>
                <c:pt idx="2530">
                  <c:v>41764.0</c:v>
                </c:pt>
                <c:pt idx="2531">
                  <c:v>41765.0</c:v>
                </c:pt>
                <c:pt idx="2532">
                  <c:v>41766.0</c:v>
                </c:pt>
                <c:pt idx="2533">
                  <c:v>41767.0</c:v>
                </c:pt>
                <c:pt idx="2534">
                  <c:v>41768.0</c:v>
                </c:pt>
                <c:pt idx="2535">
                  <c:v>41769.0</c:v>
                </c:pt>
                <c:pt idx="2536">
                  <c:v>41770.0</c:v>
                </c:pt>
                <c:pt idx="2537">
                  <c:v>41771.0</c:v>
                </c:pt>
                <c:pt idx="2538">
                  <c:v>41772.0</c:v>
                </c:pt>
                <c:pt idx="2539">
                  <c:v>41773.0</c:v>
                </c:pt>
                <c:pt idx="2540">
                  <c:v>41774.0</c:v>
                </c:pt>
                <c:pt idx="2541">
                  <c:v>41775.0</c:v>
                </c:pt>
                <c:pt idx="2542">
                  <c:v>41776.0</c:v>
                </c:pt>
                <c:pt idx="2543">
                  <c:v>41777.0</c:v>
                </c:pt>
                <c:pt idx="2544">
                  <c:v>41778.0</c:v>
                </c:pt>
                <c:pt idx="2545">
                  <c:v>41779.0</c:v>
                </c:pt>
                <c:pt idx="2546">
                  <c:v>41780.0</c:v>
                </c:pt>
                <c:pt idx="2547">
                  <c:v>41781.0</c:v>
                </c:pt>
                <c:pt idx="2548">
                  <c:v>41782.0</c:v>
                </c:pt>
                <c:pt idx="2549">
                  <c:v>41783.0</c:v>
                </c:pt>
                <c:pt idx="2550">
                  <c:v>41784.0</c:v>
                </c:pt>
                <c:pt idx="2551">
                  <c:v>41785.0</c:v>
                </c:pt>
                <c:pt idx="2552">
                  <c:v>41786.0</c:v>
                </c:pt>
                <c:pt idx="2553">
                  <c:v>41787.0</c:v>
                </c:pt>
                <c:pt idx="2554">
                  <c:v>41788.0</c:v>
                </c:pt>
                <c:pt idx="2555">
                  <c:v>41789.0</c:v>
                </c:pt>
                <c:pt idx="2556">
                  <c:v>41790.0</c:v>
                </c:pt>
                <c:pt idx="2557">
                  <c:v>41791.0</c:v>
                </c:pt>
                <c:pt idx="2558">
                  <c:v>41792.0</c:v>
                </c:pt>
                <c:pt idx="2559">
                  <c:v>41793.0</c:v>
                </c:pt>
                <c:pt idx="2560">
                  <c:v>41794.0</c:v>
                </c:pt>
                <c:pt idx="2561">
                  <c:v>41795.0</c:v>
                </c:pt>
                <c:pt idx="2562">
                  <c:v>41796.0</c:v>
                </c:pt>
                <c:pt idx="2563">
                  <c:v>41797.0</c:v>
                </c:pt>
                <c:pt idx="2564">
                  <c:v>41798.0</c:v>
                </c:pt>
                <c:pt idx="2565">
                  <c:v>41799.0</c:v>
                </c:pt>
                <c:pt idx="2566">
                  <c:v>41800.0</c:v>
                </c:pt>
                <c:pt idx="2567">
                  <c:v>41801.0</c:v>
                </c:pt>
                <c:pt idx="2568">
                  <c:v>41802.0</c:v>
                </c:pt>
                <c:pt idx="2569">
                  <c:v>41803.0</c:v>
                </c:pt>
                <c:pt idx="2570">
                  <c:v>41804.0</c:v>
                </c:pt>
                <c:pt idx="2571">
                  <c:v>41805.0</c:v>
                </c:pt>
                <c:pt idx="2572">
                  <c:v>41806.0</c:v>
                </c:pt>
                <c:pt idx="2573">
                  <c:v>41807.0</c:v>
                </c:pt>
                <c:pt idx="2574">
                  <c:v>41808.0</c:v>
                </c:pt>
                <c:pt idx="2575">
                  <c:v>41809.0</c:v>
                </c:pt>
                <c:pt idx="2576">
                  <c:v>41810.0</c:v>
                </c:pt>
                <c:pt idx="2577">
                  <c:v>41811.0</c:v>
                </c:pt>
                <c:pt idx="2578">
                  <c:v>41812.0</c:v>
                </c:pt>
                <c:pt idx="2579">
                  <c:v>41813.0</c:v>
                </c:pt>
                <c:pt idx="2580">
                  <c:v>41814.0</c:v>
                </c:pt>
                <c:pt idx="2581">
                  <c:v>41815.0</c:v>
                </c:pt>
                <c:pt idx="2582">
                  <c:v>41816.0</c:v>
                </c:pt>
                <c:pt idx="2583">
                  <c:v>41817.0</c:v>
                </c:pt>
                <c:pt idx="2584">
                  <c:v>41818.0</c:v>
                </c:pt>
                <c:pt idx="2585">
                  <c:v>41819.0</c:v>
                </c:pt>
                <c:pt idx="2586">
                  <c:v>41820.0</c:v>
                </c:pt>
                <c:pt idx="2587">
                  <c:v>41821.0</c:v>
                </c:pt>
                <c:pt idx="2588">
                  <c:v>41822.0</c:v>
                </c:pt>
                <c:pt idx="2589">
                  <c:v>41823.0</c:v>
                </c:pt>
                <c:pt idx="2590">
                  <c:v>41824.0</c:v>
                </c:pt>
                <c:pt idx="2591">
                  <c:v>41825.0</c:v>
                </c:pt>
                <c:pt idx="2592">
                  <c:v>41826.0</c:v>
                </c:pt>
                <c:pt idx="2593">
                  <c:v>41827.0</c:v>
                </c:pt>
                <c:pt idx="2594">
                  <c:v>41828.0</c:v>
                </c:pt>
                <c:pt idx="2595">
                  <c:v>41829.0</c:v>
                </c:pt>
                <c:pt idx="2596">
                  <c:v>41830.0</c:v>
                </c:pt>
                <c:pt idx="2597">
                  <c:v>41831.0</c:v>
                </c:pt>
                <c:pt idx="2598">
                  <c:v>41832.0</c:v>
                </c:pt>
                <c:pt idx="2599">
                  <c:v>41833.0</c:v>
                </c:pt>
                <c:pt idx="2600">
                  <c:v>41834.0</c:v>
                </c:pt>
                <c:pt idx="2601">
                  <c:v>41835.0</c:v>
                </c:pt>
                <c:pt idx="2602">
                  <c:v>41836.0</c:v>
                </c:pt>
                <c:pt idx="2603">
                  <c:v>41837.0</c:v>
                </c:pt>
                <c:pt idx="2604">
                  <c:v>41838.0</c:v>
                </c:pt>
                <c:pt idx="2605">
                  <c:v>41839.0</c:v>
                </c:pt>
                <c:pt idx="2606">
                  <c:v>41840.0</c:v>
                </c:pt>
                <c:pt idx="2607">
                  <c:v>41841.0</c:v>
                </c:pt>
                <c:pt idx="2608">
                  <c:v>41842.0</c:v>
                </c:pt>
                <c:pt idx="2609">
                  <c:v>41843.0</c:v>
                </c:pt>
                <c:pt idx="2610">
                  <c:v>41844.0</c:v>
                </c:pt>
                <c:pt idx="2611">
                  <c:v>41845.0</c:v>
                </c:pt>
                <c:pt idx="2612">
                  <c:v>41846.0</c:v>
                </c:pt>
                <c:pt idx="2613">
                  <c:v>41847.0</c:v>
                </c:pt>
                <c:pt idx="2614">
                  <c:v>41848.0</c:v>
                </c:pt>
                <c:pt idx="2615">
                  <c:v>41849.0</c:v>
                </c:pt>
                <c:pt idx="2616">
                  <c:v>41850.0</c:v>
                </c:pt>
              </c:numCache>
            </c:numRef>
          </c:cat>
          <c:val>
            <c:numRef>
              <c:f>Sheet1!$C$2:$C$2618</c:f>
              <c:numCache>
                <c:formatCode>General</c:formatCode>
                <c:ptCount val="2617"/>
                <c:pt idx="0">
                  <c:v>12.8</c:v>
                </c:pt>
                <c:pt idx="1">
                  <c:v>12.7</c:v>
                </c:pt>
                <c:pt idx="2">
                  <c:v>12.7</c:v>
                </c:pt>
                <c:pt idx="3">
                  <c:v>12.6</c:v>
                </c:pt>
                <c:pt idx="4">
                  <c:v>12.5</c:v>
                </c:pt>
                <c:pt idx="5">
                  <c:v>12.7</c:v>
                </c:pt>
                <c:pt idx="6">
                  <c:v>12.8</c:v>
                </c:pt>
                <c:pt idx="7">
                  <c:v>12.8</c:v>
                </c:pt>
                <c:pt idx="8">
                  <c:v>13.0</c:v>
                </c:pt>
                <c:pt idx="9">
                  <c:v>12.9</c:v>
                </c:pt>
                <c:pt idx="10">
                  <c:v>13.0</c:v>
                </c:pt>
                <c:pt idx="11">
                  <c:v>13.2</c:v>
                </c:pt>
                <c:pt idx="12">
                  <c:v>13.3</c:v>
                </c:pt>
                <c:pt idx="13">
                  <c:v>13.3</c:v>
                </c:pt>
                <c:pt idx="14">
                  <c:v>13.4</c:v>
                </c:pt>
                <c:pt idx="15">
                  <c:v>13.2</c:v>
                </c:pt>
                <c:pt idx="16">
                  <c:v>13.3</c:v>
                </c:pt>
                <c:pt idx="17">
                  <c:v>13.2</c:v>
                </c:pt>
                <c:pt idx="18">
                  <c:v>13.3</c:v>
                </c:pt>
                <c:pt idx="19">
                  <c:v>13.4</c:v>
                </c:pt>
                <c:pt idx="20">
                  <c:v>13.3</c:v>
                </c:pt>
                <c:pt idx="21">
                  <c:v>13.4</c:v>
                </c:pt>
                <c:pt idx="22">
                  <c:v>13.4</c:v>
                </c:pt>
                <c:pt idx="23">
                  <c:v>13.5</c:v>
                </c:pt>
                <c:pt idx="24">
                  <c:v>13.5</c:v>
                </c:pt>
                <c:pt idx="25">
                  <c:v>13.7</c:v>
                </c:pt>
                <c:pt idx="26">
                  <c:v>13.7</c:v>
                </c:pt>
                <c:pt idx="27">
                  <c:v>13.8</c:v>
                </c:pt>
                <c:pt idx="28">
                  <c:v>13.8</c:v>
                </c:pt>
                <c:pt idx="29">
                  <c:v>13.8</c:v>
                </c:pt>
                <c:pt idx="30">
                  <c:v>13.9</c:v>
                </c:pt>
                <c:pt idx="31">
                  <c:v>14.1</c:v>
                </c:pt>
                <c:pt idx="32">
                  <c:v>14.3</c:v>
                </c:pt>
                <c:pt idx="33">
                  <c:v>14.4</c:v>
                </c:pt>
                <c:pt idx="34">
                  <c:v>14.6</c:v>
                </c:pt>
                <c:pt idx="35">
                  <c:v>14.9</c:v>
                </c:pt>
                <c:pt idx="36">
                  <c:v>14.8</c:v>
                </c:pt>
                <c:pt idx="37">
                  <c:v>14.8</c:v>
                </c:pt>
                <c:pt idx="38">
                  <c:v>14.9</c:v>
                </c:pt>
                <c:pt idx="39">
                  <c:v>14.8</c:v>
                </c:pt>
                <c:pt idx="40">
                  <c:v>15.0</c:v>
                </c:pt>
                <c:pt idx="41">
                  <c:v>15.0</c:v>
                </c:pt>
                <c:pt idx="42">
                  <c:v>15.1</c:v>
                </c:pt>
                <c:pt idx="43">
                  <c:v>15.1</c:v>
                </c:pt>
                <c:pt idx="44">
                  <c:v>15.2</c:v>
                </c:pt>
                <c:pt idx="45">
                  <c:v>15.2</c:v>
                </c:pt>
                <c:pt idx="46">
                  <c:v>15.4</c:v>
                </c:pt>
                <c:pt idx="47">
                  <c:v>15.3</c:v>
                </c:pt>
                <c:pt idx="48">
                  <c:v>15.5</c:v>
                </c:pt>
                <c:pt idx="49">
                  <c:v>15.6</c:v>
                </c:pt>
                <c:pt idx="50">
                  <c:v>15.8</c:v>
                </c:pt>
                <c:pt idx="51">
                  <c:v>15.9</c:v>
                </c:pt>
                <c:pt idx="52">
                  <c:v>16.0</c:v>
                </c:pt>
                <c:pt idx="53">
                  <c:v>16.1</c:v>
                </c:pt>
                <c:pt idx="54">
                  <c:v>16.1</c:v>
                </c:pt>
                <c:pt idx="55">
                  <c:v>16.2</c:v>
                </c:pt>
                <c:pt idx="56">
                  <c:v>16.2</c:v>
                </c:pt>
                <c:pt idx="57">
                  <c:v>16.3</c:v>
                </c:pt>
                <c:pt idx="58">
                  <c:v>16.4</c:v>
                </c:pt>
                <c:pt idx="59">
                  <c:v>16.5</c:v>
                </c:pt>
                <c:pt idx="60">
                  <c:v>16.6</c:v>
                </c:pt>
                <c:pt idx="61">
                  <c:v>16.6</c:v>
                </c:pt>
                <c:pt idx="62">
                  <c:v>16.7</c:v>
                </c:pt>
                <c:pt idx="63">
                  <c:v>16.6</c:v>
                </c:pt>
                <c:pt idx="64">
                  <c:v>16.6</c:v>
                </c:pt>
                <c:pt idx="65">
                  <c:v>16.8</c:v>
                </c:pt>
                <c:pt idx="66">
                  <c:v>16.8</c:v>
                </c:pt>
                <c:pt idx="67">
                  <c:v>17.0</c:v>
                </c:pt>
                <c:pt idx="68">
                  <c:v>16.9</c:v>
                </c:pt>
                <c:pt idx="69">
                  <c:v>17.0</c:v>
                </c:pt>
                <c:pt idx="70">
                  <c:v>17.1</c:v>
                </c:pt>
                <c:pt idx="71">
                  <c:v>17.1</c:v>
                </c:pt>
                <c:pt idx="72">
                  <c:v>17.2</c:v>
                </c:pt>
                <c:pt idx="73">
                  <c:v>17.3</c:v>
                </c:pt>
                <c:pt idx="74">
                  <c:v>17.4</c:v>
                </c:pt>
                <c:pt idx="75">
                  <c:v>17.6</c:v>
                </c:pt>
                <c:pt idx="76">
                  <c:v>17.6</c:v>
                </c:pt>
                <c:pt idx="77">
                  <c:v>17.6</c:v>
                </c:pt>
                <c:pt idx="78">
                  <c:v>17.8</c:v>
                </c:pt>
                <c:pt idx="79">
                  <c:v>17.9</c:v>
                </c:pt>
                <c:pt idx="80">
                  <c:v>18.1</c:v>
                </c:pt>
                <c:pt idx="81">
                  <c:v>18.1</c:v>
                </c:pt>
                <c:pt idx="82">
                  <c:v>18.1</c:v>
                </c:pt>
                <c:pt idx="83">
                  <c:v>17.9</c:v>
                </c:pt>
                <c:pt idx="84">
                  <c:v>18.1</c:v>
                </c:pt>
                <c:pt idx="85">
                  <c:v>18.0</c:v>
                </c:pt>
                <c:pt idx="86">
                  <c:v>18.0</c:v>
                </c:pt>
                <c:pt idx="87">
                  <c:v>18.0</c:v>
                </c:pt>
                <c:pt idx="88">
                  <c:v>18.1</c:v>
                </c:pt>
                <c:pt idx="89">
                  <c:v>18.1</c:v>
                </c:pt>
                <c:pt idx="90">
                  <c:v>18.1</c:v>
                </c:pt>
                <c:pt idx="91">
                  <c:v>18.0</c:v>
                </c:pt>
                <c:pt idx="92">
                  <c:v>17.9</c:v>
                </c:pt>
                <c:pt idx="93">
                  <c:v>17.9</c:v>
                </c:pt>
                <c:pt idx="94">
                  <c:v>18.0</c:v>
                </c:pt>
                <c:pt idx="95">
                  <c:v>17.9</c:v>
                </c:pt>
                <c:pt idx="96">
                  <c:v>18.0</c:v>
                </c:pt>
                <c:pt idx="97">
                  <c:v>18.0</c:v>
                </c:pt>
                <c:pt idx="98">
                  <c:v>18.0</c:v>
                </c:pt>
                <c:pt idx="99">
                  <c:v>18.0</c:v>
                </c:pt>
                <c:pt idx="100">
                  <c:v>18.0</c:v>
                </c:pt>
                <c:pt idx="101">
                  <c:v>18.0</c:v>
                </c:pt>
                <c:pt idx="102">
                  <c:v>18.0</c:v>
                </c:pt>
                <c:pt idx="103">
                  <c:v>17.8</c:v>
                </c:pt>
                <c:pt idx="104">
                  <c:v>17.7</c:v>
                </c:pt>
                <c:pt idx="105">
                  <c:v>17.5</c:v>
                </c:pt>
                <c:pt idx="106">
                  <c:v>17.4</c:v>
                </c:pt>
                <c:pt idx="107">
                  <c:v>17.3</c:v>
                </c:pt>
                <c:pt idx="108">
                  <c:v>17.1</c:v>
                </c:pt>
                <c:pt idx="109">
                  <c:v>16.8</c:v>
                </c:pt>
                <c:pt idx="110">
                  <c:v>16.6</c:v>
                </c:pt>
                <c:pt idx="111">
                  <c:v>16.3</c:v>
                </c:pt>
                <c:pt idx="112">
                  <c:v>16.1</c:v>
                </c:pt>
                <c:pt idx="113">
                  <c:v>16.2</c:v>
                </c:pt>
                <c:pt idx="114">
                  <c:v>15.8</c:v>
                </c:pt>
                <c:pt idx="115">
                  <c:v>15.8</c:v>
                </c:pt>
                <c:pt idx="116">
                  <c:v>15.7</c:v>
                </c:pt>
                <c:pt idx="117">
                  <c:v>15.6</c:v>
                </c:pt>
                <c:pt idx="118">
                  <c:v>15.4</c:v>
                </c:pt>
                <c:pt idx="119">
                  <c:v>15.2</c:v>
                </c:pt>
                <c:pt idx="120">
                  <c:v>14.8</c:v>
                </c:pt>
                <c:pt idx="121">
                  <c:v>15.1</c:v>
                </c:pt>
                <c:pt idx="122">
                  <c:v>14.9</c:v>
                </c:pt>
                <c:pt idx="123">
                  <c:v>14.5</c:v>
                </c:pt>
                <c:pt idx="124">
                  <c:v>14.5</c:v>
                </c:pt>
                <c:pt idx="125">
                  <c:v>14.3</c:v>
                </c:pt>
                <c:pt idx="126">
                  <c:v>13.8</c:v>
                </c:pt>
                <c:pt idx="127">
                  <c:v>13.8</c:v>
                </c:pt>
                <c:pt idx="128">
                  <c:v>13.8</c:v>
                </c:pt>
                <c:pt idx="129">
                  <c:v>13.7</c:v>
                </c:pt>
                <c:pt idx="130">
                  <c:v>13.8</c:v>
                </c:pt>
                <c:pt idx="131">
                  <c:v>13.6</c:v>
                </c:pt>
                <c:pt idx="132">
                  <c:v>13.5</c:v>
                </c:pt>
                <c:pt idx="133">
                  <c:v>13.4</c:v>
                </c:pt>
                <c:pt idx="134">
                  <c:v>13.3</c:v>
                </c:pt>
                <c:pt idx="135">
                  <c:v>13.1</c:v>
                </c:pt>
                <c:pt idx="136">
                  <c:v>12.9</c:v>
                </c:pt>
                <c:pt idx="137">
                  <c:v>12.9</c:v>
                </c:pt>
                <c:pt idx="138">
                  <c:v>12.8</c:v>
                </c:pt>
                <c:pt idx="139">
                  <c:v>12.9</c:v>
                </c:pt>
                <c:pt idx="140">
                  <c:v>12.5</c:v>
                </c:pt>
                <c:pt idx="141">
                  <c:v>12.3</c:v>
                </c:pt>
                <c:pt idx="142">
                  <c:v>12.4</c:v>
                </c:pt>
                <c:pt idx="143">
                  <c:v>12.4</c:v>
                </c:pt>
                <c:pt idx="144">
                  <c:v>12.4</c:v>
                </c:pt>
                <c:pt idx="145">
                  <c:v>12.3</c:v>
                </c:pt>
                <c:pt idx="146">
                  <c:v>12.3</c:v>
                </c:pt>
                <c:pt idx="147">
                  <c:v>12.3</c:v>
                </c:pt>
                <c:pt idx="148">
                  <c:v>12.3</c:v>
                </c:pt>
                <c:pt idx="149">
                  <c:v>12.4</c:v>
                </c:pt>
                <c:pt idx="150">
                  <c:v>12.4</c:v>
                </c:pt>
                <c:pt idx="151">
                  <c:v>12.4</c:v>
                </c:pt>
                <c:pt idx="152">
                  <c:v>12.3</c:v>
                </c:pt>
                <c:pt idx="153">
                  <c:v>12.0</c:v>
                </c:pt>
                <c:pt idx="154">
                  <c:v>11.8</c:v>
                </c:pt>
                <c:pt idx="155">
                  <c:v>11.8</c:v>
                </c:pt>
                <c:pt idx="156">
                  <c:v>11.7</c:v>
                </c:pt>
                <c:pt idx="157">
                  <c:v>11.6</c:v>
                </c:pt>
                <c:pt idx="158">
                  <c:v>11.6</c:v>
                </c:pt>
                <c:pt idx="159">
                  <c:v>11.5</c:v>
                </c:pt>
                <c:pt idx="160">
                  <c:v>11.6</c:v>
                </c:pt>
                <c:pt idx="161">
                  <c:v>11.5</c:v>
                </c:pt>
                <c:pt idx="162">
                  <c:v>11.4</c:v>
                </c:pt>
                <c:pt idx="163">
                  <c:v>11.2</c:v>
                </c:pt>
                <c:pt idx="164">
                  <c:v>11.5</c:v>
                </c:pt>
                <c:pt idx="165">
                  <c:v>11.4</c:v>
                </c:pt>
                <c:pt idx="166">
                  <c:v>11.4</c:v>
                </c:pt>
                <c:pt idx="167">
                  <c:v>11.4</c:v>
                </c:pt>
                <c:pt idx="168">
                  <c:v>11.3</c:v>
                </c:pt>
                <c:pt idx="169">
                  <c:v>11.3</c:v>
                </c:pt>
                <c:pt idx="170">
                  <c:v>11.3</c:v>
                </c:pt>
                <c:pt idx="171">
                  <c:v>11.0</c:v>
                </c:pt>
                <c:pt idx="172">
                  <c:v>10.7</c:v>
                </c:pt>
                <c:pt idx="173">
                  <c:v>10.4</c:v>
                </c:pt>
                <c:pt idx="174">
                  <c:v>10.2</c:v>
                </c:pt>
                <c:pt idx="175">
                  <c:v>10.0</c:v>
                </c:pt>
                <c:pt idx="176">
                  <c:v>10.1</c:v>
                </c:pt>
                <c:pt idx="177">
                  <c:v>9.8</c:v>
                </c:pt>
                <c:pt idx="178">
                  <c:v>9.8</c:v>
                </c:pt>
                <c:pt idx="179">
                  <c:v>9.700000000000001</c:v>
                </c:pt>
                <c:pt idx="180">
                  <c:v>9.5</c:v>
                </c:pt>
                <c:pt idx="181">
                  <c:v>9.3</c:v>
                </c:pt>
                <c:pt idx="182">
                  <c:v>9.1</c:v>
                </c:pt>
                <c:pt idx="183">
                  <c:v>9.1</c:v>
                </c:pt>
                <c:pt idx="184">
                  <c:v>9.200000000000001</c:v>
                </c:pt>
                <c:pt idx="185">
                  <c:v>9.200000000000001</c:v>
                </c:pt>
                <c:pt idx="186">
                  <c:v>8.9</c:v>
                </c:pt>
                <c:pt idx="187">
                  <c:v>9.0</c:v>
                </c:pt>
                <c:pt idx="188">
                  <c:v>9.0</c:v>
                </c:pt>
                <c:pt idx="189">
                  <c:v>9.0</c:v>
                </c:pt>
                <c:pt idx="190">
                  <c:v>9.0</c:v>
                </c:pt>
                <c:pt idx="191">
                  <c:v>8.6</c:v>
                </c:pt>
                <c:pt idx="192">
                  <c:v>8.0</c:v>
                </c:pt>
                <c:pt idx="193">
                  <c:v>7.9</c:v>
                </c:pt>
                <c:pt idx="194">
                  <c:v>7.8</c:v>
                </c:pt>
                <c:pt idx="195">
                  <c:v>7.6</c:v>
                </c:pt>
                <c:pt idx="196">
                  <c:v>7.6</c:v>
                </c:pt>
                <c:pt idx="197">
                  <c:v>7.5</c:v>
                </c:pt>
                <c:pt idx="198">
                  <c:v>7.5</c:v>
                </c:pt>
                <c:pt idx="199">
                  <c:v>7.5</c:v>
                </c:pt>
                <c:pt idx="200">
                  <c:v>7.3</c:v>
                </c:pt>
                <c:pt idx="201">
                  <c:v>7.1</c:v>
                </c:pt>
                <c:pt idx="202">
                  <c:v>7.0</c:v>
                </c:pt>
                <c:pt idx="203">
                  <c:v>6.8</c:v>
                </c:pt>
                <c:pt idx="204">
                  <c:v>6.8</c:v>
                </c:pt>
                <c:pt idx="205">
                  <c:v>6.9</c:v>
                </c:pt>
                <c:pt idx="206">
                  <c:v>6.7</c:v>
                </c:pt>
                <c:pt idx="207">
                  <c:v>6.6</c:v>
                </c:pt>
                <c:pt idx="208">
                  <c:v>6.3</c:v>
                </c:pt>
                <c:pt idx="209">
                  <c:v>6.3</c:v>
                </c:pt>
                <c:pt idx="210">
                  <c:v>6.3</c:v>
                </c:pt>
                <c:pt idx="211">
                  <c:v>6.2</c:v>
                </c:pt>
                <c:pt idx="212">
                  <c:v>6.0</c:v>
                </c:pt>
                <c:pt idx="213">
                  <c:v>5.9</c:v>
                </c:pt>
                <c:pt idx="214">
                  <c:v>5.9</c:v>
                </c:pt>
                <c:pt idx="215">
                  <c:v>5.9</c:v>
                </c:pt>
                <c:pt idx="216">
                  <c:v>6.3</c:v>
                </c:pt>
                <c:pt idx="217">
                  <c:v>6.3</c:v>
                </c:pt>
                <c:pt idx="218">
                  <c:v>6.2</c:v>
                </c:pt>
                <c:pt idx="219">
                  <c:v>6.1</c:v>
                </c:pt>
                <c:pt idx="220">
                  <c:v>6.0</c:v>
                </c:pt>
                <c:pt idx="221">
                  <c:v>6.0</c:v>
                </c:pt>
                <c:pt idx="222">
                  <c:v>6.0</c:v>
                </c:pt>
                <c:pt idx="223">
                  <c:v>6.0</c:v>
                </c:pt>
                <c:pt idx="224">
                  <c:v>6.0</c:v>
                </c:pt>
                <c:pt idx="225">
                  <c:v>5.9</c:v>
                </c:pt>
                <c:pt idx="226">
                  <c:v>5.9</c:v>
                </c:pt>
                <c:pt idx="227">
                  <c:v>6.0</c:v>
                </c:pt>
                <c:pt idx="228">
                  <c:v>5.8</c:v>
                </c:pt>
                <c:pt idx="229">
                  <c:v>5.9</c:v>
                </c:pt>
                <c:pt idx="230">
                  <c:v>5.9</c:v>
                </c:pt>
                <c:pt idx="231">
                  <c:v>5.8</c:v>
                </c:pt>
                <c:pt idx="232">
                  <c:v>5.7</c:v>
                </c:pt>
                <c:pt idx="233">
                  <c:v>5.6</c:v>
                </c:pt>
                <c:pt idx="234">
                  <c:v>5.6</c:v>
                </c:pt>
                <c:pt idx="235">
                  <c:v>5.7</c:v>
                </c:pt>
                <c:pt idx="236">
                  <c:v>5.6</c:v>
                </c:pt>
                <c:pt idx="237">
                  <c:v>5.5</c:v>
                </c:pt>
                <c:pt idx="238">
                  <c:v>5.5</c:v>
                </c:pt>
                <c:pt idx="239">
                  <c:v>5.6</c:v>
                </c:pt>
                <c:pt idx="240">
                  <c:v>5.7</c:v>
                </c:pt>
                <c:pt idx="241">
                  <c:v>5.6</c:v>
                </c:pt>
                <c:pt idx="242">
                  <c:v>5.5</c:v>
                </c:pt>
                <c:pt idx="243">
                  <c:v>5.4</c:v>
                </c:pt>
                <c:pt idx="244">
                  <c:v>5.4</c:v>
                </c:pt>
                <c:pt idx="245">
                  <c:v>5.3</c:v>
                </c:pt>
                <c:pt idx="246">
                  <c:v>5.4</c:v>
                </c:pt>
                <c:pt idx="247">
                  <c:v>5.4</c:v>
                </c:pt>
                <c:pt idx="248">
                  <c:v>5.4</c:v>
                </c:pt>
                <c:pt idx="249">
                  <c:v>5.3</c:v>
                </c:pt>
                <c:pt idx="250">
                  <c:v>5.3</c:v>
                </c:pt>
                <c:pt idx="251">
                  <c:v>5.5</c:v>
                </c:pt>
                <c:pt idx="252">
                  <c:v>5.6</c:v>
                </c:pt>
                <c:pt idx="253">
                  <c:v>5.9</c:v>
                </c:pt>
                <c:pt idx="254">
                  <c:v>5.8</c:v>
                </c:pt>
                <c:pt idx="255">
                  <c:v>5.9</c:v>
                </c:pt>
                <c:pt idx="256">
                  <c:v>5.9</c:v>
                </c:pt>
                <c:pt idx="257">
                  <c:v>6.1</c:v>
                </c:pt>
                <c:pt idx="258">
                  <c:v>6.1</c:v>
                </c:pt>
                <c:pt idx="259">
                  <c:v>6.1</c:v>
                </c:pt>
                <c:pt idx="260">
                  <c:v>6.1</c:v>
                </c:pt>
                <c:pt idx="261">
                  <c:v>6.2</c:v>
                </c:pt>
                <c:pt idx="262">
                  <c:v>6.2</c:v>
                </c:pt>
                <c:pt idx="263">
                  <c:v>6.5</c:v>
                </c:pt>
                <c:pt idx="264">
                  <c:v>6.3</c:v>
                </c:pt>
                <c:pt idx="265">
                  <c:v>6.7</c:v>
                </c:pt>
                <c:pt idx="266">
                  <c:v>6.5</c:v>
                </c:pt>
                <c:pt idx="267">
                  <c:v>6.3</c:v>
                </c:pt>
                <c:pt idx="268">
                  <c:v>6.5</c:v>
                </c:pt>
                <c:pt idx="269">
                  <c:v>6.6</c:v>
                </c:pt>
                <c:pt idx="270">
                  <c:v>6.7</c:v>
                </c:pt>
                <c:pt idx="271">
                  <c:v>6.8</c:v>
                </c:pt>
                <c:pt idx="272">
                  <c:v>6.8</c:v>
                </c:pt>
                <c:pt idx="273">
                  <c:v>6.9</c:v>
                </c:pt>
                <c:pt idx="274">
                  <c:v>7.2</c:v>
                </c:pt>
                <c:pt idx="275">
                  <c:v>7.1</c:v>
                </c:pt>
                <c:pt idx="276">
                  <c:v>7.1</c:v>
                </c:pt>
                <c:pt idx="277">
                  <c:v>7.3</c:v>
                </c:pt>
                <c:pt idx="278">
                  <c:v>7.2</c:v>
                </c:pt>
                <c:pt idx="279">
                  <c:v>7.2</c:v>
                </c:pt>
                <c:pt idx="280">
                  <c:v>7.1</c:v>
                </c:pt>
                <c:pt idx="281">
                  <c:v>7.2</c:v>
                </c:pt>
                <c:pt idx="282">
                  <c:v>7.4</c:v>
                </c:pt>
                <c:pt idx="283">
                  <c:v>7.8</c:v>
                </c:pt>
                <c:pt idx="284">
                  <c:v>7.9</c:v>
                </c:pt>
                <c:pt idx="285">
                  <c:v>8.3</c:v>
                </c:pt>
                <c:pt idx="286">
                  <c:v>8.3</c:v>
                </c:pt>
                <c:pt idx="287">
                  <c:v>8.3</c:v>
                </c:pt>
                <c:pt idx="288">
                  <c:v>8.4</c:v>
                </c:pt>
                <c:pt idx="289">
                  <c:v>8.5</c:v>
                </c:pt>
                <c:pt idx="290">
                  <c:v>8.3</c:v>
                </c:pt>
                <c:pt idx="291">
                  <c:v>8.200000000000001</c:v>
                </c:pt>
                <c:pt idx="292">
                  <c:v>8.200000000000001</c:v>
                </c:pt>
                <c:pt idx="293">
                  <c:v>8.200000000000001</c:v>
                </c:pt>
                <c:pt idx="294">
                  <c:v>8.200000000000001</c:v>
                </c:pt>
                <c:pt idx="295">
                  <c:v>8.200000000000001</c:v>
                </c:pt>
                <c:pt idx="296">
                  <c:v>8.3</c:v>
                </c:pt>
                <c:pt idx="297">
                  <c:v>8.0</c:v>
                </c:pt>
                <c:pt idx="298">
                  <c:v>7.9</c:v>
                </c:pt>
                <c:pt idx="299">
                  <c:v>8.1</c:v>
                </c:pt>
                <c:pt idx="300">
                  <c:v>8.1</c:v>
                </c:pt>
                <c:pt idx="301">
                  <c:v>8.200000000000001</c:v>
                </c:pt>
                <c:pt idx="302">
                  <c:v>8.4</c:v>
                </c:pt>
                <c:pt idx="303">
                  <c:v>8.3</c:v>
                </c:pt>
                <c:pt idx="304">
                  <c:v>8.200000000000001</c:v>
                </c:pt>
                <c:pt idx="305">
                  <c:v>8.1</c:v>
                </c:pt>
                <c:pt idx="306">
                  <c:v>8.200000000000001</c:v>
                </c:pt>
                <c:pt idx="307">
                  <c:v>8.200000000000001</c:v>
                </c:pt>
                <c:pt idx="308">
                  <c:v>8.3</c:v>
                </c:pt>
                <c:pt idx="309">
                  <c:v>8.4</c:v>
                </c:pt>
                <c:pt idx="310">
                  <c:v>8.5</c:v>
                </c:pt>
                <c:pt idx="311">
                  <c:v>8.700000000000001</c:v>
                </c:pt>
                <c:pt idx="312">
                  <c:v>8.5</c:v>
                </c:pt>
                <c:pt idx="313">
                  <c:v>8.700000000000001</c:v>
                </c:pt>
                <c:pt idx="314">
                  <c:v>8.8</c:v>
                </c:pt>
                <c:pt idx="315">
                  <c:v>8.8</c:v>
                </c:pt>
                <c:pt idx="316">
                  <c:v>8.9</c:v>
                </c:pt>
                <c:pt idx="317">
                  <c:v>8.8</c:v>
                </c:pt>
                <c:pt idx="318">
                  <c:v>8.8</c:v>
                </c:pt>
                <c:pt idx="319">
                  <c:v>9.0</c:v>
                </c:pt>
                <c:pt idx="320">
                  <c:v>8.9</c:v>
                </c:pt>
                <c:pt idx="321">
                  <c:v>9.1</c:v>
                </c:pt>
                <c:pt idx="322">
                  <c:v>9.200000000000001</c:v>
                </c:pt>
                <c:pt idx="323">
                  <c:v>9.200000000000001</c:v>
                </c:pt>
                <c:pt idx="324">
                  <c:v>9.1</c:v>
                </c:pt>
                <c:pt idx="325">
                  <c:v>9.1</c:v>
                </c:pt>
                <c:pt idx="326">
                  <c:v>9.3</c:v>
                </c:pt>
                <c:pt idx="327">
                  <c:v>9.3</c:v>
                </c:pt>
                <c:pt idx="328">
                  <c:v>9.5</c:v>
                </c:pt>
                <c:pt idx="329">
                  <c:v>9.6</c:v>
                </c:pt>
                <c:pt idx="330">
                  <c:v>9.6</c:v>
                </c:pt>
                <c:pt idx="331">
                  <c:v>9.8</c:v>
                </c:pt>
                <c:pt idx="332">
                  <c:v>9.6</c:v>
                </c:pt>
                <c:pt idx="333">
                  <c:v>9.6</c:v>
                </c:pt>
                <c:pt idx="334">
                  <c:v>9.9</c:v>
                </c:pt>
                <c:pt idx="335">
                  <c:v>9.8</c:v>
                </c:pt>
                <c:pt idx="336">
                  <c:v>10.1</c:v>
                </c:pt>
                <c:pt idx="337">
                  <c:v>10.2</c:v>
                </c:pt>
                <c:pt idx="338">
                  <c:v>10.2</c:v>
                </c:pt>
                <c:pt idx="339">
                  <c:v>10.4</c:v>
                </c:pt>
                <c:pt idx="340">
                  <c:v>10.4</c:v>
                </c:pt>
                <c:pt idx="341">
                  <c:v>10.4</c:v>
                </c:pt>
                <c:pt idx="342">
                  <c:v>10.5</c:v>
                </c:pt>
                <c:pt idx="343">
                  <c:v>10.6</c:v>
                </c:pt>
                <c:pt idx="344">
                  <c:v>10.6</c:v>
                </c:pt>
                <c:pt idx="345">
                  <c:v>10.7</c:v>
                </c:pt>
                <c:pt idx="346">
                  <c:v>10.7</c:v>
                </c:pt>
                <c:pt idx="347">
                  <c:v>11.0</c:v>
                </c:pt>
                <c:pt idx="348">
                  <c:v>11.1</c:v>
                </c:pt>
                <c:pt idx="349">
                  <c:v>11.3</c:v>
                </c:pt>
                <c:pt idx="350">
                  <c:v>11.2</c:v>
                </c:pt>
                <c:pt idx="351">
                  <c:v>11.3</c:v>
                </c:pt>
                <c:pt idx="352">
                  <c:v>11.4</c:v>
                </c:pt>
                <c:pt idx="353">
                  <c:v>11.3</c:v>
                </c:pt>
                <c:pt idx="354">
                  <c:v>11.4</c:v>
                </c:pt>
                <c:pt idx="355">
                  <c:v>11.7</c:v>
                </c:pt>
                <c:pt idx="356">
                  <c:v>11.7</c:v>
                </c:pt>
                <c:pt idx="357">
                  <c:v>11.7</c:v>
                </c:pt>
                <c:pt idx="358">
                  <c:v>11.8</c:v>
                </c:pt>
                <c:pt idx="359">
                  <c:v>12.0</c:v>
                </c:pt>
                <c:pt idx="360">
                  <c:v>11.9</c:v>
                </c:pt>
                <c:pt idx="361">
                  <c:v>12.1</c:v>
                </c:pt>
                <c:pt idx="362">
                  <c:v>12.1</c:v>
                </c:pt>
                <c:pt idx="363">
                  <c:v>12.3</c:v>
                </c:pt>
                <c:pt idx="364">
                  <c:v>12.4</c:v>
                </c:pt>
                <c:pt idx="365">
                  <c:v>12.5</c:v>
                </c:pt>
                <c:pt idx="366">
                  <c:v>12.5</c:v>
                </c:pt>
                <c:pt idx="367">
                  <c:v>12.6</c:v>
                </c:pt>
                <c:pt idx="368">
                  <c:v>12.7</c:v>
                </c:pt>
                <c:pt idx="369">
                  <c:v>12.9</c:v>
                </c:pt>
                <c:pt idx="370">
                  <c:v>12.9</c:v>
                </c:pt>
                <c:pt idx="371">
                  <c:v>12.9</c:v>
                </c:pt>
                <c:pt idx="372">
                  <c:v>13.0</c:v>
                </c:pt>
                <c:pt idx="373">
                  <c:v>13.2</c:v>
                </c:pt>
                <c:pt idx="374">
                  <c:v>13.2</c:v>
                </c:pt>
                <c:pt idx="375">
                  <c:v>13.2</c:v>
                </c:pt>
                <c:pt idx="376">
                  <c:v>13.3</c:v>
                </c:pt>
                <c:pt idx="377">
                  <c:v>13.3</c:v>
                </c:pt>
                <c:pt idx="378">
                  <c:v>13.4</c:v>
                </c:pt>
                <c:pt idx="379">
                  <c:v>13.4</c:v>
                </c:pt>
                <c:pt idx="380">
                  <c:v>13.5</c:v>
                </c:pt>
                <c:pt idx="381">
                  <c:v>13.6</c:v>
                </c:pt>
                <c:pt idx="382">
                  <c:v>13.6</c:v>
                </c:pt>
                <c:pt idx="383">
                  <c:v>13.7</c:v>
                </c:pt>
                <c:pt idx="384">
                  <c:v>13.7</c:v>
                </c:pt>
                <c:pt idx="385">
                  <c:v>13.7</c:v>
                </c:pt>
                <c:pt idx="386">
                  <c:v>13.6</c:v>
                </c:pt>
                <c:pt idx="387">
                  <c:v>13.6</c:v>
                </c:pt>
                <c:pt idx="388">
                  <c:v>13.6</c:v>
                </c:pt>
                <c:pt idx="389">
                  <c:v>13.6</c:v>
                </c:pt>
                <c:pt idx="390">
                  <c:v>13.6</c:v>
                </c:pt>
                <c:pt idx="391">
                  <c:v>13.7</c:v>
                </c:pt>
                <c:pt idx="392">
                  <c:v>13.7</c:v>
                </c:pt>
                <c:pt idx="393">
                  <c:v>13.7</c:v>
                </c:pt>
                <c:pt idx="394">
                  <c:v>13.5</c:v>
                </c:pt>
                <c:pt idx="395">
                  <c:v>13.6</c:v>
                </c:pt>
                <c:pt idx="396">
                  <c:v>13.5</c:v>
                </c:pt>
                <c:pt idx="397">
                  <c:v>13.5</c:v>
                </c:pt>
                <c:pt idx="398">
                  <c:v>13.5</c:v>
                </c:pt>
                <c:pt idx="399">
                  <c:v>13.4</c:v>
                </c:pt>
                <c:pt idx="400">
                  <c:v>13.4</c:v>
                </c:pt>
                <c:pt idx="401">
                  <c:v>13.4</c:v>
                </c:pt>
                <c:pt idx="402">
                  <c:v>13.3</c:v>
                </c:pt>
                <c:pt idx="403">
                  <c:v>13.3</c:v>
                </c:pt>
                <c:pt idx="404">
                  <c:v>13.2</c:v>
                </c:pt>
                <c:pt idx="405">
                  <c:v>13.2</c:v>
                </c:pt>
                <c:pt idx="406">
                  <c:v>13.2</c:v>
                </c:pt>
                <c:pt idx="407">
                  <c:v>13.2</c:v>
                </c:pt>
                <c:pt idx="408">
                  <c:v>13.2</c:v>
                </c:pt>
                <c:pt idx="409">
                  <c:v>13.1</c:v>
                </c:pt>
                <c:pt idx="410">
                  <c:v>12.9</c:v>
                </c:pt>
                <c:pt idx="411">
                  <c:v>12.9</c:v>
                </c:pt>
                <c:pt idx="412">
                  <c:v>12.9</c:v>
                </c:pt>
                <c:pt idx="413">
                  <c:v>12.8</c:v>
                </c:pt>
                <c:pt idx="414">
                  <c:v>12.7</c:v>
                </c:pt>
                <c:pt idx="415">
                  <c:v>12.7</c:v>
                </c:pt>
                <c:pt idx="416">
                  <c:v>12.6</c:v>
                </c:pt>
                <c:pt idx="417">
                  <c:v>12.7</c:v>
                </c:pt>
                <c:pt idx="418">
                  <c:v>12.6</c:v>
                </c:pt>
                <c:pt idx="419">
                  <c:v>12.6</c:v>
                </c:pt>
                <c:pt idx="420">
                  <c:v>12.6</c:v>
                </c:pt>
                <c:pt idx="421">
                  <c:v>12.6</c:v>
                </c:pt>
                <c:pt idx="422">
                  <c:v>12.5</c:v>
                </c:pt>
                <c:pt idx="423">
                  <c:v>12.5</c:v>
                </c:pt>
                <c:pt idx="424">
                  <c:v>12.5</c:v>
                </c:pt>
                <c:pt idx="425">
                  <c:v>12.6</c:v>
                </c:pt>
                <c:pt idx="426">
                  <c:v>12.5</c:v>
                </c:pt>
                <c:pt idx="427">
                  <c:v>12.6</c:v>
                </c:pt>
                <c:pt idx="428">
                  <c:v>12.5</c:v>
                </c:pt>
                <c:pt idx="429">
                  <c:v>12.5</c:v>
                </c:pt>
                <c:pt idx="430">
                  <c:v>12.5</c:v>
                </c:pt>
                <c:pt idx="431">
                  <c:v>12.6</c:v>
                </c:pt>
                <c:pt idx="432">
                  <c:v>12.6</c:v>
                </c:pt>
                <c:pt idx="433">
                  <c:v>12.5</c:v>
                </c:pt>
                <c:pt idx="434">
                  <c:v>12.6</c:v>
                </c:pt>
                <c:pt idx="435">
                  <c:v>12.7</c:v>
                </c:pt>
                <c:pt idx="436">
                  <c:v>12.7</c:v>
                </c:pt>
                <c:pt idx="437">
                  <c:v>12.9</c:v>
                </c:pt>
                <c:pt idx="438">
                  <c:v>12.9</c:v>
                </c:pt>
                <c:pt idx="439">
                  <c:v>12.9</c:v>
                </c:pt>
                <c:pt idx="440">
                  <c:v>13.0</c:v>
                </c:pt>
                <c:pt idx="441">
                  <c:v>13.1</c:v>
                </c:pt>
                <c:pt idx="442">
                  <c:v>13.2</c:v>
                </c:pt>
                <c:pt idx="443">
                  <c:v>13.2</c:v>
                </c:pt>
                <c:pt idx="444">
                  <c:v>13.2</c:v>
                </c:pt>
                <c:pt idx="445">
                  <c:v>13.4</c:v>
                </c:pt>
                <c:pt idx="446">
                  <c:v>13.5</c:v>
                </c:pt>
                <c:pt idx="447">
                  <c:v>13.5</c:v>
                </c:pt>
                <c:pt idx="448">
                  <c:v>13.6</c:v>
                </c:pt>
                <c:pt idx="449">
                  <c:v>13.6</c:v>
                </c:pt>
                <c:pt idx="450">
                  <c:v>13.5</c:v>
                </c:pt>
                <c:pt idx="451">
                  <c:v>13.5</c:v>
                </c:pt>
                <c:pt idx="452">
                  <c:v>13.6</c:v>
                </c:pt>
                <c:pt idx="453">
                  <c:v>13.6</c:v>
                </c:pt>
                <c:pt idx="454">
                  <c:v>13.6</c:v>
                </c:pt>
                <c:pt idx="455">
                  <c:v>13.6</c:v>
                </c:pt>
                <c:pt idx="456">
                  <c:v>13.3</c:v>
                </c:pt>
                <c:pt idx="457">
                  <c:v>13.2</c:v>
                </c:pt>
                <c:pt idx="458">
                  <c:v>13.1</c:v>
                </c:pt>
                <c:pt idx="459">
                  <c:v>12.9</c:v>
                </c:pt>
                <c:pt idx="460">
                  <c:v>12.9</c:v>
                </c:pt>
                <c:pt idx="461">
                  <c:v>12.8</c:v>
                </c:pt>
                <c:pt idx="462">
                  <c:v>12.8</c:v>
                </c:pt>
                <c:pt idx="463">
                  <c:v>12.8</c:v>
                </c:pt>
                <c:pt idx="464">
                  <c:v>12.8</c:v>
                </c:pt>
                <c:pt idx="465">
                  <c:v>12.7</c:v>
                </c:pt>
                <c:pt idx="466">
                  <c:v>12.6</c:v>
                </c:pt>
                <c:pt idx="467">
                  <c:v>12.5</c:v>
                </c:pt>
                <c:pt idx="468">
                  <c:v>12.4</c:v>
                </c:pt>
                <c:pt idx="469">
                  <c:v>12.3</c:v>
                </c:pt>
                <c:pt idx="470">
                  <c:v>12.3</c:v>
                </c:pt>
                <c:pt idx="471">
                  <c:v>12.2</c:v>
                </c:pt>
                <c:pt idx="472">
                  <c:v>12.1</c:v>
                </c:pt>
                <c:pt idx="473">
                  <c:v>12.0</c:v>
                </c:pt>
                <c:pt idx="474">
                  <c:v>11.8</c:v>
                </c:pt>
                <c:pt idx="475">
                  <c:v>11.3</c:v>
                </c:pt>
                <c:pt idx="476">
                  <c:v>11.5</c:v>
                </c:pt>
                <c:pt idx="477">
                  <c:v>11.3</c:v>
                </c:pt>
                <c:pt idx="478">
                  <c:v>11.1</c:v>
                </c:pt>
                <c:pt idx="479">
                  <c:v>10.9</c:v>
                </c:pt>
                <c:pt idx="480">
                  <c:v>10.8</c:v>
                </c:pt>
                <c:pt idx="481">
                  <c:v>10.8</c:v>
                </c:pt>
                <c:pt idx="482">
                  <c:v>10.7</c:v>
                </c:pt>
                <c:pt idx="483">
                  <c:v>10.7</c:v>
                </c:pt>
                <c:pt idx="484">
                  <c:v>10.7</c:v>
                </c:pt>
                <c:pt idx="485">
                  <c:v>10.6</c:v>
                </c:pt>
                <c:pt idx="486">
                  <c:v>10.6</c:v>
                </c:pt>
                <c:pt idx="487">
                  <c:v>10.4</c:v>
                </c:pt>
                <c:pt idx="488">
                  <c:v>10.5</c:v>
                </c:pt>
                <c:pt idx="489">
                  <c:v>10.2</c:v>
                </c:pt>
                <c:pt idx="490">
                  <c:v>10.3</c:v>
                </c:pt>
                <c:pt idx="491">
                  <c:v>10.0</c:v>
                </c:pt>
                <c:pt idx="492">
                  <c:v>9.9</c:v>
                </c:pt>
                <c:pt idx="493">
                  <c:v>9.8</c:v>
                </c:pt>
                <c:pt idx="494">
                  <c:v>9.700000000000001</c:v>
                </c:pt>
                <c:pt idx="495">
                  <c:v>9.3</c:v>
                </c:pt>
                <c:pt idx="496">
                  <c:v>9.0</c:v>
                </c:pt>
                <c:pt idx="497">
                  <c:v>8.3</c:v>
                </c:pt>
                <c:pt idx="498">
                  <c:v>7.9</c:v>
                </c:pt>
                <c:pt idx="499">
                  <c:v>7.8</c:v>
                </c:pt>
                <c:pt idx="500">
                  <c:v>7.8</c:v>
                </c:pt>
                <c:pt idx="501">
                  <c:v>7.7</c:v>
                </c:pt>
                <c:pt idx="502">
                  <c:v>7.8</c:v>
                </c:pt>
                <c:pt idx="503">
                  <c:v>7.7</c:v>
                </c:pt>
                <c:pt idx="504">
                  <c:v>7.6</c:v>
                </c:pt>
                <c:pt idx="505">
                  <c:v>7.5</c:v>
                </c:pt>
                <c:pt idx="506">
                  <c:v>7.4</c:v>
                </c:pt>
                <c:pt idx="507">
                  <c:v>7.3</c:v>
                </c:pt>
                <c:pt idx="508">
                  <c:v>7.2</c:v>
                </c:pt>
                <c:pt idx="509">
                  <c:v>7.0</c:v>
                </c:pt>
                <c:pt idx="510">
                  <c:v>7.0</c:v>
                </c:pt>
                <c:pt idx="511">
                  <c:v>6.9</c:v>
                </c:pt>
                <c:pt idx="512">
                  <c:v>6.8</c:v>
                </c:pt>
                <c:pt idx="513">
                  <c:v>6.7</c:v>
                </c:pt>
                <c:pt idx="514">
                  <c:v>6.6</c:v>
                </c:pt>
                <c:pt idx="515">
                  <c:v>6.4</c:v>
                </c:pt>
                <c:pt idx="516">
                  <c:v>6.3</c:v>
                </c:pt>
                <c:pt idx="517">
                  <c:v>6.5</c:v>
                </c:pt>
                <c:pt idx="518">
                  <c:v>6.5</c:v>
                </c:pt>
                <c:pt idx="519">
                  <c:v>6.3</c:v>
                </c:pt>
                <c:pt idx="520">
                  <c:v>6.0</c:v>
                </c:pt>
                <c:pt idx="521">
                  <c:v>5.8</c:v>
                </c:pt>
                <c:pt idx="522">
                  <c:v>5.3</c:v>
                </c:pt>
                <c:pt idx="523">
                  <c:v>5.2</c:v>
                </c:pt>
                <c:pt idx="524">
                  <c:v>5.1</c:v>
                </c:pt>
                <c:pt idx="525">
                  <c:v>5.1</c:v>
                </c:pt>
                <c:pt idx="526">
                  <c:v>5.1</c:v>
                </c:pt>
                <c:pt idx="527">
                  <c:v>4.9</c:v>
                </c:pt>
                <c:pt idx="528">
                  <c:v>4.8</c:v>
                </c:pt>
                <c:pt idx="529">
                  <c:v>4.8</c:v>
                </c:pt>
                <c:pt idx="530">
                  <c:v>4.7</c:v>
                </c:pt>
                <c:pt idx="531">
                  <c:v>4.7</c:v>
                </c:pt>
                <c:pt idx="532">
                  <c:v>4.6</c:v>
                </c:pt>
                <c:pt idx="533">
                  <c:v>4.4</c:v>
                </c:pt>
                <c:pt idx="534">
                  <c:v>4.4</c:v>
                </c:pt>
                <c:pt idx="535">
                  <c:v>4.2</c:v>
                </c:pt>
                <c:pt idx="536">
                  <c:v>4.0</c:v>
                </c:pt>
                <c:pt idx="537">
                  <c:v>4.0</c:v>
                </c:pt>
                <c:pt idx="538">
                  <c:v>3.7</c:v>
                </c:pt>
                <c:pt idx="539">
                  <c:v>3.5</c:v>
                </c:pt>
                <c:pt idx="540">
                  <c:v>3.4</c:v>
                </c:pt>
                <c:pt idx="541">
                  <c:v>3.2</c:v>
                </c:pt>
                <c:pt idx="542">
                  <c:v>3.2</c:v>
                </c:pt>
                <c:pt idx="543">
                  <c:v>3.2</c:v>
                </c:pt>
                <c:pt idx="544">
                  <c:v>3.0</c:v>
                </c:pt>
                <c:pt idx="545">
                  <c:v>2.8</c:v>
                </c:pt>
                <c:pt idx="546">
                  <c:v>2.7</c:v>
                </c:pt>
                <c:pt idx="547">
                  <c:v>2.6</c:v>
                </c:pt>
                <c:pt idx="548">
                  <c:v>2.5</c:v>
                </c:pt>
                <c:pt idx="549">
                  <c:v>2.4</c:v>
                </c:pt>
                <c:pt idx="550">
                  <c:v>2.2</c:v>
                </c:pt>
                <c:pt idx="551">
                  <c:v>2.1</c:v>
                </c:pt>
                <c:pt idx="552">
                  <c:v>1.9</c:v>
                </c:pt>
                <c:pt idx="553">
                  <c:v>1.7</c:v>
                </c:pt>
                <c:pt idx="554">
                  <c:v>1.6</c:v>
                </c:pt>
                <c:pt idx="555">
                  <c:v>1.4</c:v>
                </c:pt>
                <c:pt idx="556">
                  <c:v>1.2</c:v>
                </c:pt>
                <c:pt idx="557">
                  <c:v>1.0</c:v>
                </c:pt>
                <c:pt idx="558">
                  <c:v>0.9</c:v>
                </c:pt>
                <c:pt idx="559">
                  <c:v>0.8</c:v>
                </c:pt>
                <c:pt idx="560">
                  <c:v>0.7</c:v>
                </c:pt>
                <c:pt idx="561">
                  <c:v>0.3</c:v>
                </c:pt>
                <c:pt idx="562">
                  <c:v>0.1</c:v>
                </c:pt>
                <c:pt idx="563">
                  <c:v>-0.2</c:v>
                </c:pt>
                <c:pt idx="564">
                  <c:v>-0.4</c:v>
                </c:pt>
                <c:pt idx="565">
                  <c:v>-0.6</c:v>
                </c:pt>
                <c:pt idx="566">
                  <c:v>-0.7</c:v>
                </c:pt>
                <c:pt idx="567">
                  <c:v>-0.9</c:v>
                </c:pt>
                <c:pt idx="568">
                  <c:v>-0.9</c:v>
                </c:pt>
                <c:pt idx="569">
                  <c:v>-1.1</c:v>
                </c:pt>
                <c:pt idx="570">
                  <c:v>-1.3</c:v>
                </c:pt>
                <c:pt idx="571">
                  <c:v>-1.5</c:v>
                </c:pt>
                <c:pt idx="572">
                  <c:v>-1.7</c:v>
                </c:pt>
                <c:pt idx="573">
                  <c:v>-1.9</c:v>
                </c:pt>
                <c:pt idx="574">
                  <c:v>-2.0</c:v>
                </c:pt>
                <c:pt idx="575">
                  <c:v>-2.0</c:v>
                </c:pt>
                <c:pt idx="576">
                  <c:v>-2.0</c:v>
                </c:pt>
                <c:pt idx="577">
                  <c:v>-2.1</c:v>
                </c:pt>
                <c:pt idx="578">
                  <c:v>-2.2</c:v>
                </c:pt>
                <c:pt idx="579">
                  <c:v>-2.1</c:v>
                </c:pt>
                <c:pt idx="580">
                  <c:v>-2.1</c:v>
                </c:pt>
                <c:pt idx="581">
                  <c:v>-2.2</c:v>
                </c:pt>
                <c:pt idx="582">
                  <c:v>-2.2</c:v>
                </c:pt>
                <c:pt idx="583">
                  <c:v>-2.2</c:v>
                </c:pt>
                <c:pt idx="584">
                  <c:v>-2.2</c:v>
                </c:pt>
                <c:pt idx="585">
                  <c:v>-2.3</c:v>
                </c:pt>
                <c:pt idx="586">
                  <c:v>-2.3</c:v>
                </c:pt>
                <c:pt idx="587">
                  <c:v>-2.3</c:v>
                </c:pt>
                <c:pt idx="588">
                  <c:v>-2.3</c:v>
                </c:pt>
                <c:pt idx="589">
                  <c:v>-2.3</c:v>
                </c:pt>
                <c:pt idx="590">
                  <c:v>-2.0</c:v>
                </c:pt>
                <c:pt idx="591">
                  <c:v>-1.9</c:v>
                </c:pt>
                <c:pt idx="592">
                  <c:v>-2.1</c:v>
                </c:pt>
                <c:pt idx="593">
                  <c:v>-2.2</c:v>
                </c:pt>
                <c:pt idx="594">
                  <c:v>-2.2</c:v>
                </c:pt>
                <c:pt idx="595">
                  <c:v>-2.3</c:v>
                </c:pt>
                <c:pt idx="596">
                  <c:v>-2.4</c:v>
                </c:pt>
                <c:pt idx="597">
                  <c:v>-2.4</c:v>
                </c:pt>
                <c:pt idx="598">
                  <c:v>-2.5</c:v>
                </c:pt>
                <c:pt idx="599">
                  <c:v>-2.4</c:v>
                </c:pt>
                <c:pt idx="600">
                  <c:v>-2.3</c:v>
                </c:pt>
                <c:pt idx="601">
                  <c:v>-2.2</c:v>
                </c:pt>
                <c:pt idx="602">
                  <c:v>-2.2</c:v>
                </c:pt>
                <c:pt idx="603">
                  <c:v>-2.4</c:v>
                </c:pt>
                <c:pt idx="604">
                  <c:v>-2.3</c:v>
                </c:pt>
                <c:pt idx="605">
                  <c:v>1.1</c:v>
                </c:pt>
                <c:pt idx="606">
                  <c:v>6.3</c:v>
                </c:pt>
                <c:pt idx="607">
                  <c:v>6.4</c:v>
                </c:pt>
                <c:pt idx="608">
                  <c:v>6.3</c:v>
                </c:pt>
                <c:pt idx="609">
                  <c:v>6.3</c:v>
                </c:pt>
                <c:pt idx="610">
                  <c:v>6.3</c:v>
                </c:pt>
                <c:pt idx="611">
                  <c:v>6.3</c:v>
                </c:pt>
                <c:pt idx="612">
                  <c:v>6.3</c:v>
                </c:pt>
                <c:pt idx="613">
                  <c:v>6.3</c:v>
                </c:pt>
                <c:pt idx="614">
                  <c:v>6.4</c:v>
                </c:pt>
                <c:pt idx="615">
                  <c:v>6.6</c:v>
                </c:pt>
                <c:pt idx="616">
                  <c:v>6.7</c:v>
                </c:pt>
                <c:pt idx="617">
                  <c:v>6.6</c:v>
                </c:pt>
                <c:pt idx="618">
                  <c:v>6.4</c:v>
                </c:pt>
                <c:pt idx="619">
                  <c:v>6.3</c:v>
                </c:pt>
                <c:pt idx="620">
                  <c:v>6.3</c:v>
                </c:pt>
                <c:pt idx="621">
                  <c:v>6.3</c:v>
                </c:pt>
                <c:pt idx="622">
                  <c:v>6.1</c:v>
                </c:pt>
                <c:pt idx="623">
                  <c:v>6.0</c:v>
                </c:pt>
                <c:pt idx="624">
                  <c:v>5.8</c:v>
                </c:pt>
                <c:pt idx="625">
                  <c:v>5.7</c:v>
                </c:pt>
                <c:pt idx="626">
                  <c:v>5.6</c:v>
                </c:pt>
                <c:pt idx="627">
                  <c:v>5.6</c:v>
                </c:pt>
                <c:pt idx="628">
                  <c:v>5.5</c:v>
                </c:pt>
                <c:pt idx="629">
                  <c:v>5.7</c:v>
                </c:pt>
                <c:pt idx="630">
                  <c:v>5.7</c:v>
                </c:pt>
                <c:pt idx="631">
                  <c:v>5.9</c:v>
                </c:pt>
                <c:pt idx="632">
                  <c:v>6.2</c:v>
                </c:pt>
                <c:pt idx="633">
                  <c:v>6.1</c:v>
                </c:pt>
                <c:pt idx="634">
                  <c:v>6.0</c:v>
                </c:pt>
                <c:pt idx="635">
                  <c:v>6.2</c:v>
                </c:pt>
                <c:pt idx="636">
                  <c:v>6.0</c:v>
                </c:pt>
                <c:pt idx="637">
                  <c:v>6.0</c:v>
                </c:pt>
                <c:pt idx="638">
                  <c:v>6.0</c:v>
                </c:pt>
                <c:pt idx="639">
                  <c:v>6.5</c:v>
                </c:pt>
                <c:pt idx="640">
                  <c:v>6.6</c:v>
                </c:pt>
                <c:pt idx="641">
                  <c:v>6.7</c:v>
                </c:pt>
                <c:pt idx="642">
                  <c:v>6.8</c:v>
                </c:pt>
                <c:pt idx="643">
                  <c:v>6.9</c:v>
                </c:pt>
                <c:pt idx="644">
                  <c:v>6.9</c:v>
                </c:pt>
                <c:pt idx="645">
                  <c:v>6.9</c:v>
                </c:pt>
                <c:pt idx="646">
                  <c:v>6.8</c:v>
                </c:pt>
                <c:pt idx="647">
                  <c:v>6.7</c:v>
                </c:pt>
                <c:pt idx="648">
                  <c:v>6.6</c:v>
                </c:pt>
                <c:pt idx="649">
                  <c:v>6.5</c:v>
                </c:pt>
                <c:pt idx="650">
                  <c:v>6.4</c:v>
                </c:pt>
                <c:pt idx="651">
                  <c:v>6.4</c:v>
                </c:pt>
                <c:pt idx="652">
                  <c:v>6.5</c:v>
                </c:pt>
                <c:pt idx="653">
                  <c:v>6.7</c:v>
                </c:pt>
                <c:pt idx="654">
                  <c:v>6.7</c:v>
                </c:pt>
                <c:pt idx="655">
                  <c:v>6.7</c:v>
                </c:pt>
                <c:pt idx="656">
                  <c:v>6.9</c:v>
                </c:pt>
                <c:pt idx="657">
                  <c:v>6.8</c:v>
                </c:pt>
                <c:pt idx="658">
                  <c:v>6.7</c:v>
                </c:pt>
                <c:pt idx="659">
                  <c:v>6.5</c:v>
                </c:pt>
                <c:pt idx="660">
                  <c:v>6.6</c:v>
                </c:pt>
                <c:pt idx="661">
                  <c:v>6.9</c:v>
                </c:pt>
                <c:pt idx="662">
                  <c:v>7.1</c:v>
                </c:pt>
                <c:pt idx="663">
                  <c:v>7.2</c:v>
                </c:pt>
                <c:pt idx="664">
                  <c:v>7.3</c:v>
                </c:pt>
                <c:pt idx="665">
                  <c:v>7.4</c:v>
                </c:pt>
                <c:pt idx="666">
                  <c:v>7.3</c:v>
                </c:pt>
                <c:pt idx="667">
                  <c:v>7.5</c:v>
                </c:pt>
                <c:pt idx="668">
                  <c:v>7.6</c:v>
                </c:pt>
                <c:pt idx="669">
                  <c:v>7.8</c:v>
                </c:pt>
                <c:pt idx="670">
                  <c:v>8.1</c:v>
                </c:pt>
                <c:pt idx="671">
                  <c:v>8.1</c:v>
                </c:pt>
                <c:pt idx="672">
                  <c:v>8.3</c:v>
                </c:pt>
                <c:pt idx="673">
                  <c:v>8.200000000000001</c:v>
                </c:pt>
                <c:pt idx="674">
                  <c:v>8.1</c:v>
                </c:pt>
                <c:pt idx="675">
                  <c:v>8.0</c:v>
                </c:pt>
                <c:pt idx="676">
                  <c:v>8.0</c:v>
                </c:pt>
                <c:pt idx="677">
                  <c:v>8.0</c:v>
                </c:pt>
                <c:pt idx="678">
                  <c:v>8.0</c:v>
                </c:pt>
                <c:pt idx="679">
                  <c:v>8.0</c:v>
                </c:pt>
                <c:pt idx="680">
                  <c:v>8.1</c:v>
                </c:pt>
                <c:pt idx="681">
                  <c:v>8.200000000000001</c:v>
                </c:pt>
                <c:pt idx="682">
                  <c:v>8.4</c:v>
                </c:pt>
                <c:pt idx="683">
                  <c:v>8.5</c:v>
                </c:pt>
                <c:pt idx="684">
                  <c:v>8.4</c:v>
                </c:pt>
                <c:pt idx="685">
                  <c:v>8.5</c:v>
                </c:pt>
                <c:pt idx="686">
                  <c:v>8.6</c:v>
                </c:pt>
                <c:pt idx="687">
                  <c:v>8.700000000000001</c:v>
                </c:pt>
                <c:pt idx="688">
                  <c:v>8.700000000000001</c:v>
                </c:pt>
                <c:pt idx="689">
                  <c:v>8.700000000000001</c:v>
                </c:pt>
                <c:pt idx="690">
                  <c:v>8.700000000000001</c:v>
                </c:pt>
                <c:pt idx="691">
                  <c:v>8.5</c:v>
                </c:pt>
                <c:pt idx="692">
                  <c:v>8.4</c:v>
                </c:pt>
                <c:pt idx="693">
                  <c:v>8.4</c:v>
                </c:pt>
                <c:pt idx="694">
                  <c:v>8.4</c:v>
                </c:pt>
                <c:pt idx="695">
                  <c:v>8.4</c:v>
                </c:pt>
                <c:pt idx="696">
                  <c:v>8.3</c:v>
                </c:pt>
                <c:pt idx="697">
                  <c:v>8.4</c:v>
                </c:pt>
                <c:pt idx="698">
                  <c:v>8.3</c:v>
                </c:pt>
                <c:pt idx="699">
                  <c:v>8.5</c:v>
                </c:pt>
                <c:pt idx="700">
                  <c:v>8.4</c:v>
                </c:pt>
                <c:pt idx="701">
                  <c:v>8.6</c:v>
                </c:pt>
                <c:pt idx="702">
                  <c:v>8.4</c:v>
                </c:pt>
                <c:pt idx="703">
                  <c:v>9.3</c:v>
                </c:pt>
                <c:pt idx="704">
                  <c:v>9.700000000000001</c:v>
                </c:pt>
                <c:pt idx="705">
                  <c:v>9.5</c:v>
                </c:pt>
                <c:pt idx="706">
                  <c:v>9.4</c:v>
                </c:pt>
                <c:pt idx="707">
                  <c:v>8.8</c:v>
                </c:pt>
                <c:pt idx="708">
                  <c:v>8.8</c:v>
                </c:pt>
                <c:pt idx="709">
                  <c:v>8.8</c:v>
                </c:pt>
                <c:pt idx="710">
                  <c:v>8.700000000000001</c:v>
                </c:pt>
                <c:pt idx="711">
                  <c:v>8.8</c:v>
                </c:pt>
                <c:pt idx="712">
                  <c:v>8.9</c:v>
                </c:pt>
                <c:pt idx="713">
                  <c:v>9.0</c:v>
                </c:pt>
                <c:pt idx="714">
                  <c:v>9.0</c:v>
                </c:pt>
                <c:pt idx="715">
                  <c:v>9.1</c:v>
                </c:pt>
                <c:pt idx="716">
                  <c:v>9.0</c:v>
                </c:pt>
                <c:pt idx="717">
                  <c:v>9.0</c:v>
                </c:pt>
                <c:pt idx="718">
                  <c:v>8.9</c:v>
                </c:pt>
                <c:pt idx="719">
                  <c:v>8.9</c:v>
                </c:pt>
                <c:pt idx="720">
                  <c:v>9.0</c:v>
                </c:pt>
                <c:pt idx="721">
                  <c:v>9.0</c:v>
                </c:pt>
                <c:pt idx="722">
                  <c:v>9.0</c:v>
                </c:pt>
                <c:pt idx="723">
                  <c:v>9.1</c:v>
                </c:pt>
                <c:pt idx="724">
                  <c:v>9.1</c:v>
                </c:pt>
                <c:pt idx="725">
                  <c:v>9.200000000000001</c:v>
                </c:pt>
                <c:pt idx="726">
                  <c:v>9.200000000000001</c:v>
                </c:pt>
                <c:pt idx="727">
                  <c:v>9.200000000000001</c:v>
                </c:pt>
                <c:pt idx="728">
                  <c:v>9.200000000000001</c:v>
                </c:pt>
                <c:pt idx="729">
                  <c:v>9.200000000000001</c:v>
                </c:pt>
                <c:pt idx="730">
                  <c:v>9.1</c:v>
                </c:pt>
                <c:pt idx="731">
                  <c:v>9.1</c:v>
                </c:pt>
                <c:pt idx="732">
                  <c:v>9.1</c:v>
                </c:pt>
                <c:pt idx="733">
                  <c:v>9.1</c:v>
                </c:pt>
                <c:pt idx="734">
                  <c:v>9.0</c:v>
                </c:pt>
                <c:pt idx="735">
                  <c:v>11.3</c:v>
                </c:pt>
                <c:pt idx="736">
                  <c:v>12.5</c:v>
                </c:pt>
                <c:pt idx="737">
                  <c:v>12.5</c:v>
                </c:pt>
                <c:pt idx="738">
                  <c:v>12.5</c:v>
                </c:pt>
                <c:pt idx="739">
                  <c:v>12.6</c:v>
                </c:pt>
                <c:pt idx="740">
                  <c:v>12.6</c:v>
                </c:pt>
                <c:pt idx="741">
                  <c:v>12.6</c:v>
                </c:pt>
                <c:pt idx="742">
                  <c:v>12.6</c:v>
                </c:pt>
                <c:pt idx="743">
                  <c:v>12.7</c:v>
                </c:pt>
                <c:pt idx="744">
                  <c:v>12.6</c:v>
                </c:pt>
                <c:pt idx="745">
                  <c:v>12.8</c:v>
                </c:pt>
                <c:pt idx="746">
                  <c:v>12.9</c:v>
                </c:pt>
                <c:pt idx="747">
                  <c:v>12.9</c:v>
                </c:pt>
                <c:pt idx="748">
                  <c:v>12.9</c:v>
                </c:pt>
                <c:pt idx="749">
                  <c:v>12.8</c:v>
                </c:pt>
                <c:pt idx="750">
                  <c:v>12.8</c:v>
                </c:pt>
                <c:pt idx="751">
                  <c:v>12.8</c:v>
                </c:pt>
                <c:pt idx="752">
                  <c:v>12.8</c:v>
                </c:pt>
                <c:pt idx="753">
                  <c:v>13.0</c:v>
                </c:pt>
                <c:pt idx="754">
                  <c:v>12.9</c:v>
                </c:pt>
                <c:pt idx="755">
                  <c:v>13.1</c:v>
                </c:pt>
                <c:pt idx="756">
                  <c:v>13.1</c:v>
                </c:pt>
                <c:pt idx="757">
                  <c:v>13.1</c:v>
                </c:pt>
                <c:pt idx="758">
                  <c:v>13.1</c:v>
                </c:pt>
                <c:pt idx="759">
                  <c:v>13.1</c:v>
                </c:pt>
                <c:pt idx="760">
                  <c:v>13.2</c:v>
                </c:pt>
                <c:pt idx="761">
                  <c:v>13.2</c:v>
                </c:pt>
                <c:pt idx="762">
                  <c:v>13.1</c:v>
                </c:pt>
                <c:pt idx="763">
                  <c:v>13.1</c:v>
                </c:pt>
                <c:pt idx="764">
                  <c:v>13.1</c:v>
                </c:pt>
                <c:pt idx="765">
                  <c:v>13.0</c:v>
                </c:pt>
                <c:pt idx="766">
                  <c:v>13.1</c:v>
                </c:pt>
                <c:pt idx="767">
                  <c:v>13.1</c:v>
                </c:pt>
                <c:pt idx="768">
                  <c:v>13.1</c:v>
                </c:pt>
                <c:pt idx="769">
                  <c:v>13.2</c:v>
                </c:pt>
                <c:pt idx="770">
                  <c:v>13.1</c:v>
                </c:pt>
                <c:pt idx="771">
                  <c:v>13.2</c:v>
                </c:pt>
                <c:pt idx="772">
                  <c:v>13.2</c:v>
                </c:pt>
                <c:pt idx="773">
                  <c:v>13.3</c:v>
                </c:pt>
                <c:pt idx="774">
                  <c:v>13.4</c:v>
                </c:pt>
                <c:pt idx="775">
                  <c:v>13.4</c:v>
                </c:pt>
                <c:pt idx="776">
                  <c:v>13.4</c:v>
                </c:pt>
                <c:pt idx="777">
                  <c:v>13.5</c:v>
                </c:pt>
                <c:pt idx="778">
                  <c:v>13.6</c:v>
                </c:pt>
                <c:pt idx="779">
                  <c:v>13.6</c:v>
                </c:pt>
                <c:pt idx="780">
                  <c:v>13.6</c:v>
                </c:pt>
                <c:pt idx="781">
                  <c:v>13.3</c:v>
                </c:pt>
                <c:pt idx="782">
                  <c:v>13.8</c:v>
                </c:pt>
                <c:pt idx="783">
                  <c:v>13.8</c:v>
                </c:pt>
                <c:pt idx="784">
                  <c:v>13.9</c:v>
                </c:pt>
                <c:pt idx="785">
                  <c:v>14.0</c:v>
                </c:pt>
                <c:pt idx="786">
                  <c:v>14.0</c:v>
                </c:pt>
                <c:pt idx="787">
                  <c:v>14.1</c:v>
                </c:pt>
                <c:pt idx="788">
                  <c:v>14.2</c:v>
                </c:pt>
                <c:pt idx="789">
                  <c:v>14.2</c:v>
                </c:pt>
                <c:pt idx="790">
                  <c:v>14.3</c:v>
                </c:pt>
                <c:pt idx="791">
                  <c:v>14.2</c:v>
                </c:pt>
                <c:pt idx="792">
                  <c:v>14.2</c:v>
                </c:pt>
                <c:pt idx="793">
                  <c:v>14.3</c:v>
                </c:pt>
                <c:pt idx="794">
                  <c:v>14.4</c:v>
                </c:pt>
                <c:pt idx="795">
                  <c:v>14.4</c:v>
                </c:pt>
                <c:pt idx="796">
                  <c:v>14.3</c:v>
                </c:pt>
                <c:pt idx="797">
                  <c:v>14.4</c:v>
                </c:pt>
                <c:pt idx="798">
                  <c:v>14.6</c:v>
                </c:pt>
                <c:pt idx="799">
                  <c:v>14.7</c:v>
                </c:pt>
                <c:pt idx="800">
                  <c:v>14.8</c:v>
                </c:pt>
                <c:pt idx="801">
                  <c:v>14.8</c:v>
                </c:pt>
                <c:pt idx="802">
                  <c:v>14.8</c:v>
                </c:pt>
                <c:pt idx="803">
                  <c:v>15.1</c:v>
                </c:pt>
                <c:pt idx="804">
                  <c:v>15.0</c:v>
                </c:pt>
                <c:pt idx="805">
                  <c:v>15.0</c:v>
                </c:pt>
                <c:pt idx="806">
                  <c:v>15.1</c:v>
                </c:pt>
                <c:pt idx="807">
                  <c:v>15.2</c:v>
                </c:pt>
                <c:pt idx="808">
                  <c:v>15.3</c:v>
                </c:pt>
                <c:pt idx="809">
                  <c:v>15.4</c:v>
                </c:pt>
                <c:pt idx="810">
                  <c:v>15.4</c:v>
                </c:pt>
                <c:pt idx="811">
                  <c:v>15.5</c:v>
                </c:pt>
                <c:pt idx="812">
                  <c:v>15.5</c:v>
                </c:pt>
                <c:pt idx="813">
                  <c:v>15.5</c:v>
                </c:pt>
                <c:pt idx="814">
                  <c:v>15.6</c:v>
                </c:pt>
                <c:pt idx="815">
                  <c:v>15.7</c:v>
                </c:pt>
                <c:pt idx="816">
                  <c:v>15.7</c:v>
                </c:pt>
                <c:pt idx="817">
                  <c:v>15.8</c:v>
                </c:pt>
                <c:pt idx="818">
                  <c:v>15.9</c:v>
                </c:pt>
                <c:pt idx="819">
                  <c:v>16.3</c:v>
                </c:pt>
                <c:pt idx="820">
                  <c:v>16.1</c:v>
                </c:pt>
                <c:pt idx="821">
                  <c:v>16.4</c:v>
                </c:pt>
                <c:pt idx="822">
                  <c:v>16.5</c:v>
                </c:pt>
                <c:pt idx="823">
                  <c:v>16.5</c:v>
                </c:pt>
                <c:pt idx="824">
                  <c:v>16.5</c:v>
                </c:pt>
                <c:pt idx="825">
                  <c:v>16.5</c:v>
                </c:pt>
                <c:pt idx="826">
                  <c:v>16.6</c:v>
                </c:pt>
                <c:pt idx="827">
                  <c:v>16.9</c:v>
                </c:pt>
                <c:pt idx="828">
                  <c:v>16.9</c:v>
                </c:pt>
                <c:pt idx="829">
                  <c:v>16.9</c:v>
                </c:pt>
                <c:pt idx="830">
                  <c:v>17.1</c:v>
                </c:pt>
                <c:pt idx="831">
                  <c:v>17.0</c:v>
                </c:pt>
                <c:pt idx="832">
                  <c:v>17.1</c:v>
                </c:pt>
                <c:pt idx="833">
                  <c:v>17.0</c:v>
                </c:pt>
                <c:pt idx="834">
                  <c:v>16.8</c:v>
                </c:pt>
                <c:pt idx="835">
                  <c:v>16.8</c:v>
                </c:pt>
                <c:pt idx="836">
                  <c:v>16.7</c:v>
                </c:pt>
                <c:pt idx="837">
                  <c:v>16.6</c:v>
                </c:pt>
                <c:pt idx="838">
                  <c:v>16.6</c:v>
                </c:pt>
                <c:pt idx="839">
                  <c:v>16.5</c:v>
                </c:pt>
                <c:pt idx="840">
                  <c:v>16.3</c:v>
                </c:pt>
                <c:pt idx="841">
                  <c:v>16.3</c:v>
                </c:pt>
                <c:pt idx="842">
                  <c:v>16.1</c:v>
                </c:pt>
                <c:pt idx="843">
                  <c:v>16.1</c:v>
                </c:pt>
                <c:pt idx="844">
                  <c:v>16.1</c:v>
                </c:pt>
                <c:pt idx="845">
                  <c:v>16.0</c:v>
                </c:pt>
                <c:pt idx="846">
                  <c:v>15.9</c:v>
                </c:pt>
                <c:pt idx="847">
                  <c:v>15.9</c:v>
                </c:pt>
                <c:pt idx="848">
                  <c:v>15.8</c:v>
                </c:pt>
                <c:pt idx="849">
                  <c:v>15.6</c:v>
                </c:pt>
                <c:pt idx="850">
                  <c:v>15.3</c:v>
                </c:pt>
                <c:pt idx="851">
                  <c:v>14.9</c:v>
                </c:pt>
                <c:pt idx="852">
                  <c:v>14.4</c:v>
                </c:pt>
                <c:pt idx="853">
                  <c:v>14.0</c:v>
                </c:pt>
                <c:pt idx="854">
                  <c:v>14.2</c:v>
                </c:pt>
                <c:pt idx="855">
                  <c:v>13.8</c:v>
                </c:pt>
                <c:pt idx="856">
                  <c:v>13.2</c:v>
                </c:pt>
                <c:pt idx="857">
                  <c:v>13.0</c:v>
                </c:pt>
                <c:pt idx="858">
                  <c:v>12.9</c:v>
                </c:pt>
                <c:pt idx="859">
                  <c:v>12.9</c:v>
                </c:pt>
                <c:pt idx="860">
                  <c:v>12.8</c:v>
                </c:pt>
                <c:pt idx="861">
                  <c:v>12.7</c:v>
                </c:pt>
                <c:pt idx="862">
                  <c:v>12.6</c:v>
                </c:pt>
                <c:pt idx="863">
                  <c:v>12.5</c:v>
                </c:pt>
                <c:pt idx="864">
                  <c:v>12.5</c:v>
                </c:pt>
                <c:pt idx="865">
                  <c:v>12.3</c:v>
                </c:pt>
                <c:pt idx="866">
                  <c:v>12.2</c:v>
                </c:pt>
                <c:pt idx="867">
                  <c:v>15.1</c:v>
                </c:pt>
                <c:pt idx="868">
                  <c:v>15.3</c:v>
                </c:pt>
                <c:pt idx="869">
                  <c:v>16.1</c:v>
                </c:pt>
                <c:pt idx="870">
                  <c:v>15.3</c:v>
                </c:pt>
                <c:pt idx="871">
                  <c:v>16.5</c:v>
                </c:pt>
                <c:pt idx="872">
                  <c:v>16.3</c:v>
                </c:pt>
                <c:pt idx="873">
                  <c:v>16.2</c:v>
                </c:pt>
                <c:pt idx="874">
                  <c:v>16.3</c:v>
                </c:pt>
                <c:pt idx="875">
                  <c:v>16.2</c:v>
                </c:pt>
                <c:pt idx="876">
                  <c:v>16.0</c:v>
                </c:pt>
                <c:pt idx="877">
                  <c:v>16.0</c:v>
                </c:pt>
                <c:pt idx="878">
                  <c:v>15.7</c:v>
                </c:pt>
                <c:pt idx="879">
                  <c:v>15.2</c:v>
                </c:pt>
                <c:pt idx="880">
                  <c:v>14.7</c:v>
                </c:pt>
                <c:pt idx="881">
                  <c:v>14.7</c:v>
                </c:pt>
                <c:pt idx="882">
                  <c:v>14.6</c:v>
                </c:pt>
                <c:pt idx="883">
                  <c:v>14.6</c:v>
                </c:pt>
                <c:pt idx="884">
                  <c:v>14.6</c:v>
                </c:pt>
                <c:pt idx="885">
                  <c:v>14.5</c:v>
                </c:pt>
                <c:pt idx="886">
                  <c:v>14.4</c:v>
                </c:pt>
                <c:pt idx="887">
                  <c:v>14.5</c:v>
                </c:pt>
                <c:pt idx="888">
                  <c:v>14.6</c:v>
                </c:pt>
                <c:pt idx="889">
                  <c:v>14.1</c:v>
                </c:pt>
                <c:pt idx="890">
                  <c:v>13.9</c:v>
                </c:pt>
                <c:pt idx="891">
                  <c:v>13.5</c:v>
                </c:pt>
                <c:pt idx="892">
                  <c:v>13.7</c:v>
                </c:pt>
                <c:pt idx="893">
                  <c:v>13.6</c:v>
                </c:pt>
                <c:pt idx="894">
                  <c:v>13.2</c:v>
                </c:pt>
                <c:pt idx="895">
                  <c:v>13.0</c:v>
                </c:pt>
                <c:pt idx="896">
                  <c:v>12.8</c:v>
                </c:pt>
                <c:pt idx="897">
                  <c:v>12.5</c:v>
                </c:pt>
                <c:pt idx="898">
                  <c:v>12.2</c:v>
                </c:pt>
                <c:pt idx="899">
                  <c:v>11.9</c:v>
                </c:pt>
                <c:pt idx="900">
                  <c:v>11.8</c:v>
                </c:pt>
                <c:pt idx="901">
                  <c:v>11.5</c:v>
                </c:pt>
                <c:pt idx="902">
                  <c:v>11.3</c:v>
                </c:pt>
                <c:pt idx="903">
                  <c:v>11.2</c:v>
                </c:pt>
                <c:pt idx="904">
                  <c:v>11.1</c:v>
                </c:pt>
                <c:pt idx="905">
                  <c:v>10.9</c:v>
                </c:pt>
                <c:pt idx="906">
                  <c:v>10.9</c:v>
                </c:pt>
                <c:pt idx="907">
                  <c:v>10.8</c:v>
                </c:pt>
                <c:pt idx="908">
                  <c:v>10.8</c:v>
                </c:pt>
                <c:pt idx="909">
                  <c:v>10.8</c:v>
                </c:pt>
                <c:pt idx="910">
                  <c:v>10.6</c:v>
                </c:pt>
                <c:pt idx="911">
                  <c:v>10.4</c:v>
                </c:pt>
                <c:pt idx="912">
                  <c:v>10.2</c:v>
                </c:pt>
                <c:pt idx="913">
                  <c:v>10.0</c:v>
                </c:pt>
                <c:pt idx="914">
                  <c:v>9.9</c:v>
                </c:pt>
                <c:pt idx="915">
                  <c:v>9.8</c:v>
                </c:pt>
                <c:pt idx="916">
                  <c:v>9.700000000000001</c:v>
                </c:pt>
                <c:pt idx="917">
                  <c:v>9.5</c:v>
                </c:pt>
                <c:pt idx="918">
                  <c:v>9.200000000000001</c:v>
                </c:pt>
                <c:pt idx="919">
                  <c:v>8.9</c:v>
                </c:pt>
                <c:pt idx="920">
                  <c:v>8.6</c:v>
                </c:pt>
                <c:pt idx="921">
                  <c:v>8.1</c:v>
                </c:pt>
                <c:pt idx="922">
                  <c:v>7.9</c:v>
                </c:pt>
                <c:pt idx="923">
                  <c:v>7.9</c:v>
                </c:pt>
                <c:pt idx="924">
                  <c:v>7.7</c:v>
                </c:pt>
                <c:pt idx="925">
                  <c:v>7.7</c:v>
                </c:pt>
                <c:pt idx="926">
                  <c:v>7.7</c:v>
                </c:pt>
                <c:pt idx="927">
                  <c:v>7.7</c:v>
                </c:pt>
                <c:pt idx="928">
                  <c:v>7.7</c:v>
                </c:pt>
                <c:pt idx="929">
                  <c:v>7.5</c:v>
                </c:pt>
                <c:pt idx="930">
                  <c:v>7.6</c:v>
                </c:pt>
                <c:pt idx="931">
                  <c:v>7.6</c:v>
                </c:pt>
                <c:pt idx="932">
                  <c:v>7.6</c:v>
                </c:pt>
                <c:pt idx="933">
                  <c:v>7.6</c:v>
                </c:pt>
                <c:pt idx="934">
                  <c:v>7.7</c:v>
                </c:pt>
                <c:pt idx="935">
                  <c:v>7.5</c:v>
                </c:pt>
                <c:pt idx="936">
                  <c:v>7.5</c:v>
                </c:pt>
                <c:pt idx="937">
                  <c:v>7.3</c:v>
                </c:pt>
                <c:pt idx="938">
                  <c:v>7.2</c:v>
                </c:pt>
                <c:pt idx="939">
                  <c:v>7.3</c:v>
                </c:pt>
                <c:pt idx="940">
                  <c:v>7.0</c:v>
                </c:pt>
                <c:pt idx="941">
                  <c:v>6.9</c:v>
                </c:pt>
                <c:pt idx="942">
                  <c:v>6.9</c:v>
                </c:pt>
                <c:pt idx="943">
                  <c:v>6.9</c:v>
                </c:pt>
                <c:pt idx="944">
                  <c:v>7.0</c:v>
                </c:pt>
                <c:pt idx="945">
                  <c:v>6.8</c:v>
                </c:pt>
                <c:pt idx="946">
                  <c:v>6.8</c:v>
                </c:pt>
                <c:pt idx="947">
                  <c:v>6.8</c:v>
                </c:pt>
                <c:pt idx="948">
                  <c:v>6.9</c:v>
                </c:pt>
                <c:pt idx="949">
                  <c:v>6.8</c:v>
                </c:pt>
                <c:pt idx="950">
                  <c:v>6.9</c:v>
                </c:pt>
                <c:pt idx="951">
                  <c:v>7.0</c:v>
                </c:pt>
                <c:pt idx="952">
                  <c:v>6.8</c:v>
                </c:pt>
                <c:pt idx="953">
                  <c:v>6.9</c:v>
                </c:pt>
                <c:pt idx="954">
                  <c:v>7.0</c:v>
                </c:pt>
                <c:pt idx="955">
                  <c:v>7.1</c:v>
                </c:pt>
                <c:pt idx="956">
                  <c:v>7.1</c:v>
                </c:pt>
                <c:pt idx="957">
                  <c:v>7.0</c:v>
                </c:pt>
                <c:pt idx="958">
                  <c:v>7.0</c:v>
                </c:pt>
                <c:pt idx="959">
                  <c:v>7.1</c:v>
                </c:pt>
                <c:pt idx="960">
                  <c:v>7.1</c:v>
                </c:pt>
                <c:pt idx="961">
                  <c:v>7.3</c:v>
                </c:pt>
                <c:pt idx="962">
                  <c:v>7.3</c:v>
                </c:pt>
                <c:pt idx="963">
                  <c:v>7.3</c:v>
                </c:pt>
                <c:pt idx="964">
                  <c:v>7.2</c:v>
                </c:pt>
                <c:pt idx="965">
                  <c:v>7.0</c:v>
                </c:pt>
                <c:pt idx="966">
                  <c:v>7.1</c:v>
                </c:pt>
                <c:pt idx="967">
                  <c:v>7.0</c:v>
                </c:pt>
                <c:pt idx="968">
                  <c:v>6.9</c:v>
                </c:pt>
                <c:pt idx="969">
                  <c:v>6.8</c:v>
                </c:pt>
                <c:pt idx="970">
                  <c:v>6.7</c:v>
                </c:pt>
                <c:pt idx="971">
                  <c:v>6.9</c:v>
                </c:pt>
                <c:pt idx="972">
                  <c:v>6.8</c:v>
                </c:pt>
                <c:pt idx="973">
                  <c:v>6.9</c:v>
                </c:pt>
                <c:pt idx="974">
                  <c:v>6.9</c:v>
                </c:pt>
                <c:pt idx="975">
                  <c:v>7.1</c:v>
                </c:pt>
                <c:pt idx="976">
                  <c:v>7.2</c:v>
                </c:pt>
                <c:pt idx="977">
                  <c:v>7.1</c:v>
                </c:pt>
                <c:pt idx="978">
                  <c:v>7.2</c:v>
                </c:pt>
                <c:pt idx="979">
                  <c:v>7.2</c:v>
                </c:pt>
                <c:pt idx="980">
                  <c:v>7.2</c:v>
                </c:pt>
                <c:pt idx="981">
                  <c:v>7.2</c:v>
                </c:pt>
                <c:pt idx="982">
                  <c:v>7.3</c:v>
                </c:pt>
                <c:pt idx="983">
                  <c:v>7.7</c:v>
                </c:pt>
                <c:pt idx="984">
                  <c:v>7.4</c:v>
                </c:pt>
                <c:pt idx="985">
                  <c:v>7.6</c:v>
                </c:pt>
                <c:pt idx="986">
                  <c:v>8.0</c:v>
                </c:pt>
                <c:pt idx="987">
                  <c:v>7.8</c:v>
                </c:pt>
                <c:pt idx="988">
                  <c:v>7.8</c:v>
                </c:pt>
                <c:pt idx="989">
                  <c:v>8.1</c:v>
                </c:pt>
                <c:pt idx="990">
                  <c:v>8.1</c:v>
                </c:pt>
                <c:pt idx="991">
                  <c:v>8.6</c:v>
                </c:pt>
                <c:pt idx="992">
                  <c:v>8.3</c:v>
                </c:pt>
                <c:pt idx="993">
                  <c:v>8.0</c:v>
                </c:pt>
                <c:pt idx="994">
                  <c:v>7.7</c:v>
                </c:pt>
                <c:pt idx="995">
                  <c:v>7.8</c:v>
                </c:pt>
                <c:pt idx="996">
                  <c:v>7.9</c:v>
                </c:pt>
                <c:pt idx="997">
                  <c:v>7.7</c:v>
                </c:pt>
                <c:pt idx="998">
                  <c:v>7.9</c:v>
                </c:pt>
                <c:pt idx="999">
                  <c:v>7.8</c:v>
                </c:pt>
                <c:pt idx="1000">
                  <c:v>7.8</c:v>
                </c:pt>
                <c:pt idx="1001">
                  <c:v>7.8</c:v>
                </c:pt>
                <c:pt idx="1002">
                  <c:v>7.7</c:v>
                </c:pt>
                <c:pt idx="1003">
                  <c:v>7.7</c:v>
                </c:pt>
                <c:pt idx="1004">
                  <c:v>7.6</c:v>
                </c:pt>
                <c:pt idx="1005">
                  <c:v>7.7</c:v>
                </c:pt>
                <c:pt idx="1006">
                  <c:v>7.5</c:v>
                </c:pt>
                <c:pt idx="1007">
                  <c:v>7.4</c:v>
                </c:pt>
                <c:pt idx="1008">
                  <c:v>7.7</c:v>
                </c:pt>
                <c:pt idx="1009">
                  <c:v>7.4</c:v>
                </c:pt>
                <c:pt idx="1010">
                  <c:v>7.0</c:v>
                </c:pt>
                <c:pt idx="1011">
                  <c:v>7.5</c:v>
                </c:pt>
                <c:pt idx="1012">
                  <c:v>7.6</c:v>
                </c:pt>
                <c:pt idx="1013">
                  <c:v>7.4</c:v>
                </c:pt>
                <c:pt idx="1014">
                  <c:v>7.4</c:v>
                </c:pt>
                <c:pt idx="1015">
                  <c:v>7.1</c:v>
                </c:pt>
                <c:pt idx="1016">
                  <c:v>7.2</c:v>
                </c:pt>
                <c:pt idx="1017">
                  <c:v>7.3</c:v>
                </c:pt>
                <c:pt idx="1018">
                  <c:v>7.4</c:v>
                </c:pt>
                <c:pt idx="1019">
                  <c:v>7.9</c:v>
                </c:pt>
                <c:pt idx="1020">
                  <c:v>8.3</c:v>
                </c:pt>
                <c:pt idx="1021">
                  <c:v>8.6</c:v>
                </c:pt>
                <c:pt idx="1022">
                  <c:v>8.4</c:v>
                </c:pt>
                <c:pt idx="1023">
                  <c:v>8.200000000000001</c:v>
                </c:pt>
                <c:pt idx="1024">
                  <c:v>8.3</c:v>
                </c:pt>
                <c:pt idx="1025">
                  <c:v>8.6</c:v>
                </c:pt>
                <c:pt idx="1026">
                  <c:v>8.4</c:v>
                </c:pt>
                <c:pt idx="1027">
                  <c:v>8.5</c:v>
                </c:pt>
                <c:pt idx="1028">
                  <c:v>9.200000000000001</c:v>
                </c:pt>
                <c:pt idx="1029">
                  <c:v>9.1</c:v>
                </c:pt>
                <c:pt idx="1030">
                  <c:v>8.8</c:v>
                </c:pt>
                <c:pt idx="1031">
                  <c:v>9.3</c:v>
                </c:pt>
                <c:pt idx="1032">
                  <c:v>8.3</c:v>
                </c:pt>
                <c:pt idx="1033">
                  <c:v>9.1</c:v>
                </c:pt>
                <c:pt idx="1034">
                  <c:v>8.5</c:v>
                </c:pt>
                <c:pt idx="1035">
                  <c:v>8.5</c:v>
                </c:pt>
                <c:pt idx="1036">
                  <c:v>7.2</c:v>
                </c:pt>
                <c:pt idx="1037">
                  <c:v>6.6</c:v>
                </c:pt>
                <c:pt idx="1038">
                  <c:v>6.7</c:v>
                </c:pt>
                <c:pt idx="1039">
                  <c:v>6.7</c:v>
                </c:pt>
                <c:pt idx="1040">
                  <c:v>6.8</c:v>
                </c:pt>
                <c:pt idx="1041">
                  <c:v>8.3</c:v>
                </c:pt>
                <c:pt idx="1042">
                  <c:v>8.5</c:v>
                </c:pt>
                <c:pt idx="1043">
                  <c:v>7.9</c:v>
                </c:pt>
                <c:pt idx="1044">
                  <c:v>8.200000000000001</c:v>
                </c:pt>
                <c:pt idx="1045">
                  <c:v>8.200000000000001</c:v>
                </c:pt>
                <c:pt idx="1046">
                  <c:v>8.0</c:v>
                </c:pt>
                <c:pt idx="1047">
                  <c:v>7.9</c:v>
                </c:pt>
                <c:pt idx="1048">
                  <c:v>8.1</c:v>
                </c:pt>
                <c:pt idx="1049">
                  <c:v>8.200000000000001</c:v>
                </c:pt>
                <c:pt idx="1050">
                  <c:v>8.4</c:v>
                </c:pt>
                <c:pt idx="1051">
                  <c:v>8.9</c:v>
                </c:pt>
                <c:pt idx="1052">
                  <c:v>9.1</c:v>
                </c:pt>
                <c:pt idx="1053">
                  <c:v>9.200000000000001</c:v>
                </c:pt>
                <c:pt idx="1054">
                  <c:v>10.4</c:v>
                </c:pt>
                <c:pt idx="1055">
                  <c:v>9.5</c:v>
                </c:pt>
                <c:pt idx="1056">
                  <c:v>9.3</c:v>
                </c:pt>
                <c:pt idx="1057">
                  <c:v>9.700000000000001</c:v>
                </c:pt>
                <c:pt idx="1058">
                  <c:v>10.3</c:v>
                </c:pt>
                <c:pt idx="1059">
                  <c:v>10.1</c:v>
                </c:pt>
                <c:pt idx="1060">
                  <c:v>9.700000000000001</c:v>
                </c:pt>
                <c:pt idx="1061">
                  <c:v>9.700000000000001</c:v>
                </c:pt>
                <c:pt idx="1062">
                  <c:v>10.3</c:v>
                </c:pt>
                <c:pt idx="1063">
                  <c:v>10.2</c:v>
                </c:pt>
                <c:pt idx="1064">
                  <c:v>10.3</c:v>
                </c:pt>
                <c:pt idx="1065">
                  <c:v>10.3</c:v>
                </c:pt>
                <c:pt idx="1066">
                  <c:v>10.4</c:v>
                </c:pt>
                <c:pt idx="1067">
                  <c:v>10.9</c:v>
                </c:pt>
                <c:pt idx="1068">
                  <c:v>11.1</c:v>
                </c:pt>
                <c:pt idx="1069">
                  <c:v>10.9</c:v>
                </c:pt>
                <c:pt idx="1070">
                  <c:v>10.5</c:v>
                </c:pt>
                <c:pt idx="1071">
                  <c:v>10.5</c:v>
                </c:pt>
                <c:pt idx="1072">
                  <c:v>10.6</c:v>
                </c:pt>
                <c:pt idx="1073">
                  <c:v>10.5</c:v>
                </c:pt>
                <c:pt idx="1074">
                  <c:v>10.8</c:v>
                </c:pt>
                <c:pt idx="1075">
                  <c:v>10.9</c:v>
                </c:pt>
                <c:pt idx="1076">
                  <c:v>10.6</c:v>
                </c:pt>
                <c:pt idx="1077">
                  <c:v>10.6</c:v>
                </c:pt>
                <c:pt idx="1078">
                  <c:v>10.1</c:v>
                </c:pt>
                <c:pt idx="1079">
                  <c:v>10.0</c:v>
                </c:pt>
                <c:pt idx="1080">
                  <c:v>10.2</c:v>
                </c:pt>
                <c:pt idx="1081">
                  <c:v>11.0</c:v>
                </c:pt>
                <c:pt idx="1082">
                  <c:v>11.9</c:v>
                </c:pt>
                <c:pt idx="1083">
                  <c:v>12.1</c:v>
                </c:pt>
                <c:pt idx="1084">
                  <c:v>12.0</c:v>
                </c:pt>
                <c:pt idx="1085">
                  <c:v>12.2</c:v>
                </c:pt>
                <c:pt idx="1086">
                  <c:v>11.6</c:v>
                </c:pt>
                <c:pt idx="1087">
                  <c:v>10.8</c:v>
                </c:pt>
                <c:pt idx="1088">
                  <c:v>10.4</c:v>
                </c:pt>
                <c:pt idx="1089">
                  <c:v>10.8</c:v>
                </c:pt>
                <c:pt idx="1090">
                  <c:v>11.1</c:v>
                </c:pt>
                <c:pt idx="1091">
                  <c:v>11.7</c:v>
                </c:pt>
                <c:pt idx="1092">
                  <c:v>11.7</c:v>
                </c:pt>
                <c:pt idx="1093">
                  <c:v>11.6</c:v>
                </c:pt>
                <c:pt idx="1094">
                  <c:v>11.6</c:v>
                </c:pt>
                <c:pt idx="1095">
                  <c:v>11.8</c:v>
                </c:pt>
                <c:pt idx="1096">
                  <c:v>11.9</c:v>
                </c:pt>
                <c:pt idx="1097">
                  <c:v>12.4</c:v>
                </c:pt>
                <c:pt idx="1098">
                  <c:v>13.2</c:v>
                </c:pt>
                <c:pt idx="1099">
                  <c:v>13.2</c:v>
                </c:pt>
                <c:pt idx="1100">
                  <c:v>12.0</c:v>
                </c:pt>
                <c:pt idx="1101">
                  <c:v>11.3</c:v>
                </c:pt>
                <c:pt idx="1102">
                  <c:v>11.3</c:v>
                </c:pt>
                <c:pt idx="1103">
                  <c:v>11.3</c:v>
                </c:pt>
                <c:pt idx="1104">
                  <c:v>11.3</c:v>
                </c:pt>
                <c:pt idx="1105">
                  <c:v>11.5</c:v>
                </c:pt>
                <c:pt idx="1106">
                  <c:v>11.4</c:v>
                </c:pt>
                <c:pt idx="1107">
                  <c:v>11.4</c:v>
                </c:pt>
                <c:pt idx="1108">
                  <c:v>11.4</c:v>
                </c:pt>
                <c:pt idx="1109">
                  <c:v>11.5</c:v>
                </c:pt>
                <c:pt idx="1110">
                  <c:v>11.6</c:v>
                </c:pt>
                <c:pt idx="1111">
                  <c:v>11.7</c:v>
                </c:pt>
                <c:pt idx="1112">
                  <c:v>11.8</c:v>
                </c:pt>
                <c:pt idx="1113">
                  <c:v>11.8</c:v>
                </c:pt>
                <c:pt idx="1114">
                  <c:v>11.9</c:v>
                </c:pt>
                <c:pt idx="1115">
                  <c:v>11.9</c:v>
                </c:pt>
                <c:pt idx="1116">
                  <c:v>12.0</c:v>
                </c:pt>
                <c:pt idx="1117">
                  <c:v>12.1</c:v>
                </c:pt>
                <c:pt idx="1118">
                  <c:v>12.2</c:v>
                </c:pt>
                <c:pt idx="1119">
                  <c:v>12.3</c:v>
                </c:pt>
                <c:pt idx="1120">
                  <c:v>12.4</c:v>
                </c:pt>
                <c:pt idx="1121">
                  <c:v>12.5</c:v>
                </c:pt>
                <c:pt idx="1122">
                  <c:v>12.6</c:v>
                </c:pt>
                <c:pt idx="1123">
                  <c:v>12.6</c:v>
                </c:pt>
                <c:pt idx="1124">
                  <c:v>12.6</c:v>
                </c:pt>
                <c:pt idx="1125">
                  <c:v>12.6</c:v>
                </c:pt>
                <c:pt idx="1126">
                  <c:v>12.6</c:v>
                </c:pt>
                <c:pt idx="1127">
                  <c:v>12.7</c:v>
                </c:pt>
                <c:pt idx="1128">
                  <c:v>12.7</c:v>
                </c:pt>
                <c:pt idx="1129">
                  <c:v>12.8</c:v>
                </c:pt>
                <c:pt idx="1130">
                  <c:v>12.9</c:v>
                </c:pt>
                <c:pt idx="1131">
                  <c:v>13.0</c:v>
                </c:pt>
                <c:pt idx="1132">
                  <c:v>13.0</c:v>
                </c:pt>
                <c:pt idx="1133">
                  <c:v>13.1</c:v>
                </c:pt>
                <c:pt idx="1134">
                  <c:v>13.2</c:v>
                </c:pt>
                <c:pt idx="1135">
                  <c:v>13.2</c:v>
                </c:pt>
                <c:pt idx="1136">
                  <c:v>13.2</c:v>
                </c:pt>
                <c:pt idx="1137">
                  <c:v>13.3</c:v>
                </c:pt>
                <c:pt idx="1138">
                  <c:v>13.3</c:v>
                </c:pt>
                <c:pt idx="1139">
                  <c:v>13.3</c:v>
                </c:pt>
                <c:pt idx="1140">
                  <c:v>13.4</c:v>
                </c:pt>
                <c:pt idx="1141">
                  <c:v>13.4</c:v>
                </c:pt>
                <c:pt idx="1142">
                  <c:v>13.3</c:v>
                </c:pt>
                <c:pt idx="1143">
                  <c:v>13.3</c:v>
                </c:pt>
                <c:pt idx="1144">
                  <c:v>13.4</c:v>
                </c:pt>
                <c:pt idx="1145">
                  <c:v>13.3</c:v>
                </c:pt>
                <c:pt idx="1146">
                  <c:v>13.5</c:v>
                </c:pt>
                <c:pt idx="1147">
                  <c:v>13.5</c:v>
                </c:pt>
                <c:pt idx="1148">
                  <c:v>13.5</c:v>
                </c:pt>
                <c:pt idx="1149">
                  <c:v>13.5</c:v>
                </c:pt>
                <c:pt idx="1150">
                  <c:v>13.6</c:v>
                </c:pt>
                <c:pt idx="1151">
                  <c:v>13.6</c:v>
                </c:pt>
                <c:pt idx="1152">
                  <c:v>13.6</c:v>
                </c:pt>
                <c:pt idx="1153">
                  <c:v>13.5</c:v>
                </c:pt>
                <c:pt idx="1154">
                  <c:v>13.5</c:v>
                </c:pt>
                <c:pt idx="1155">
                  <c:v>13.5</c:v>
                </c:pt>
                <c:pt idx="1156">
                  <c:v>13.6</c:v>
                </c:pt>
                <c:pt idx="1157">
                  <c:v>13.5</c:v>
                </c:pt>
                <c:pt idx="1158">
                  <c:v>13.6</c:v>
                </c:pt>
                <c:pt idx="1159">
                  <c:v>13.7</c:v>
                </c:pt>
                <c:pt idx="1160">
                  <c:v>13.7</c:v>
                </c:pt>
                <c:pt idx="1161">
                  <c:v>13.8</c:v>
                </c:pt>
                <c:pt idx="1162">
                  <c:v>13.8</c:v>
                </c:pt>
                <c:pt idx="1163">
                  <c:v>13.8</c:v>
                </c:pt>
                <c:pt idx="1164">
                  <c:v>13.8</c:v>
                </c:pt>
                <c:pt idx="1165">
                  <c:v>13.7</c:v>
                </c:pt>
                <c:pt idx="1166">
                  <c:v>13.8</c:v>
                </c:pt>
                <c:pt idx="1167">
                  <c:v>13.9</c:v>
                </c:pt>
                <c:pt idx="1168">
                  <c:v>14.0</c:v>
                </c:pt>
                <c:pt idx="1169">
                  <c:v>14.1</c:v>
                </c:pt>
                <c:pt idx="1170">
                  <c:v>14.0</c:v>
                </c:pt>
                <c:pt idx="1171">
                  <c:v>14.1</c:v>
                </c:pt>
                <c:pt idx="1172">
                  <c:v>14.1</c:v>
                </c:pt>
                <c:pt idx="1173">
                  <c:v>14.0</c:v>
                </c:pt>
                <c:pt idx="1174">
                  <c:v>14.2</c:v>
                </c:pt>
                <c:pt idx="1175">
                  <c:v>14.2</c:v>
                </c:pt>
                <c:pt idx="1176">
                  <c:v>14.1</c:v>
                </c:pt>
                <c:pt idx="1177">
                  <c:v>14.2</c:v>
                </c:pt>
                <c:pt idx="1178">
                  <c:v>14.3</c:v>
                </c:pt>
                <c:pt idx="1179">
                  <c:v>14.4</c:v>
                </c:pt>
                <c:pt idx="1180">
                  <c:v>8.8</c:v>
                </c:pt>
                <c:pt idx="1181">
                  <c:v>9.6</c:v>
                </c:pt>
                <c:pt idx="1182">
                  <c:v>10.6</c:v>
                </c:pt>
                <c:pt idx="1183">
                  <c:v>10.6</c:v>
                </c:pt>
                <c:pt idx="1184">
                  <c:v>10.6</c:v>
                </c:pt>
                <c:pt idx="1185">
                  <c:v>10.6</c:v>
                </c:pt>
                <c:pt idx="1186">
                  <c:v>10.6</c:v>
                </c:pt>
                <c:pt idx="1187">
                  <c:v>10.6</c:v>
                </c:pt>
                <c:pt idx="1188">
                  <c:v>10.6</c:v>
                </c:pt>
                <c:pt idx="1189">
                  <c:v>10.6</c:v>
                </c:pt>
                <c:pt idx="1190">
                  <c:v>10.6</c:v>
                </c:pt>
                <c:pt idx="1191">
                  <c:v>13.9</c:v>
                </c:pt>
                <c:pt idx="1192">
                  <c:v>15.2</c:v>
                </c:pt>
                <c:pt idx="1193">
                  <c:v>15.3</c:v>
                </c:pt>
                <c:pt idx="1194">
                  <c:v>15.4</c:v>
                </c:pt>
                <c:pt idx="1195">
                  <c:v>15.6</c:v>
                </c:pt>
                <c:pt idx="1196">
                  <c:v>15.8</c:v>
                </c:pt>
                <c:pt idx="1197">
                  <c:v>15.9</c:v>
                </c:pt>
                <c:pt idx="1198">
                  <c:v>16.2</c:v>
                </c:pt>
                <c:pt idx="1199">
                  <c:v>16.5</c:v>
                </c:pt>
                <c:pt idx="1200">
                  <c:v>16.8</c:v>
                </c:pt>
                <c:pt idx="1201">
                  <c:v>17.1</c:v>
                </c:pt>
                <c:pt idx="1202">
                  <c:v>17.2</c:v>
                </c:pt>
                <c:pt idx="1203">
                  <c:v>17.0</c:v>
                </c:pt>
                <c:pt idx="1204">
                  <c:v>17.1</c:v>
                </c:pt>
                <c:pt idx="1205">
                  <c:v>17.2</c:v>
                </c:pt>
                <c:pt idx="1206">
                  <c:v>17.3</c:v>
                </c:pt>
                <c:pt idx="1207">
                  <c:v>17.4</c:v>
                </c:pt>
                <c:pt idx="1208">
                  <c:v>17.5</c:v>
                </c:pt>
                <c:pt idx="1209">
                  <c:v>17.6</c:v>
                </c:pt>
                <c:pt idx="1210">
                  <c:v>17.9</c:v>
                </c:pt>
                <c:pt idx="1211">
                  <c:v>18.0</c:v>
                </c:pt>
                <c:pt idx="1212">
                  <c:v>18.1</c:v>
                </c:pt>
                <c:pt idx="1213">
                  <c:v>18.1</c:v>
                </c:pt>
                <c:pt idx="1214">
                  <c:v>18.2</c:v>
                </c:pt>
                <c:pt idx="1215">
                  <c:v>18.2</c:v>
                </c:pt>
                <c:pt idx="1216">
                  <c:v>18.2</c:v>
                </c:pt>
                <c:pt idx="1217">
                  <c:v>18.1</c:v>
                </c:pt>
                <c:pt idx="1218">
                  <c:v>18.1</c:v>
                </c:pt>
                <c:pt idx="1219">
                  <c:v>18.2</c:v>
                </c:pt>
                <c:pt idx="1220">
                  <c:v>18.1</c:v>
                </c:pt>
                <c:pt idx="1221">
                  <c:v>18.1</c:v>
                </c:pt>
                <c:pt idx="1222">
                  <c:v>18.0</c:v>
                </c:pt>
                <c:pt idx="1223">
                  <c:v>17.7</c:v>
                </c:pt>
                <c:pt idx="1224">
                  <c:v>17.6</c:v>
                </c:pt>
                <c:pt idx="1225">
                  <c:v>17.5</c:v>
                </c:pt>
                <c:pt idx="1226">
                  <c:v>17.6</c:v>
                </c:pt>
                <c:pt idx="1227">
                  <c:v>17.3</c:v>
                </c:pt>
                <c:pt idx="1228">
                  <c:v>17.1</c:v>
                </c:pt>
                <c:pt idx="1229">
                  <c:v>16.9</c:v>
                </c:pt>
                <c:pt idx="1230">
                  <c:v>17.0</c:v>
                </c:pt>
                <c:pt idx="1231">
                  <c:v>16.9</c:v>
                </c:pt>
                <c:pt idx="1232">
                  <c:v>16.7</c:v>
                </c:pt>
                <c:pt idx="1233">
                  <c:v>16.5</c:v>
                </c:pt>
                <c:pt idx="1234">
                  <c:v>16.6</c:v>
                </c:pt>
                <c:pt idx="1235">
                  <c:v>16.3</c:v>
                </c:pt>
                <c:pt idx="1236">
                  <c:v>16.2</c:v>
                </c:pt>
                <c:pt idx="1237">
                  <c:v>15.9</c:v>
                </c:pt>
                <c:pt idx="1238">
                  <c:v>15.7</c:v>
                </c:pt>
                <c:pt idx="1239">
                  <c:v>15.5</c:v>
                </c:pt>
                <c:pt idx="1240">
                  <c:v>15.3</c:v>
                </c:pt>
                <c:pt idx="1241">
                  <c:v>14.1</c:v>
                </c:pt>
                <c:pt idx="1242">
                  <c:v>13.7</c:v>
                </c:pt>
                <c:pt idx="1243">
                  <c:v>13.6</c:v>
                </c:pt>
                <c:pt idx="1244">
                  <c:v>13.7</c:v>
                </c:pt>
                <c:pt idx="1245">
                  <c:v>13.3</c:v>
                </c:pt>
                <c:pt idx="1246">
                  <c:v>12.3</c:v>
                </c:pt>
                <c:pt idx="1247">
                  <c:v>12.2</c:v>
                </c:pt>
                <c:pt idx="1248">
                  <c:v>12.2</c:v>
                </c:pt>
                <c:pt idx="1249">
                  <c:v>12.1</c:v>
                </c:pt>
                <c:pt idx="1250">
                  <c:v>12.2</c:v>
                </c:pt>
                <c:pt idx="1251">
                  <c:v>12.3</c:v>
                </c:pt>
                <c:pt idx="1252">
                  <c:v>12.3</c:v>
                </c:pt>
                <c:pt idx="1253">
                  <c:v>12.3</c:v>
                </c:pt>
                <c:pt idx="1254">
                  <c:v>12.4</c:v>
                </c:pt>
                <c:pt idx="1255">
                  <c:v>12.5</c:v>
                </c:pt>
                <c:pt idx="1256">
                  <c:v>12.2</c:v>
                </c:pt>
                <c:pt idx="1257">
                  <c:v>12.2</c:v>
                </c:pt>
                <c:pt idx="1258">
                  <c:v>12.0</c:v>
                </c:pt>
                <c:pt idx="1259">
                  <c:v>11.8</c:v>
                </c:pt>
                <c:pt idx="1260">
                  <c:v>11.7</c:v>
                </c:pt>
                <c:pt idx="1261">
                  <c:v>11.7</c:v>
                </c:pt>
                <c:pt idx="1262">
                  <c:v>11.6</c:v>
                </c:pt>
                <c:pt idx="1263">
                  <c:v>11.4</c:v>
                </c:pt>
                <c:pt idx="1264">
                  <c:v>11.3</c:v>
                </c:pt>
                <c:pt idx="1265">
                  <c:v>11.2</c:v>
                </c:pt>
                <c:pt idx="1266">
                  <c:v>11.1</c:v>
                </c:pt>
                <c:pt idx="1267">
                  <c:v>10.8</c:v>
                </c:pt>
                <c:pt idx="1268">
                  <c:v>10.7</c:v>
                </c:pt>
                <c:pt idx="1269">
                  <c:v>10.3</c:v>
                </c:pt>
                <c:pt idx="1270">
                  <c:v>10.1</c:v>
                </c:pt>
                <c:pt idx="1271">
                  <c:v>9.700000000000001</c:v>
                </c:pt>
                <c:pt idx="1272">
                  <c:v>9.1</c:v>
                </c:pt>
                <c:pt idx="1273">
                  <c:v>8.8</c:v>
                </c:pt>
                <c:pt idx="1274">
                  <c:v>8.6</c:v>
                </c:pt>
                <c:pt idx="1275">
                  <c:v>8.5</c:v>
                </c:pt>
                <c:pt idx="1276">
                  <c:v>8.1</c:v>
                </c:pt>
                <c:pt idx="1277">
                  <c:v>7.9</c:v>
                </c:pt>
                <c:pt idx="1278">
                  <c:v>7.7</c:v>
                </c:pt>
                <c:pt idx="1279">
                  <c:v>7.8</c:v>
                </c:pt>
                <c:pt idx="1280">
                  <c:v>7.7</c:v>
                </c:pt>
                <c:pt idx="1281">
                  <c:v>7.5</c:v>
                </c:pt>
                <c:pt idx="1282">
                  <c:v>7.5</c:v>
                </c:pt>
                <c:pt idx="1283">
                  <c:v>7.4</c:v>
                </c:pt>
                <c:pt idx="1284">
                  <c:v>7.2</c:v>
                </c:pt>
                <c:pt idx="1285">
                  <c:v>7.2</c:v>
                </c:pt>
                <c:pt idx="1286">
                  <c:v>7.2</c:v>
                </c:pt>
                <c:pt idx="1287">
                  <c:v>7.7</c:v>
                </c:pt>
                <c:pt idx="1288">
                  <c:v>7.9</c:v>
                </c:pt>
                <c:pt idx="1289">
                  <c:v>7.8</c:v>
                </c:pt>
                <c:pt idx="1290">
                  <c:v>7.7</c:v>
                </c:pt>
                <c:pt idx="1291">
                  <c:v>7.8</c:v>
                </c:pt>
                <c:pt idx="1292">
                  <c:v>7.9</c:v>
                </c:pt>
                <c:pt idx="1293">
                  <c:v>7.7</c:v>
                </c:pt>
                <c:pt idx="1294">
                  <c:v>7.5</c:v>
                </c:pt>
                <c:pt idx="1295">
                  <c:v>7.4</c:v>
                </c:pt>
                <c:pt idx="1296">
                  <c:v>7.1</c:v>
                </c:pt>
                <c:pt idx="1297">
                  <c:v>7.0</c:v>
                </c:pt>
                <c:pt idx="1298">
                  <c:v>6.8</c:v>
                </c:pt>
                <c:pt idx="1299">
                  <c:v>6.8</c:v>
                </c:pt>
                <c:pt idx="1300">
                  <c:v>6.6</c:v>
                </c:pt>
                <c:pt idx="1301">
                  <c:v>6.5</c:v>
                </c:pt>
                <c:pt idx="1302">
                  <c:v>6.4</c:v>
                </c:pt>
                <c:pt idx="1303">
                  <c:v>6.4</c:v>
                </c:pt>
                <c:pt idx="1304">
                  <c:v>6.3</c:v>
                </c:pt>
                <c:pt idx="1305">
                  <c:v>6.2</c:v>
                </c:pt>
                <c:pt idx="1306">
                  <c:v>6.2</c:v>
                </c:pt>
                <c:pt idx="1307">
                  <c:v>5.9</c:v>
                </c:pt>
                <c:pt idx="1308">
                  <c:v>5.6</c:v>
                </c:pt>
                <c:pt idx="1309">
                  <c:v>5.4</c:v>
                </c:pt>
                <c:pt idx="1310">
                  <c:v>5.3</c:v>
                </c:pt>
                <c:pt idx="1311">
                  <c:v>5.3</c:v>
                </c:pt>
                <c:pt idx="1312">
                  <c:v>5.1</c:v>
                </c:pt>
                <c:pt idx="1313">
                  <c:v>5.0</c:v>
                </c:pt>
                <c:pt idx="1314">
                  <c:v>4.8</c:v>
                </c:pt>
                <c:pt idx="1315">
                  <c:v>4.7</c:v>
                </c:pt>
                <c:pt idx="1316">
                  <c:v>4.5</c:v>
                </c:pt>
                <c:pt idx="1317">
                  <c:v>4.4</c:v>
                </c:pt>
                <c:pt idx="1318">
                  <c:v>4.2</c:v>
                </c:pt>
                <c:pt idx="1319">
                  <c:v>4.3</c:v>
                </c:pt>
                <c:pt idx="1320">
                  <c:v>4.2</c:v>
                </c:pt>
                <c:pt idx="1321">
                  <c:v>4.3</c:v>
                </c:pt>
                <c:pt idx="1322">
                  <c:v>4.3</c:v>
                </c:pt>
                <c:pt idx="1323">
                  <c:v>4.5</c:v>
                </c:pt>
                <c:pt idx="1324">
                  <c:v>5.0</c:v>
                </c:pt>
                <c:pt idx="1325">
                  <c:v>5.2</c:v>
                </c:pt>
                <c:pt idx="1326">
                  <c:v>5.3</c:v>
                </c:pt>
                <c:pt idx="1327">
                  <c:v>5.3</c:v>
                </c:pt>
                <c:pt idx="1328">
                  <c:v>5.1</c:v>
                </c:pt>
                <c:pt idx="1329">
                  <c:v>5.0</c:v>
                </c:pt>
                <c:pt idx="1330">
                  <c:v>5.0</c:v>
                </c:pt>
                <c:pt idx="1331">
                  <c:v>5.1</c:v>
                </c:pt>
                <c:pt idx="1332">
                  <c:v>5.0</c:v>
                </c:pt>
                <c:pt idx="1333">
                  <c:v>5.1</c:v>
                </c:pt>
                <c:pt idx="1334">
                  <c:v>5.0</c:v>
                </c:pt>
                <c:pt idx="1335">
                  <c:v>4.9</c:v>
                </c:pt>
                <c:pt idx="1336">
                  <c:v>4.9</c:v>
                </c:pt>
                <c:pt idx="1337">
                  <c:v>4.8</c:v>
                </c:pt>
                <c:pt idx="1338">
                  <c:v>4.9</c:v>
                </c:pt>
                <c:pt idx="1339">
                  <c:v>4.9</c:v>
                </c:pt>
                <c:pt idx="1340">
                  <c:v>4.9</c:v>
                </c:pt>
                <c:pt idx="1341">
                  <c:v>4.8</c:v>
                </c:pt>
                <c:pt idx="1342">
                  <c:v>4.7</c:v>
                </c:pt>
                <c:pt idx="1343">
                  <c:v>4.7</c:v>
                </c:pt>
                <c:pt idx="1344">
                  <c:v>4.8</c:v>
                </c:pt>
                <c:pt idx="1345">
                  <c:v>4.8</c:v>
                </c:pt>
                <c:pt idx="1346">
                  <c:v>5.0</c:v>
                </c:pt>
                <c:pt idx="1347">
                  <c:v>5.5</c:v>
                </c:pt>
                <c:pt idx="1348">
                  <c:v>5.6</c:v>
                </c:pt>
                <c:pt idx="1349">
                  <c:v>5.4</c:v>
                </c:pt>
                <c:pt idx="1350">
                  <c:v>5.4</c:v>
                </c:pt>
                <c:pt idx="1351">
                  <c:v>5.3</c:v>
                </c:pt>
                <c:pt idx="1352">
                  <c:v>5.2</c:v>
                </c:pt>
                <c:pt idx="1353">
                  <c:v>5.3</c:v>
                </c:pt>
                <c:pt idx="1354">
                  <c:v>5.3</c:v>
                </c:pt>
                <c:pt idx="1355">
                  <c:v>5.4</c:v>
                </c:pt>
                <c:pt idx="1356">
                  <c:v>5.5</c:v>
                </c:pt>
                <c:pt idx="1357">
                  <c:v>5.5</c:v>
                </c:pt>
                <c:pt idx="1358">
                  <c:v>5.2</c:v>
                </c:pt>
                <c:pt idx="1359">
                  <c:v>5.2</c:v>
                </c:pt>
                <c:pt idx="1360">
                  <c:v>5.2</c:v>
                </c:pt>
                <c:pt idx="1361">
                  <c:v>5.3</c:v>
                </c:pt>
                <c:pt idx="1362">
                  <c:v>5.3</c:v>
                </c:pt>
                <c:pt idx="1363">
                  <c:v>5.1</c:v>
                </c:pt>
                <c:pt idx="1364">
                  <c:v>4.9</c:v>
                </c:pt>
                <c:pt idx="1365">
                  <c:v>5.0</c:v>
                </c:pt>
                <c:pt idx="1366">
                  <c:v>5.0</c:v>
                </c:pt>
                <c:pt idx="1367">
                  <c:v>4.9</c:v>
                </c:pt>
                <c:pt idx="1368">
                  <c:v>4.9</c:v>
                </c:pt>
                <c:pt idx="1369">
                  <c:v>5.2</c:v>
                </c:pt>
                <c:pt idx="1370">
                  <c:v>5.5</c:v>
                </c:pt>
                <c:pt idx="1371">
                  <c:v>5.3</c:v>
                </c:pt>
                <c:pt idx="1372">
                  <c:v>5.5</c:v>
                </c:pt>
                <c:pt idx="1373">
                  <c:v>5.9</c:v>
                </c:pt>
                <c:pt idx="1374">
                  <c:v>6.3</c:v>
                </c:pt>
                <c:pt idx="1375">
                  <c:v>5.9</c:v>
                </c:pt>
                <c:pt idx="1376">
                  <c:v>6.0</c:v>
                </c:pt>
                <c:pt idx="1377">
                  <c:v>6.2</c:v>
                </c:pt>
                <c:pt idx="1378">
                  <c:v>6.5</c:v>
                </c:pt>
                <c:pt idx="1379">
                  <c:v>6.6</c:v>
                </c:pt>
                <c:pt idx="1380">
                  <c:v>6.9</c:v>
                </c:pt>
                <c:pt idx="1381">
                  <c:v>6.7</c:v>
                </c:pt>
                <c:pt idx="1382">
                  <c:v>6.6</c:v>
                </c:pt>
                <c:pt idx="1383">
                  <c:v>5.9</c:v>
                </c:pt>
                <c:pt idx="1384">
                  <c:v>6.3</c:v>
                </c:pt>
                <c:pt idx="1385">
                  <c:v>6.1</c:v>
                </c:pt>
                <c:pt idx="1386">
                  <c:v>5.8</c:v>
                </c:pt>
                <c:pt idx="1387">
                  <c:v>5.5</c:v>
                </c:pt>
                <c:pt idx="1388">
                  <c:v>5.7</c:v>
                </c:pt>
                <c:pt idx="1389">
                  <c:v>5.7</c:v>
                </c:pt>
                <c:pt idx="1390">
                  <c:v>5.7</c:v>
                </c:pt>
                <c:pt idx="1391">
                  <c:v>5.6</c:v>
                </c:pt>
                <c:pt idx="1392">
                  <c:v>5.3</c:v>
                </c:pt>
                <c:pt idx="1393">
                  <c:v>5.2</c:v>
                </c:pt>
                <c:pt idx="1394">
                  <c:v>5.2</c:v>
                </c:pt>
                <c:pt idx="1395">
                  <c:v>5.3</c:v>
                </c:pt>
                <c:pt idx="1396">
                  <c:v>5.8</c:v>
                </c:pt>
                <c:pt idx="1397">
                  <c:v>6.8</c:v>
                </c:pt>
                <c:pt idx="1398">
                  <c:v>6.6</c:v>
                </c:pt>
                <c:pt idx="1399">
                  <c:v>6.5</c:v>
                </c:pt>
                <c:pt idx="1400">
                  <c:v>7.6</c:v>
                </c:pt>
                <c:pt idx="1401">
                  <c:v>7.4</c:v>
                </c:pt>
                <c:pt idx="1402">
                  <c:v>6.8</c:v>
                </c:pt>
                <c:pt idx="1403">
                  <c:v>7.1</c:v>
                </c:pt>
                <c:pt idx="1404">
                  <c:v>7.9</c:v>
                </c:pt>
                <c:pt idx="1405">
                  <c:v>7.9</c:v>
                </c:pt>
                <c:pt idx="1406">
                  <c:v>7.8</c:v>
                </c:pt>
                <c:pt idx="1407">
                  <c:v>7.3</c:v>
                </c:pt>
                <c:pt idx="1408">
                  <c:v>7.2</c:v>
                </c:pt>
                <c:pt idx="1409">
                  <c:v>7.3</c:v>
                </c:pt>
                <c:pt idx="1410">
                  <c:v>7.1</c:v>
                </c:pt>
                <c:pt idx="1411">
                  <c:v>6.6</c:v>
                </c:pt>
                <c:pt idx="1412">
                  <c:v>6.8</c:v>
                </c:pt>
                <c:pt idx="1413">
                  <c:v>6.9</c:v>
                </c:pt>
                <c:pt idx="1414">
                  <c:v>7.2</c:v>
                </c:pt>
                <c:pt idx="1415">
                  <c:v>8.1</c:v>
                </c:pt>
                <c:pt idx="1416">
                  <c:v>8.8</c:v>
                </c:pt>
                <c:pt idx="1417">
                  <c:v>9.200000000000001</c:v>
                </c:pt>
                <c:pt idx="1418">
                  <c:v>9.1</c:v>
                </c:pt>
                <c:pt idx="1419">
                  <c:v>9.1</c:v>
                </c:pt>
                <c:pt idx="1420">
                  <c:v>9.1</c:v>
                </c:pt>
                <c:pt idx="1421">
                  <c:v>8.9</c:v>
                </c:pt>
                <c:pt idx="1422">
                  <c:v>8.6</c:v>
                </c:pt>
                <c:pt idx="1423">
                  <c:v>8.700000000000001</c:v>
                </c:pt>
                <c:pt idx="1424">
                  <c:v>9.1</c:v>
                </c:pt>
                <c:pt idx="1425">
                  <c:v>8.3</c:v>
                </c:pt>
                <c:pt idx="1426">
                  <c:v>8.5</c:v>
                </c:pt>
                <c:pt idx="1427">
                  <c:v>8.8</c:v>
                </c:pt>
                <c:pt idx="1428">
                  <c:v>8.8</c:v>
                </c:pt>
                <c:pt idx="1429">
                  <c:v>8.4</c:v>
                </c:pt>
                <c:pt idx="1430">
                  <c:v>8.6</c:v>
                </c:pt>
                <c:pt idx="1431">
                  <c:v>8.8</c:v>
                </c:pt>
                <c:pt idx="1432">
                  <c:v>8.9</c:v>
                </c:pt>
                <c:pt idx="1433">
                  <c:v>9.3</c:v>
                </c:pt>
                <c:pt idx="1434">
                  <c:v>10.0</c:v>
                </c:pt>
                <c:pt idx="1435">
                  <c:v>10.2</c:v>
                </c:pt>
                <c:pt idx="1436">
                  <c:v>11.2</c:v>
                </c:pt>
                <c:pt idx="1437">
                  <c:v>12.0</c:v>
                </c:pt>
                <c:pt idx="1438">
                  <c:v>11.6</c:v>
                </c:pt>
                <c:pt idx="1439">
                  <c:v>11.7</c:v>
                </c:pt>
                <c:pt idx="1440">
                  <c:v>11.4</c:v>
                </c:pt>
                <c:pt idx="1441">
                  <c:v>11.3</c:v>
                </c:pt>
                <c:pt idx="1442">
                  <c:v>11.3</c:v>
                </c:pt>
                <c:pt idx="1443">
                  <c:v>11.2</c:v>
                </c:pt>
                <c:pt idx="1444">
                  <c:v>11.2</c:v>
                </c:pt>
                <c:pt idx="1445">
                  <c:v>11.4</c:v>
                </c:pt>
                <c:pt idx="1446">
                  <c:v>11.3</c:v>
                </c:pt>
                <c:pt idx="1447">
                  <c:v>10.9</c:v>
                </c:pt>
                <c:pt idx="1448">
                  <c:v>11.0</c:v>
                </c:pt>
                <c:pt idx="1449">
                  <c:v>10.7</c:v>
                </c:pt>
                <c:pt idx="1450">
                  <c:v>11.1</c:v>
                </c:pt>
                <c:pt idx="1451">
                  <c:v>11.3</c:v>
                </c:pt>
                <c:pt idx="1452">
                  <c:v>11.1</c:v>
                </c:pt>
                <c:pt idx="1453">
                  <c:v>10.8</c:v>
                </c:pt>
                <c:pt idx="1454">
                  <c:v>10.5</c:v>
                </c:pt>
                <c:pt idx="1455">
                  <c:v>10.8</c:v>
                </c:pt>
                <c:pt idx="1456">
                  <c:v>10.6</c:v>
                </c:pt>
                <c:pt idx="1457">
                  <c:v>10.8</c:v>
                </c:pt>
                <c:pt idx="1458">
                  <c:v>10.7</c:v>
                </c:pt>
                <c:pt idx="1459">
                  <c:v>10.6</c:v>
                </c:pt>
                <c:pt idx="1460">
                  <c:v>10.9</c:v>
                </c:pt>
                <c:pt idx="1461">
                  <c:v>11.8</c:v>
                </c:pt>
                <c:pt idx="1462">
                  <c:v>11.1</c:v>
                </c:pt>
                <c:pt idx="1463">
                  <c:v>11.3</c:v>
                </c:pt>
                <c:pt idx="1464">
                  <c:v>11.6</c:v>
                </c:pt>
                <c:pt idx="1465">
                  <c:v>11.5</c:v>
                </c:pt>
                <c:pt idx="1466">
                  <c:v>11.9</c:v>
                </c:pt>
                <c:pt idx="1467">
                  <c:v>11.8</c:v>
                </c:pt>
                <c:pt idx="1468">
                  <c:v>11.7</c:v>
                </c:pt>
                <c:pt idx="1469">
                  <c:v>11.4</c:v>
                </c:pt>
                <c:pt idx="1470">
                  <c:v>11.2</c:v>
                </c:pt>
                <c:pt idx="1471">
                  <c:v>11.4</c:v>
                </c:pt>
                <c:pt idx="1472">
                  <c:v>11.6</c:v>
                </c:pt>
                <c:pt idx="1473">
                  <c:v>11.7</c:v>
                </c:pt>
                <c:pt idx="1474">
                  <c:v>11.1</c:v>
                </c:pt>
                <c:pt idx="1475">
                  <c:v>10.3</c:v>
                </c:pt>
                <c:pt idx="1476">
                  <c:v>10.3</c:v>
                </c:pt>
                <c:pt idx="1477">
                  <c:v>10.4</c:v>
                </c:pt>
                <c:pt idx="1478">
                  <c:v>10.7</c:v>
                </c:pt>
                <c:pt idx="1479">
                  <c:v>10.8</c:v>
                </c:pt>
                <c:pt idx="1480">
                  <c:v>10.8</c:v>
                </c:pt>
                <c:pt idx="1481">
                  <c:v>10.9</c:v>
                </c:pt>
                <c:pt idx="1482">
                  <c:v>11.0</c:v>
                </c:pt>
                <c:pt idx="1483">
                  <c:v>11.0</c:v>
                </c:pt>
                <c:pt idx="1484">
                  <c:v>11.1</c:v>
                </c:pt>
                <c:pt idx="1485">
                  <c:v>11.1</c:v>
                </c:pt>
                <c:pt idx="1486">
                  <c:v>11.2</c:v>
                </c:pt>
                <c:pt idx="1487">
                  <c:v>10.9</c:v>
                </c:pt>
                <c:pt idx="1488">
                  <c:v>11.0</c:v>
                </c:pt>
                <c:pt idx="1489">
                  <c:v>11.2</c:v>
                </c:pt>
                <c:pt idx="1490">
                  <c:v>11.3</c:v>
                </c:pt>
                <c:pt idx="1491">
                  <c:v>11.4</c:v>
                </c:pt>
                <c:pt idx="1492">
                  <c:v>11.4</c:v>
                </c:pt>
                <c:pt idx="1493">
                  <c:v>11.6</c:v>
                </c:pt>
                <c:pt idx="1494">
                  <c:v>11.6</c:v>
                </c:pt>
                <c:pt idx="1495">
                  <c:v>11.7</c:v>
                </c:pt>
                <c:pt idx="1496">
                  <c:v>11.7</c:v>
                </c:pt>
                <c:pt idx="1497">
                  <c:v>11.7</c:v>
                </c:pt>
                <c:pt idx="1498">
                  <c:v>11.7</c:v>
                </c:pt>
                <c:pt idx="1499">
                  <c:v>11.7</c:v>
                </c:pt>
                <c:pt idx="1500">
                  <c:v>11.7</c:v>
                </c:pt>
                <c:pt idx="1501">
                  <c:v>11.8</c:v>
                </c:pt>
                <c:pt idx="1502">
                  <c:v>11.8</c:v>
                </c:pt>
                <c:pt idx="1503">
                  <c:v>11.8</c:v>
                </c:pt>
                <c:pt idx="1504">
                  <c:v>11.8</c:v>
                </c:pt>
                <c:pt idx="1505">
                  <c:v>11.8</c:v>
                </c:pt>
                <c:pt idx="1506">
                  <c:v>11.9</c:v>
                </c:pt>
                <c:pt idx="1507">
                  <c:v>11.7</c:v>
                </c:pt>
                <c:pt idx="1508">
                  <c:v>11.9</c:v>
                </c:pt>
                <c:pt idx="1509">
                  <c:v>12.1</c:v>
                </c:pt>
                <c:pt idx="1510">
                  <c:v>12.1</c:v>
                </c:pt>
                <c:pt idx="1511">
                  <c:v>12.2</c:v>
                </c:pt>
                <c:pt idx="1512">
                  <c:v>12.3</c:v>
                </c:pt>
                <c:pt idx="1513">
                  <c:v>12.2</c:v>
                </c:pt>
                <c:pt idx="1514">
                  <c:v>12.1</c:v>
                </c:pt>
                <c:pt idx="1515">
                  <c:v>12.2</c:v>
                </c:pt>
                <c:pt idx="1516">
                  <c:v>12.4</c:v>
                </c:pt>
                <c:pt idx="1517">
                  <c:v>12.4</c:v>
                </c:pt>
                <c:pt idx="1518">
                  <c:v>12.3</c:v>
                </c:pt>
                <c:pt idx="1519">
                  <c:v>12.6</c:v>
                </c:pt>
                <c:pt idx="1520">
                  <c:v>12.7</c:v>
                </c:pt>
                <c:pt idx="1521">
                  <c:v>12.6</c:v>
                </c:pt>
                <c:pt idx="1522">
                  <c:v>12.5</c:v>
                </c:pt>
                <c:pt idx="1523">
                  <c:v>12.6</c:v>
                </c:pt>
                <c:pt idx="1524">
                  <c:v>12.7</c:v>
                </c:pt>
                <c:pt idx="1525">
                  <c:v>12.8</c:v>
                </c:pt>
                <c:pt idx="1526">
                  <c:v>12.9</c:v>
                </c:pt>
                <c:pt idx="1527">
                  <c:v>12.9</c:v>
                </c:pt>
                <c:pt idx="1528">
                  <c:v>12.9</c:v>
                </c:pt>
                <c:pt idx="1529">
                  <c:v>12.9</c:v>
                </c:pt>
                <c:pt idx="1530">
                  <c:v>13.0</c:v>
                </c:pt>
                <c:pt idx="1531">
                  <c:v>13.0</c:v>
                </c:pt>
                <c:pt idx="1532">
                  <c:v>13.1</c:v>
                </c:pt>
                <c:pt idx="1533">
                  <c:v>13.1</c:v>
                </c:pt>
                <c:pt idx="1534">
                  <c:v>13.2</c:v>
                </c:pt>
                <c:pt idx="1535">
                  <c:v>13.2</c:v>
                </c:pt>
                <c:pt idx="1536">
                  <c:v>13.3</c:v>
                </c:pt>
                <c:pt idx="1537">
                  <c:v>13.4</c:v>
                </c:pt>
                <c:pt idx="1538">
                  <c:v>13.5</c:v>
                </c:pt>
                <c:pt idx="1539">
                  <c:v>13.6</c:v>
                </c:pt>
                <c:pt idx="1540">
                  <c:v>13.7</c:v>
                </c:pt>
                <c:pt idx="1541">
                  <c:v>13.8</c:v>
                </c:pt>
                <c:pt idx="1542">
                  <c:v>13.8</c:v>
                </c:pt>
                <c:pt idx="1543">
                  <c:v>13.9</c:v>
                </c:pt>
                <c:pt idx="1544">
                  <c:v>14.0</c:v>
                </c:pt>
                <c:pt idx="1545">
                  <c:v>14.1</c:v>
                </c:pt>
                <c:pt idx="1546">
                  <c:v>14.2</c:v>
                </c:pt>
                <c:pt idx="1547">
                  <c:v>14.3</c:v>
                </c:pt>
                <c:pt idx="1548">
                  <c:v>14.5</c:v>
                </c:pt>
                <c:pt idx="1549">
                  <c:v>14.7</c:v>
                </c:pt>
                <c:pt idx="1550">
                  <c:v>14.8</c:v>
                </c:pt>
                <c:pt idx="1551">
                  <c:v>14.9</c:v>
                </c:pt>
                <c:pt idx="1552">
                  <c:v>15.0</c:v>
                </c:pt>
                <c:pt idx="1553">
                  <c:v>15.2</c:v>
                </c:pt>
                <c:pt idx="1554">
                  <c:v>15.4</c:v>
                </c:pt>
                <c:pt idx="1555">
                  <c:v>15.6</c:v>
                </c:pt>
                <c:pt idx="1556">
                  <c:v>15.7</c:v>
                </c:pt>
                <c:pt idx="1557">
                  <c:v>15.9</c:v>
                </c:pt>
                <c:pt idx="1558">
                  <c:v>16.1</c:v>
                </c:pt>
                <c:pt idx="1559">
                  <c:v>16.3</c:v>
                </c:pt>
                <c:pt idx="1560">
                  <c:v>16.6</c:v>
                </c:pt>
                <c:pt idx="1561">
                  <c:v>16.9</c:v>
                </c:pt>
                <c:pt idx="1562">
                  <c:v>17.2</c:v>
                </c:pt>
                <c:pt idx="1563">
                  <c:v>17.6</c:v>
                </c:pt>
                <c:pt idx="1564">
                  <c:v>17.9</c:v>
                </c:pt>
                <c:pt idx="1565">
                  <c:v>18.2</c:v>
                </c:pt>
                <c:pt idx="1566">
                  <c:v>18.4</c:v>
                </c:pt>
                <c:pt idx="1567">
                  <c:v>18.6</c:v>
                </c:pt>
                <c:pt idx="1568">
                  <c:v>18.9</c:v>
                </c:pt>
                <c:pt idx="1569">
                  <c:v>19.1</c:v>
                </c:pt>
                <c:pt idx="1570">
                  <c:v>19.2</c:v>
                </c:pt>
                <c:pt idx="1571">
                  <c:v>19.4</c:v>
                </c:pt>
                <c:pt idx="1572">
                  <c:v>19.5</c:v>
                </c:pt>
                <c:pt idx="1573">
                  <c:v>19.6</c:v>
                </c:pt>
                <c:pt idx="1574">
                  <c:v>19.6</c:v>
                </c:pt>
                <c:pt idx="1575">
                  <c:v>19.6</c:v>
                </c:pt>
                <c:pt idx="1576">
                  <c:v>19.6</c:v>
                </c:pt>
                <c:pt idx="1577">
                  <c:v>19.5</c:v>
                </c:pt>
                <c:pt idx="1578">
                  <c:v>19.5</c:v>
                </c:pt>
                <c:pt idx="1579">
                  <c:v>19.4</c:v>
                </c:pt>
                <c:pt idx="1580">
                  <c:v>19.4</c:v>
                </c:pt>
                <c:pt idx="1581">
                  <c:v>19.3</c:v>
                </c:pt>
                <c:pt idx="1582">
                  <c:v>19.2</c:v>
                </c:pt>
                <c:pt idx="1583">
                  <c:v>19.1</c:v>
                </c:pt>
                <c:pt idx="1584">
                  <c:v>18.7</c:v>
                </c:pt>
                <c:pt idx="1585">
                  <c:v>18.4</c:v>
                </c:pt>
                <c:pt idx="1586">
                  <c:v>17.9</c:v>
                </c:pt>
                <c:pt idx="1587">
                  <c:v>17.5</c:v>
                </c:pt>
                <c:pt idx="1588">
                  <c:v>17.2</c:v>
                </c:pt>
                <c:pt idx="1589">
                  <c:v>17.1</c:v>
                </c:pt>
                <c:pt idx="1590">
                  <c:v>17.1</c:v>
                </c:pt>
                <c:pt idx="1591">
                  <c:v>17.1</c:v>
                </c:pt>
                <c:pt idx="1592">
                  <c:v>17.1</c:v>
                </c:pt>
                <c:pt idx="1593">
                  <c:v>16.9</c:v>
                </c:pt>
                <c:pt idx="1594">
                  <c:v>16.9</c:v>
                </c:pt>
                <c:pt idx="1595">
                  <c:v>16.9</c:v>
                </c:pt>
                <c:pt idx="1596">
                  <c:v>16.9</c:v>
                </c:pt>
                <c:pt idx="1597">
                  <c:v>16.9</c:v>
                </c:pt>
                <c:pt idx="1598">
                  <c:v>16.9</c:v>
                </c:pt>
                <c:pt idx="1599">
                  <c:v>16.9</c:v>
                </c:pt>
                <c:pt idx="1600">
                  <c:v>16.9</c:v>
                </c:pt>
                <c:pt idx="1601">
                  <c:v>16.9</c:v>
                </c:pt>
                <c:pt idx="1602">
                  <c:v>16.8</c:v>
                </c:pt>
                <c:pt idx="1603">
                  <c:v>16.7</c:v>
                </c:pt>
                <c:pt idx="1604">
                  <c:v>16.6</c:v>
                </c:pt>
                <c:pt idx="1605">
                  <c:v>16.5</c:v>
                </c:pt>
                <c:pt idx="1606">
                  <c:v>16.4</c:v>
                </c:pt>
                <c:pt idx="1607">
                  <c:v>15.9</c:v>
                </c:pt>
                <c:pt idx="1608">
                  <c:v>15.4</c:v>
                </c:pt>
                <c:pt idx="1609">
                  <c:v>15.2</c:v>
                </c:pt>
                <c:pt idx="1610">
                  <c:v>15.0</c:v>
                </c:pt>
                <c:pt idx="1611">
                  <c:v>14.9</c:v>
                </c:pt>
                <c:pt idx="1612">
                  <c:v>14.9</c:v>
                </c:pt>
                <c:pt idx="1613">
                  <c:v>14.5</c:v>
                </c:pt>
                <c:pt idx="1614">
                  <c:v>14.3</c:v>
                </c:pt>
                <c:pt idx="1615">
                  <c:v>13.6</c:v>
                </c:pt>
                <c:pt idx="1616">
                  <c:v>13.4</c:v>
                </c:pt>
                <c:pt idx="1617">
                  <c:v>12.9</c:v>
                </c:pt>
                <c:pt idx="1618">
                  <c:v>12.8</c:v>
                </c:pt>
                <c:pt idx="1619">
                  <c:v>12.3</c:v>
                </c:pt>
                <c:pt idx="1620">
                  <c:v>12.1</c:v>
                </c:pt>
                <c:pt idx="1621">
                  <c:v>11.9</c:v>
                </c:pt>
                <c:pt idx="1622">
                  <c:v>11.8</c:v>
                </c:pt>
                <c:pt idx="1623">
                  <c:v>11.6</c:v>
                </c:pt>
                <c:pt idx="1624">
                  <c:v>11.6</c:v>
                </c:pt>
                <c:pt idx="1625">
                  <c:v>11.4</c:v>
                </c:pt>
                <c:pt idx="1626">
                  <c:v>11.3</c:v>
                </c:pt>
                <c:pt idx="1627">
                  <c:v>11.2</c:v>
                </c:pt>
                <c:pt idx="1628">
                  <c:v>11.2</c:v>
                </c:pt>
                <c:pt idx="1629">
                  <c:v>11.1</c:v>
                </c:pt>
                <c:pt idx="1630">
                  <c:v>10.9</c:v>
                </c:pt>
                <c:pt idx="1631">
                  <c:v>10.6</c:v>
                </c:pt>
                <c:pt idx="1632">
                  <c:v>10.3</c:v>
                </c:pt>
                <c:pt idx="1633">
                  <c:v>10.1</c:v>
                </c:pt>
                <c:pt idx="1634">
                  <c:v>10.1</c:v>
                </c:pt>
                <c:pt idx="1635">
                  <c:v>10.0</c:v>
                </c:pt>
                <c:pt idx="1636">
                  <c:v>10.1</c:v>
                </c:pt>
                <c:pt idx="1637">
                  <c:v>9.9</c:v>
                </c:pt>
                <c:pt idx="1638">
                  <c:v>9.700000000000001</c:v>
                </c:pt>
                <c:pt idx="1639">
                  <c:v>9.700000000000001</c:v>
                </c:pt>
                <c:pt idx="1640">
                  <c:v>9.6</c:v>
                </c:pt>
                <c:pt idx="1641">
                  <c:v>9.5</c:v>
                </c:pt>
                <c:pt idx="1642">
                  <c:v>9.4</c:v>
                </c:pt>
                <c:pt idx="1643">
                  <c:v>9.200000000000001</c:v>
                </c:pt>
                <c:pt idx="1644">
                  <c:v>9.1</c:v>
                </c:pt>
                <c:pt idx="1645">
                  <c:v>8.9</c:v>
                </c:pt>
                <c:pt idx="1646">
                  <c:v>8.6</c:v>
                </c:pt>
                <c:pt idx="1647">
                  <c:v>8.3</c:v>
                </c:pt>
                <c:pt idx="1648">
                  <c:v>8.0</c:v>
                </c:pt>
                <c:pt idx="1649">
                  <c:v>7.9</c:v>
                </c:pt>
                <c:pt idx="1650">
                  <c:v>7.7</c:v>
                </c:pt>
                <c:pt idx="1651">
                  <c:v>7.6</c:v>
                </c:pt>
                <c:pt idx="1652">
                  <c:v>7.4</c:v>
                </c:pt>
                <c:pt idx="1653">
                  <c:v>7.3</c:v>
                </c:pt>
                <c:pt idx="1654">
                  <c:v>7.2</c:v>
                </c:pt>
                <c:pt idx="1655">
                  <c:v>6.9</c:v>
                </c:pt>
                <c:pt idx="1656">
                  <c:v>6.8</c:v>
                </c:pt>
                <c:pt idx="1657">
                  <c:v>6.8</c:v>
                </c:pt>
                <c:pt idx="1658">
                  <c:v>6.7</c:v>
                </c:pt>
                <c:pt idx="1659">
                  <c:v>6.6</c:v>
                </c:pt>
                <c:pt idx="1660">
                  <c:v>6.4</c:v>
                </c:pt>
                <c:pt idx="1661">
                  <c:v>6.4</c:v>
                </c:pt>
                <c:pt idx="1662">
                  <c:v>6.3</c:v>
                </c:pt>
                <c:pt idx="1663">
                  <c:v>6.1</c:v>
                </c:pt>
                <c:pt idx="1664">
                  <c:v>5.9</c:v>
                </c:pt>
                <c:pt idx="1665">
                  <c:v>5.8</c:v>
                </c:pt>
                <c:pt idx="1666">
                  <c:v>5.6</c:v>
                </c:pt>
                <c:pt idx="1667">
                  <c:v>5.5</c:v>
                </c:pt>
                <c:pt idx="1668">
                  <c:v>5.3</c:v>
                </c:pt>
                <c:pt idx="1669">
                  <c:v>5.3</c:v>
                </c:pt>
                <c:pt idx="1670">
                  <c:v>5.4</c:v>
                </c:pt>
                <c:pt idx="1671">
                  <c:v>5.4</c:v>
                </c:pt>
                <c:pt idx="1672">
                  <c:v>5.4</c:v>
                </c:pt>
                <c:pt idx="1673">
                  <c:v>5.1</c:v>
                </c:pt>
                <c:pt idx="1674">
                  <c:v>5.2</c:v>
                </c:pt>
                <c:pt idx="1675">
                  <c:v>5.2</c:v>
                </c:pt>
                <c:pt idx="1676">
                  <c:v>5.2</c:v>
                </c:pt>
                <c:pt idx="1677">
                  <c:v>5.2</c:v>
                </c:pt>
                <c:pt idx="1678">
                  <c:v>5.2</c:v>
                </c:pt>
                <c:pt idx="1679">
                  <c:v>5.1</c:v>
                </c:pt>
                <c:pt idx="1680">
                  <c:v>5.1</c:v>
                </c:pt>
                <c:pt idx="1681">
                  <c:v>5.1</c:v>
                </c:pt>
                <c:pt idx="1682">
                  <c:v>5.0</c:v>
                </c:pt>
                <c:pt idx="1683">
                  <c:v>4.9</c:v>
                </c:pt>
                <c:pt idx="1684">
                  <c:v>4.8</c:v>
                </c:pt>
                <c:pt idx="1685">
                  <c:v>4.7</c:v>
                </c:pt>
                <c:pt idx="1686">
                  <c:v>4.6</c:v>
                </c:pt>
                <c:pt idx="1687">
                  <c:v>4.5</c:v>
                </c:pt>
                <c:pt idx="1688">
                  <c:v>4.4</c:v>
                </c:pt>
                <c:pt idx="1689">
                  <c:v>4.3</c:v>
                </c:pt>
                <c:pt idx="1690">
                  <c:v>4.2</c:v>
                </c:pt>
                <c:pt idx="1691">
                  <c:v>4.2</c:v>
                </c:pt>
                <c:pt idx="1692">
                  <c:v>4.2</c:v>
                </c:pt>
                <c:pt idx="1693">
                  <c:v>4.2</c:v>
                </c:pt>
                <c:pt idx="1694">
                  <c:v>4.3</c:v>
                </c:pt>
                <c:pt idx="1695">
                  <c:v>4.1</c:v>
                </c:pt>
                <c:pt idx="1696">
                  <c:v>4.0</c:v>
                </c:pt>
                <c:pt idx="1697">
                  <c:v>3.8</c:v>
                </c:pt>
                <c:pt idx="1698">
                  <c:v>4.0</c:v>
                </c:pt>
                <c:pt idx="1699">
                  <c:v>4.2</c:v>
                </c:pt>
                <c:pt idx="1700">
                  <c:v>4.0</c:v>
                </c:pt>
                <c:pt idx="1701">
                  <c:v>4.0</c:v>
                </c:pt>
                <c:pt idx="1702">
                  <c:v>4.1</c:v>
                </c:pt>
                <c:pt idx="1703">
                  <c:v>4.1</c:v>
                </c:pt>
                <c:pt idx="1704">
                  <c:v>4.2</c:v>
                </c:pt>
                <c:pt idx="1705">
                  <c:v>4.4</c:v>
                </c:pt>
                <c:pt idx="1706">
                  <c:v>4.3</c:v>
                </c:pt>
                <c:pt idx="1707">
                  <c:v>4.4</c:v>
                </c:pt>
                <c:pt idx="1708">
                  <c:v>4.3</c:v>
                </c:pt>
                <c:pt idx="1709">
                  <c:v>4.4</c:v>
                </c:pt>
                <c:pt idx="1710">
                  <c:v>4.4</c:v>
                </c:pt>
                <c:pt idx="1711">
                  <c:v>4.7</c:v>
                </c:pt>
                <c:pt idx="1712">
                  <c:v>4.7</c:v>
                </c:pt>
                <c:pt idx="1713">
                  <c:v>4.6</c:v>
                </c:pt>
                <c:pt idx="1714">
                  <c:v>4.7</c:v>
                </c:pt>
                <c:pt idx="1715">
                  <c:v>4.7</c:v>
                </c:pt>
                <c:pt idx="1716">
                  <c:v>4.5</c:v>
                </c:pt>
                <c:pt idx="1717">
                  <c:v>5.0</c:v>
                </c:pt>
                <c:pt idx="1718">
                  <c:v>5.4</c:v>
                </c:pt>
                <c:pt idx="1719">
                  <c:v>5.3</c:v>
                </c:pt>
                <c:pt idx="1720">
                  <c:v>5.3</c:v>
                </c:pt>
                <c:pt idx="1721">
                  <c:v>5.5</c:v>
                </c:pt>
                <c:pt idx="1722">
                  <c:v>5.5</c:v>
                </c:pt>
                <c:pt idx="1723">
                  <c:v>5.8</c:v>
                </c:pt>
                <c:pt idx="1724">
                  <c:v>5.8</c:v>
                </c:pt>
                <c:pt idx="1725">
                  <c:v>5.9</c:v>
                </c:pt>
                <c:pt idx="1726">
                  <c:v>6.0</c:v>
                </c:pt>
                <c:pt idx="1727">
                  <c:v>6.5</c:v>
                </c:pt>
                <c:pt idx="1728">
                  <c:v>6.2</c:v>
                </c:pt>
                <c:pt idx="1729">
                  <c:v>6.4</c:v>
                </c:pt>
                <c:pt idx="1730">
                  <c:v>6.5</c:v>
                </c:pt>
                <c:pt idx="1731">
                  <c:v>6.3</c:v>
                </c:pt>
                <c:pt idx="1732">
                  <c:v>6.3</c:v>
                </c:pt>
                <c:pt idx="1733">
                  <c:v>6.4</c:v>
                </c:pt>
                <c:pt idx="1734">
                  <c:v>6.3</c:v>
                </c:pt>
                <c:pt idx="1735">
                  <c:v>6.3</c:v>
                </c:pt>
                <c:pt idx="1736">
                  <c:v>6.4</c:v>
                </c:pt>
                <c:pt idx="1737">
                  <c:v>6.4</c:v>
                </c:pt>
                <c:pt idx="1738">
                  <c:v>6.3</c:v>
                </c:pt>
                <c:pt idx="1739">
                  <c:v>6.5</c:v>
                </c:pt>
                <c:pt idx="1740">
                  <c:v>6.9</c:v>
                </c:pt>
                <c:pt idx="1741">
                  <c:v>6.8</c:v>
                </c:pt>
                <c:pt idx="1742">
                  <c:v>6.7</c:v>
                </c:pt>
                <c:pt idx="1743">
                  <c:v>6.8</c:v>
                </c:pt>
                <c:pt idx="1744">
                  <c:v>6.8</c:v>
                </c:pt>
                <c:pt idx="1745">
                  <c:v>6.7</c:v>
                </c:pt>
                <c:pt idx="1746">
                  <c:v>6.9</c:v>
                </c:pt>
                <c:pt idx="1747">
                  <c:v>6.8</c:v>
                </c:pt>
                <c:pt idx="1748">
                  <c:v>6.6</c:v>
                </c:pt>
                <c:pt idx="1749">
                  <c:v>6.5</c:v>
                </c:pt>
                <c:pt idx="1750">
                  <c:v>7.0</c:v>
                </c:pt>
                <c:pt idx="1751">
                  <c:v>7.2</c:v>
                </c:pt>
                <c:pt idx="1752">
                  <c:v>7.0</c:v>
                </c:pt>
                <c:pt idx="1753">
                  <c:v>7.0</c:v>
                </c:pt>
                <c:pt idx="1754">
                  <c:v>6.8</c:v>
                </c:pt>
                <c:pt idx="1755">
                  <c:v>6.5</c:v>
                </c:pt>
                <c:pt idx="1756">
                  <c:v>6.1</c:v>
                </c:pt>
                <c:pt idx="1757">
                  <c:v>6.4</c:v>
                </c:pt>
                <c:pt idx="1758">
                  <c:v>6.3</c:v>
                </c:pt>
                <c:pt idx="1759">
                  <c:v>6.2</c:v>
                </c:pt>
                <c:pt idx="1760">
                  <c:v>6.4</c:v>
                </c:pt>
                <c:pt idx="1761">
                  <c:v>6.4</c:v>
                </c:pt>
                <c:pt idx="1762">
                  <c:v>6.7</c:v>
                </c:pt>
                <c:pt idx="1763">
                  <c:v>6.8</c:v>
                </c:pt>
                <c:pt idx="1764">
                  <c:v>6.5</c:v>
                </c:pt>
                <c:pt idx="1765">
                  <c:v>7.1</c:v>
                </c:pt>
                <c:pt idx="1766">
                  <c:v>7.0</c:v>
                </c:pt>
                <c:pt idx="1767">
                  <c:v>7.0</c:v>
                </c:pt>
                <c:pt idx="1768">
                  <c:v>6.8</c:v>
                </c:pt>
                <c:pt idx="1769">
                  <c:v>7.5</c:v>
                </c:pt>
                <c:pt idx="1770">
                  <c:v>7.3</c:v>
                </c:pt>
                <c:pt idx="1771">
                  <c:v>7.2</c:v>
                </c:pt>
                <c:pt idx="1772">
                  <c:v>7.0</c:v>
                </c:pt>
                <c:pt idx="1773">
                  <c:v>7.1</c:v>
                </c:pt>
                <c:pt idx="1774">
                  <c:v>7.4</c:v>
                </c:pt>
                <c:pt idx="1775">
                  <c:v>7.5</c:v>
                </c:pt>
                <c:pt idx="1776">
                  <c:v>7.3</c:v>
                </c:pt>
                <c:pt idx="1777">
                  <c:v>7.8</c:v>
                </c:pt>
                <c:pt idx="1778">
                  <c:v>8.1</c:v>
                </c:pt>
                <c:pt idx="1779">
                  <c:v>7.7</c:v>
                </c:pt>
                <c:pt idx="1780">
                  <c:v>7.6</c:v>
                </c:pt>
                <c:pt idx="1781">
                  <c:v>7.7</c:v>
                </c:pt>
                <c:pt idx="1782">
                  <c:v>7.9</c:v>
                </c:pt>
                <c:pt idx="1783">
                  <c:v>8.6</c:v>
                </c:pt>
                <c:pt idx="1784">
                  <c:v>9.4</c:v>
                </c:pt>
                <c:pt idx="1785">
                  <c:v>9.3</c:v>
                </c:pt>
                <c:pt idx="1786">
                  <c:v>9.700000000000001</c:v>
                </c:pt>
                <c:pt idx="1787">
                  <c:v>10.2</c:v>
                </c:pt>
                <c:pt idx="1788">
                  <c:v>10.4</c:v>
                </c:pt>
                <c:pt idx="1789">
                  <c:v>10.4</c:v>
                </c:pt>
                <c:pt idx="1790">
                  <c:v>10.2</c:v>
                </c:pt>
                <c:pt idx="1791">
                  <c:v>10.6</c:v>
                </c:pt>
                <c:pt idx="1792">
                  <c:v>10.4</c:v>
                </c:pt>
                <c:pt idx="1793">
                  <c:v>9.9</c:v>
                </c:pt>
                <c:pt idx="1794">
                  <c:v>9.3</c:v>
                </c:pt>
                <c:pt idx="1795">
                  <c:v>8.1</c:v>
                </c:pt>
                <c:pt idx="1796">
                  <c:v>8.0</c:v>
                </c:pt>
                <c:pt idx="1797">
                  <c:v>8.0</c:v>
                </c:pt>
                <c:pt idx="1798">
                  <c:v>8.200000000000001</c:v>
                </c:pt>
                <c:pt idx="1799">
                  <c:v>8.3</c:v>
                </c:pt>
                <c:pt idx="1800">
                  <c:v>8.200000000000001</c:v>
                </c:pt>
                <c:pt idx="1801">
                  <c:v>8.3</c:v>
                </c:pt>
                <c:pt idx="1802">
                  <c:v>8.3</c:v>
                </c:pt>
                <c:pt idx="1803">
                  <c:v>8.3</c:v>
                </c:pt>
                <c:pt idx="1804">
                  <c:v>8.5</c:v>
                </c:pt>
                <c:pt idx="1805">
                  <c:v>8.5</c:v>
                </c:pt>
                <c:pt idx="1806">
                  <c:v>8.5</c:v>
                </c:pt>
                <c:pt idx="1807">
                  <c:v>8.5</c:v>
                </c:pt>
                <c:pt idx="1808">
                  <c:v>8.6</c:v>
                </c:pt>
                <c:pt idx="1809">
                  <c:v>8.700000000000001</c:v>
                </c:pt>
                <c:pt idx="1810">
                  <c:v>8.700000000000001</c:v>
                </c:pt>
                <c:pt idx="1811">
                  <c:v>8.8</c:v>
                </c:pt>
                <c:pt idx="1812">
                  <c:v>11.5</c:v>
                </c:pt>
                <c:pt idx="1813">
                  <c:v>13.2</c:v>
                </c:pt>
                <c:pt idx="1814">
                  <c:v>12.2</c:v>
                </c:pt>
                <c:pt idx="1815">
                  <c:v>11.4</c:v>
                </c:pt>
                <c:pt idx="1816">
                  <c:v>10.4</c:v>
                </c:pt>
                <c:pt idx="1817">
                  <c:v>10.1</c:v>
                </c:pt>
                <c:pt idx="1818">
                  <c:v>9.8</c:v>
                </c:pt>
                <c:pt idx="1819">
                  <c:v>9.4</c:v>
                </c:pt>
                <c:pt idx="1820">
                  <c:v>9.4</c:v>
                </c:pt>
                <c:pt idx="1821">
                  <c:v>9.700000000000001</c:v>
                </c:pt>
                <c:pt idx="1822">
                  <c:v>9.5</c:v>
                </c:pt>
                <c:pt idx="1823">
                  <c:v>9.8</c:v>
                </c:pt>
                <c:pt idx="1824">
                  <c:v>9.8</c:v>
                </c:pt>
                <c:pt idx="1825">
                  <c:v>9.9</c:v>
                </c:pt>
                <c:pt idx="1826">
                  <c:v>10.1</c:v>
                </c:pt>
                <c:pt idx="1827">
                  <c:v>10.1</c:v>
                </c:pt>
                <c:pt idx="1828">
                  <c:v>10.1</c:v>
                </c:pt>
                <c:pt idx="1829">
                  <c:v>10.1</c:v>
                </c:pt>
                <c:pt idx="1830">
                  <c:v>10.1</c:v>
                </c:pt>
                <c:pt idx="1831">
                  <c:v>10.4</c:v>
                </c:pt>
                <c:pt idx="1832">
                  <c:v>10.4</c:v>
                </c:pt>
                <c:pt idx="1833">
                  <c:v>10.5</c:v>
                </c:pt>
                <c:pt idx="1834">
                  <c:v>10.9</c:v>
                </c:pt>
                <c:pt idx="1835">
                  <c:v>10.7</c:v>
                </c:pt>
                <c:pt idx="1836">
                  <c:v>10.9</c:v>
                </c:pt>
                <c:pt idx="1837">
                  <c:v>11.1</c:v>
                </c:pt>
                <c:pt idx="1838">
                  <c:v>11.5</c:v>
                </c:pt>
                <c:pt idx="1839">
                  <c:v>11.6</c:v>
                </c:pt>
                <c:pt idx="1840">
                  <c:v>11.9</c:v>
                </c:pt>
                <c:pt idx="1841">
                  <c:v>12.1</c:v>
                </c:pt>
                <c:pt idx="1842">
                  <c:v>12.1</c:v>
                </c:pt>
                <c:pt idx="1843">
                  <c:v>12.1</c:v>
                </c:pt>
                <c:pt idx="1844">
                  <c:v>12.3</c:v>
                </c:pt>
                <c:pt idx="1845">
                  <c:v>12.3</c:v>
                </c:pt>
                <c:pt idx="1846">
                  <c:v>12.4</c:v>
                </c:pt>
                <c:pt idx="1847">
                  <c:v>12.2</c:v>
                </c:pt>
                <c:pt idx="1848">
                  <c:v>12.2</c:v>
                </c:pt>
                <c:pt idx="1849">
                  <c:v>12.4</c:v>
                </c:pt>
                <c:pt idx="1850">
                  <c:v>12.4</c:v>
                </c:pt>
                <c:pt idx="1851">
                  <c:v>12.6</c:v>
                </c:pt>
                <c:pt idx="1852">
                  <c:v>12.7</c:v>
                </c:pt>
                <c:pt idx="1853">
                  <c:v>12.9</c:v>
                </c:pt>
                <c:pt idx="1854">
                  <c:v>13.1</c:v>
                </c:pt>
                <c:pt idx="1855">
                  <c:v>13.2</c:v>
                </c:pt>
                <c:pt idx="1856">
                  <c:v>13.4</c:v>
                </c:pt>
                <c:pt idx="1857">
                  <c:v>13.6</c:v>
                </c:pt>
                <c:pt idx="1858">
                  <c:v>13.5</c:v>
                </c:pt>
                <c:pt idx="1859">
                  <c:v>13.7</c:v>
                </c:pt>
                <c:pt idx="1860">
                  <c:v>13.7</c:v>
                </c:pt>
                <c:pt idx="1861">
                  <c:v>13.8</c:v>
                </c:pt>
                <c:pt idx="1862">
                  <c:v>13.9</c:v>
                </c:pt>
                <c:pt idx="1863">
                  <c:v>13.9</c:v>
                </c:pt>
                <c:pt idx="1864">
                  <c:v>14.0</c:v>
                </c:pt>
                <c:pt idx="1865">
                  <c:v>14.2</c:v>
                </c:pt>
                <c:pt idx="1866">
                  <c:v>14.3</c:v>
                </c:pt>
                <c:pt idx="1867">
                  <c:v>14.5</c:v>
                </c:pt>
                <c:pt idx="1868">
                  <c:v>14.6</c:v>
                </c:pt>
                <c:pt idx="1869">
                  <c:v>14.7</c:v>
                </c:pt>
                <c:pt idx="1870">
                  <c:v>14.9</c:v>
                </c:pt>
                <c:pt idx="1871">
                  <c:v>14.8</c:v>
                </c:pt>
                <c:pt idx="1872">
                  <c:v>14.8</c:v>
                </c:pt>
                <c:pt idx="1873">
                  <c:v>15.0</c:v>
                </c:pt>
                <c:pt idx="1874">
                  <c:v>15.1</c:v>
                </c:pt>
                <c:pt idx="1875">
                  <c:v>15.2</c:v>
                </c:pt>
                <c:pt idx="1876">
                  <c:v>15.4</c:v>
                </c:pt>
                <c:pt idx="1877">
                  <c:v>15.5</c:v>
                </c:pt>
                <c:pt idx="1878">
                  <c:v>15.6</c:v>
                </c:pt>
                <c:pt idx="1879">
                  <c:v>15.7</c:v>
                </c:pt>
                <c:pt idx="1880">
                  <c:v>15.8</c:v>
                </c:pt>
                <c:pt idx="1881">
                  <c:v>15.8</c:v>
                </c:pt>
                <c:pt idx="1882">
                  <c:v>15.9</c:v>
                </c:pt>
                <c:pt idx="1883">
                  <c:v>16.0</c:v>
                </c:pt>
                <c:pt idx="1884">
                  <c:v>16.1</c:v>
                </c:pt>
                <c:pt idx="1885">
                  <c:v>16.2</c:v>
                </c:pt>
                <c:pt idx="1886">
                  <c:v>16.3</c:v>
                </c:pt>
                <c:pt idx="1887">
                  <c:v>16.4</c:v>
                </c:pt>
                <c:pt idx="1888">
                  <c:v>16.4</c:v>
                </c:pt>
                <c:pt idx="1889">
                  <c:v>16.5</c:v>
                </c:pt>
                <c:pt idx="1890">
                  <c:v>16.6</c:v>
                </c:pt>
                <c:pt idx="1891">
                  <c:v>16.9</c:v>
                </c:pt>
                <c:pt idx="1892">
                  <c:v>16.8</c:v>
                </c:pt>
                <c:pt idx="1893">
                  <c:v>16.8</c:v>
                </c:pt>
                <c:pt idx="1894">
                  <c:v>16.9</c:v>
                </c:pt>
                <c:pt idx="1895">
                  <c:v>17.0</c:v>
                </c:pt>
                <c:pt idx="1896">
                  <c:v>17.1</c:v>
                </c:pt>
                <c:pt idx="1897">
                  <c:v>17.2</c:v>
                </c:pt>
                <c:pt idx="1898">
                  <c:v>17.3</c:v>
                </c:pt>
                <c:pt idx="1899">
                  <c:v>17.4</c:v>
                </c:pt>
                <c:pt idx="1900">
                  <c:v>17.6</c:v>
                </c:pt>
                <c:pt idx="1901">
                  <c:v>17.7</c:v>
                </c:pt>
                <c:pt idx="1902">
                  <c:v>17.7</c:v>
                </c:pt>
                <c:pt idx="1903">
                  <c:v>17.7</c:v>
                </c:pt>
                <c:pt idx="1904">
                  <c:v>17.9</c:v>
                </c:pt>
                <c:pt idx="1905">
                  <c:v>17.9</c:v>
                </c:pt>
                <c:pt idx="1906">
                  <c:v>18.1</c:v>
                </c:pt>
                <c:pt idx="1907">
                  <c:v>18.2</c:v>
                </c:pt>
                <c:pt idx="1908">
                  <c:v>18.4</c:v>
                </c:pt>
                <c:pt idx="1909">
                  <c:v>18.8</c:v>
                </c:pt>
                <c:pt idx="1910">
                  <c:v>18.7</c:v>
                </c:pt>
                <c:pt idx="1911">
                  <c:v>18.8</c:v>
                </c:pt>
                <c:pt idx="1912">
                  <c:v>18.9</c:v>
                </c:pt>
                <c:pt idx="1913">
                  <c:v>19.2</c:v>
                </c:pt>
                <c:pt idx="1914">
                  <c:v>19.4</c:v>
                </c:pt>
                <c:pt idx="1915">
                  <c:v>19.5</c:v>
                </c:pt>
                <c:pt idx="1916">
                  <c:v>19.6</c:v>
                </c:pt>
                <c:pt idx="1917">
                  <c:v>19.7</c:v>
                </c:pt>
                <c:pt idx="1918">
                  <c:v>19.8</c:v>
                </c:pt>
                <c:pt idx="1919">
                  <c:v>20.0</c:v>
                </c:pt>
                <c:pt idx="1920">
                  <c:v>20.0</c:v>
                </c:pt>
                <c:pt idx="1921">
                  <c:v>20.0</c:v>
                </c:pt>
                <c:pt idx="1922">
                  <c:v>20.0</c:v>
                </c:pt>
                <c:pt idx="1923">
                  <c:v>19.9</c:v>
                </c:pt>
                <c:pt idx="1924">
                  <c:v>19.8</c:v>
                </c:pt>
                <c:pt idx="1925">
                  <c:v>19.8</c:v>
                </c:pt>
                <c:pt idx="1926">
                  <c:v>19.6</c:v>
                </c:pt>
                <c:pt idx="1927">
                  <c:v>19.6</c:v>
                </c:pt>
                <c:pt idx="1928">
                  <c:v>19.5</c:v>
                </c:pt>
                <c:pt idx="1929">
                  <c:v>19.4</c:v>
                </c:pt>
                <c:pt idx="1930">
                  <c:v>19.5</c:v>
                </c:pt>
                <c:pt idx="1931">
                  <c:v>19.5</c:v>
                </c:pt>
                <c:pt idx="1932">
                  <c:v>19.4</c:v>
                </c:pt>
                <c:pt idx="1933">
                  <c:v>19.2</c:v>
                </c:pt>
                <c:pt idx="1934">
                  <c:v>19.1</c:v>
                </c:pt>
                <c:pt idx="1935">
                  <c:v>19.1</c:v>
                </c:pt>
                <c:pt idx="1936">
                  <c:v>19.0</c:v>
                </c:pt>
                <c:pt idx="1937">
                  <c:v>18.9</c:v>
                </c:pt>
                <c:pt idx="1938">
                  <c:v>18.8</c:v>
                </c:pt>
                <c:pt idx="1939">
                  <c:v>18.6</c:v>
                </c:pt>
                <c:pt idx="1940">
                  <c:v>18.6</c:v>
                </c:pt>
                <c:pt idx="1941">
                  <c:v>18.5</c:v>
                </c:pt>
                <c:pt idx="1942">
                  <c:v>18.5</c:v>
                </c:pt>
                <c:pt idx="1943">
                  <c:v>18.5</c:v>
                </c:pt>
                <c:pt idx="1944">
                  <c:v>18.4</c:v>
                </c:pt>
                <c:pt idx="1945">
                  <c:v>18.4</c:v>
                </c:pt>
                <c:pt idx="1946">
                  <c:v>18.3</c:v>
                </c:pt>
                <c:pt idx="1947">
                  <c:v>18.2</c:v>
                </c:pt>
                <c:pt idx="1948">
                  <c:v>18.2</c:v>
                </c:pt>
                <c:pt idx="1949">
                  <c:v>18.2</c:v>
                </c:pt>
                <c:pt idx="1950">
                  <c:v>18.1</c:v>
                </c:pt>
                <c:pt idx="1951">
                  <c:v>18.0</c:v>
                </c:pt>
                <c:pt idx="1952">
                  <c:v>17.8</c:v>
                </c:pt>
                <c:pt idx="1953">
                  <c:v>17.8</c:v>
                </c:pt>
                <c:pt idx="1954">
                  <c:v>17.6</c:v>
                </c:pt>
                <c:pt idx="1955">
                  <c:v>17.4</c:v>
                </c:pt>
                <c:pt idx="1956">
                  <c:v>17.2</c:v>
                </c:pt>
                <c:pt idx="1957">
                  <c:v>17.1</c:v>
                </c:pt>
                <c:pt idx="1958">
                  <c:v>16.9</c:v>
                </c:pt>
                <c:pt idx="1959">
                  <c:v>16.8</c:v>
                </c:pt>
                <c:pt idx="1960">
                  <c:v>16.8</c:v>
                </c:pt>
                <c:pt idx="1961">
                  <c:v>16.6</c:v>
                </c:pt>
                <c:pt idx="1962">
                  <c:v>16.6</c:v>
                </c:pt>
                <c:pt idx="1963">
                  <c:v>16.7</c:v>
                </c:pt>
                <c:pt idx="1964">
                  <c:v>16.4</c:v>
                </c:pt>
                <c:pt idx="1965">
                  <c:v>16.2</c:v>
                </c:pt>
                <c:pt idx="1966">
                  <c:v>16.2</c:v>
                </c:pt>
                <c:pt idx="1967">
                  <c:v>16.0</c:v>
                </c:pt>
                <c:pt idx="1968">
                  <c:v>15.7</c:v>
                </c:pt>
                <c:pt idx="1969">
                  <c:v>15.1</c:v>
                </c:pt>
                <c:pt idx="1970">
                  <c:v>14.5</c:v>
                </c:pt>
                <c:pt idx="1971">
                  <c:v>14.2</c:v>
                </c:pt>
                <c:pt idx="1972">
                  <c:v>14.2</c:v>
                </c:pt>
                <c:pt idx="1973">
                  <c:v>14.0</c:v>
                </c:pt>
                <c:pt idx="1974">
                  <c:v>14.3</c:v>
                </c:pt>
                <c:pt idx="1975">
                  <c:v>14.2</c:v>
                </c:pt>
                <c:pt idx="1976">
                  <c:v>14.0</c:v>
                </c:pt>
                <c:pt idx="1977">
                  <c:v>13.9</c:v>
                </c:pt>
                <c:pt idx="1978">
                  <c:v>13.6</c:v>
                </c:pt>
                <c:pt idx="1979">
                  <c:v>13.8</c:v>
                </c:pt>
                <c:pt idx="1980">
                  <c:v>13.4</c:v>
                </c:pt>
                <c:pt idx="1981">
                  <c:v>13.7</c:v>
                </c:pt>
                <c:pt idx="1982">
                  <c:v>13.7</c:v>
                </c:pt>
                <c:pt idx="1983">
                  <c:v>13.7</c:v>
                </c:pt>
                <c:pt idx="1984">
                  <c:v>13.7</c:v>
                </c:pt>
                <c:pt idx="1985">
                  <c:v>13.5</c:v>
                </c:pt>
                <c:pt idx="1986">
                  <c:v>12.7</c:v>
                </c:pt>
                <c:pt idx="1987">
                  <c:v>12.2</c:v>
                </c:pt>
                <c:pt idx="1988">
                  <c:v>11.6</c:v>
                </c:pt>
                <c:pt idx="1989">
                  <c:v>11.3</c:v>
                </c:pt>
                <c:pt idx="1990">
                  <c:v>11.2</c:v>
                </c:pt>
                <c:pt idx="1991">
                  <c:v>11.5</c:v>
                </c:pt>
                <c:pt idx="1992">
                  <c:v>11.6</c:v>
                </c:pt>
                <c:pt idx="1993">
                  <c:v>11.3</c:v>
                </c:pt>
                <c:pt idx="1994">
                  <c:v>11.4</c:v>
                </c:pt>
                <c:pt idx="1995">
                  <c:v>11.2</c:v>
                </c:pt>
                <c:pt idx="1996">
                  <c:v>10.9</c:v>
                </c:pt>
                <c:pt idx="1997">
                  <c:v>11.2</c:v>
                </c:pt>
                <c:pt idx="1998">
                  <c:v>11.4</c:v>
                </c:pt>
                <c:pt idx="1999">
                  <c:v>10.9</c:v>
                </c:pt>
                <c:pt idx="2000">
                  <c:v>10.4</c:v>
                </c:pt>
                <c:pt idx="2001">
                  <c:v>10.3</c:v>
                </c:pt>
                <c:pt idx="2002">
                  <c:v>10.2</c:v>
                </c:pt>
                <c:pt idx="2003">
                  <c:v>10.2</c:v>
                </c:pt>
                <c:pt idx="2004">
                  <c:v>10.1</c:v>
                </c:pt>
                <c:pt idx="2005">
                  <c:v>10.1</c:v>
                </c:pt>
                <c:pt idx="2006">
                  <c:v>10.1</c:v>
                </c:pt>
                <c:pt idx="2007">
                  <c:v>9.9</c:v>
                </c:pt>
                <c:pt idx="2008">
                  <c:v>9.3</c:v>
                </c:pt>
                <c:pt idx="2009">
                  <c:v>9.0</c:v>
                </c:pt>
                <c:pt idx="2010">
                  <c:v>9.0</c:v>
                </c:pt>
                <c:pt idx="2011">
                  <c:v>9.1</c:v>
                </c:pt>
                <c:pt idx="2012">
                  <c:v>9.0</c:v>
                </c:pt>
                <c:pt idx="2013">
                  <c:v>8.8</c:v>
                </c:pt>
                <c:pt idx="2014">
                  <c:v>8.8</c:v>
                </c:pt>
                <c:pt idx="2015">
                  <c:v>8.700000000000001</c:v>
                </c:pt>
                <c:pt idx="2016">
                  <c:v>8.6</c:v>
                </c:pt>
                <c:pt idx="2017">
                  <c:v>8.4</c:v>
                </c:pt>
                <c:pt idx="2018">
                  <c:v>8.3</c:v>
                </c:pt>
                <c:pt idx="2019">
                  <c:v>8.0</c:v>
                </c:pt>
                <c:pt idx="2020">
                  <c:v>7.8</c:v>
                </c:pt>
                <c:pt idx="2021">
                  <c:v>7.6</c:v>
                </c:pt>
                <c:pt idx="2022">
                  <c:v>7.6</c:v>
                </c:pt>
                <c:pt idx="2023">
                  <c:v>7.3</c:v>
                </c:pt>
                <c:pt idx="2024">
                  <c:v>7.2</c:v>
                </c:pt>
                <c:pt idx="2025">
                  <c:v>7.1</c:v>
                </c:pt>
                <c:pt idx="2026">
                  <c:v>6.9</c:v>
                </c:pt>
                <c:pt idx="2027">
                  <c:v>6.6</c:v>
                </c:pt>
                <c:pt idx="2028">
                  <c:v>6.3</c:v>
                </c:pt>
                <c:pt idx="2029">
                  <c:v>6.1</c:v>
                </c:pt>
                <c:pt idx="2030">
                  <c:v>6.1</c:v>
                </c:pt>
                <c:pt idx="2031">
                  <c:v>6.0</c:v>
                </c:pt>
                <c:pt idx="2032">
                  <c:v>6.0</c:v>
                </c:pt>
                <c:pt idx="2033">
                  <c:v>5.9</c:v>
                </c:pt>
                <c:pt idx="2034">
                  <c:v>5.7</c:v>
                </c:pt>
                <c:pt idx="2035">
                  <c:v>5.6</c:v>
                </c:pt>
                <c:pt idx="2036">
                  <c:v>5.5</c:v>
                </c:pt>
                <c:pt idx="2037">
                  <c:v>5.4</c:v>
                </c:pt>
                <c:pt idx="2038">
                  <c:v>5.2</c:v>
                </c:pt>
                <c:pt idx="2039">
                  <c:v>5.1</c:v>
                </c:pt>
                <c:pt idx="2040">
                  <c:v>5.0</c:v>
                </c:pt>
                <c:pt idx="2041">
                  <c:v>4.9</c:v>
                </c:pt>
                <c:pt idx="2042">
                  <c:v>4.7</c:v>
                </c:pt>
                <c:pt idx="2043">
                  <c:v>4.7</c:v>
                </c:pt>
                <c:pt idx="2044">
                  <c:v>4.4</c:v>
                </c:pt>
                <c:pt idx="2045">
                  <c:v>4.4</c:v>
                </c:pt>
                <c:pt idx="2046">
                  <c:v>4.4</c:v>
                </c:pt>
                <c:pt idx="2047">
                  <c:v>4.5</c:v>
                </c:pt>
                <c:pt idx="2048">
                  <c:v>4.4</c:v>
                </c:pt>
                <c:pt idx="2049">
                  <c:v>4.4</c:v>
                </c:pt>
                <c:pt idx="2050">
                  <c:v>4.4</c:v>
                </c:pt>
                <c:pt idx="2051">
                  <c:v>4.3</c:v>
                </c:pt>
                <c:pt idx="2052">
                  <c:v>4.2</c:v>
                </c:pt>
                <c:pt idx="2053">
                  <c:v>4.0</c:v>
                </c:pt>
                <c:pt idx="2054">
                  <c:v>3.9</c:v>
                </c:pt>
                <c:pt idx="2055">
                  <c:v>3.8</c:v>
                </c:pt>
                <c:pt idx="2056">
                  <c:v>3.7</c:v>
                </c:pt>
                <c:pt idx="2057">
                  <c:v>3.6</c:v>
                </c:pt>
                <c:pt idx="2058">
                  <c:v>3.5</c:v>
                </c:pt>
                <c:pt idx="2059">
                  <c:v>3.5</c:v>
                </c:pt>
                <c:pt idx="2060">
                  <c:v>3.4</c:v>
                </c:pt>
                <c:pt idx="2061">
                  <c:v>3.3</c:v>
                </c:pt>
                <c:pt idx="2062">
                  <c:v>3.3</c:v>
                </c:pt>
                <c:pt idx="2063">
                  <c:v>3.5</c:v>
                </c:pt>
                <c:pt idx="2064">
                  <c:v>3.6</c:v>
                </c:pt>
                <c:pt idx="2065">
                  <c:v>3.7</c:v>
                </c:pt>
                <c:pt idx="2066">
                  <c:v>3.9</c:v>
                </c:pt>
                <c:pt idx="2067">
                  <c:v>3.9</c:v>
                </c:pt>
                <c:pt idx="2068">
                  <c:v>3.9</c:v>
                </c:pt>
                <c:pt idx="2069">
                  <c:v>4.0</c:v>
                </c:pt>
                <c:pt idx="2070">
                  <c:v>4.0</c:v>
                </c:pt>
                <c:pt idx="2071">
                  <c:v>3.9</c:v>
                </c:pt>
                <c:pt idx="2072">
                  <c:v>3.9</c:v>
                </c:pt>
                <c:pt idx="2073">
                  <c:v>3.8</c:v>
                </c:pt>
                <c:pt idx="2074">
                  <c:v>3.9</c:v>
                </c:pt>
                <c:pt idx="2075">
                  <c:v>3.8</c:v>
                </c:pt>
                <c:pt idx="2076">
                  <c:v>3.8</c:v>
                </c:pt>
                <c:pt idx="2077">
                  <c:v>3.8</c:v>
                </c:pt>
                <c:pt idx="2078">
                  <c:v>3.9</c:v>
                </c:pt>
                <c:pt idx="2079">
                  <c:v>4.1</c:v>
                </c:pt>
                <c:pt idx="2080">
                  <c:v>4.0</c:v>
                </c:pt>
                <c:pt idx="2081">
                  <c:v>4.1</c:v>
                </c:pt>
                <c:pt idx="2082">
                  <c:v>4.0</c:v>
                </c:pt>
                <c:pt idx="2083">
                  <c:v>4.0</c:v>
                </c:pt>
                <c:pt idx="2084">
                  <c:v>4.2</c:v>
                </c:pt>
                <c:pt idx="2085">
                  <c:v>4.2</c:v>
                </c:pt>
                <c:pt idx="2086">
                  <c:v>4.1</c:v>
                </c:pt>
                <c:pt idx="2087">
                  <c:v>4.1</c:v>
                </c:pt>
                <c:pt idx="2088">
                  <c:v>4.2</c:v>
                </c:pt>
                <c:pt idx="2089">
                  <c:v>4.2</c:v>
                </c:pt>
                <c:pt idx="2090">
                  <c:v>4.4</c:v>
                </c:pt>
                <c:pt idx="2091">
                  <c:v>4.8</c:v>
                </c:pt>
                <c:pt idx="2092">
                  <c:v>4.8</c:v>
                </c:pt>
                <c:pt idx="2093">
                  <c:v>4.8</c:v>
                </c:pt>
                <c:pt idx="2094">
                  <c:v>5.0</c:v>
                </c:pt>
                <c:pt idx="2095">
                  <c:v>5.0</c:v>
                </c:pt>
                <c:pt idx="2096">
                  <c:v>5.2</c:v>
                </c:pt>
                <c:pt idx="2097">
                  <c:v>5.1</c:v>
                </c:pt>
                <c:pt idx="2098">
                  <c:v>5.5</c:v>
                </c:pt>
                <c:pt idx="2099">
                  <c:v>5.3</c:v>
                </c:pt>
                <c:pt idx="2100">
                  <c:v>5.3</c:v>
                </c:pt>
                <c:pt idx="2101">
                  <c:v>5.6</c:v>
                </c:pt>
                <c:pt idx="2102">
                  <c:v>5.5</c:v>
                </c:pt>
                <c:pt idx="2103">
                  <c:v>5.2</c:v>
                </c:pt>
                <c:pt idx="2104">
                  <c:v>5.7</c:v>
                </c:pt>
                <c:pt idx="2105">
                  <c:v>6.4</c:v>
                </c:pt>
                <c:pt idx="2106">
                  <c:v>6.5</c:v>
                </c:pt>
                <c:pt idx="2107">
                  <c:v>6.3</c:v>
                </c:pt>
                <c:pt idx="2108">
                  <c:v>6.4</c:v>
                </c:pt>
                <c:pt idx="2109">
                  <c:v>6.2</c:v>
                </c:pt>
                <c:pt idx="2110">
                  <c:v>6.2</c:v>
                </c:pt>
                <c:pt idx="2111">
                  <c:v>6.5</c:v>
                </c:pt>
                <c:pt idx="2112">
                  <c:v>6.7</c:v>
                </c:pt>
                <c:pt idx="2113">
                  <c:v>6.7</c:v>
                </c:pt>
                <c:pt idx="2114">
                  <c:v>6.9</c:v>
                </c:pt>
                <c:pt idx="2115">
                  <c:v>6.8</c:v>
                </c:pt>
                <c:pt idx="2116">
                  <c:v>6.9</c:v>
                </c:pt>
                <c:pt idx="2117">
                  <c:v>6.3</c:v>
                </c:pt>
                <c:pt idx="2118">
                  <c:v>6.1</c:v>
                </c:pt>
                <c:pt idx="2119">
                  <c:v>6.3</c:v>
                </c:pt>
                <c:pt idx="2120">
                  <c:v>6.2</c:v>
                </c:pt>
                <c:pt idx="2121">
                  <c:v>6.3</c:v>
                </c:pt>
                <c:pt idx="2122">
                  <c:v>6.3</c:v>
                </c:pt>
                <c:pt idx="2123">
                  <c:v>6.3</c:v>
                </c:pt>
                <c:pt idx="2124">
                  <c:v>6.7</c:v>
                </c:pt>
                <c:pt idx="2125">
                  <c:v>6.6</c:v>
                </c:pt>
                <c:pt idx="2126">
                  <c:v>6.6</c:v>
                </c:pt>
                <c:pt idx="2127">
                  <c:v>6.7</c:v>
                </c:pt>
                <c:pt idx="2128">
                  <c:v>6.7</c:v>
                </c:pt>
                <c:pt idx="2129">
                  <c:v>6.8</c:v>
                </c:pt>
                <c:pt idx="2130">
                  <c:v>6.7</c:v>
                </c:pt>
                <c:pt idx="2131">
                  <c:v>6.9</c:v>
                </c:pt>
                <c:pt idx="2132">
                  <c:v>7.0</c:v>
                </c:pt>
                <c:pt idx="2133">
                  <c:v>6.8</c:v>
                </c:pt>
                <c:pt idx="2134">
                  <c:v>6.9</c:v>
                </c:pt>
                <c:pt idx="2135">
                  <c:v>7.0</c:v>
                </c:pt>
                <c:pt idx="2136">
                  <c:v>7.1</c:v>
                </c:pt>
                <c:pt idx="2137">
                  <c:v>8.8</c:v>
                </c:pt>
                <c:pt idx="2138">
                  <c:v>10.8</c:v>
                </c:pt>
                <c:pt idx="2139">
                  <c:v>11.2</c:v>
                </c:pt>
                <c:pt idx="2140">
                  <c:v>10.9</c:v>
                </c:pt>
                <c:pt idx="2141">
                  <c:v>10.9</c:v>
                </c:pt>
                <c:pt idx="2142">
                  <c:v>11.1</c:v>
                </c:pt>
                <c:pt idx="2143">
                  <c:v>11.2</c:v>
                </c:pt>
                <c:pt idx="2144">
                  <c:v>10.5</c:v>
                </c:pt>
                <c:pt idx="2145">
                  <c:v>10.4</c:v>
                </c:pt>
                <c:pt idx="2146">
                  <c:v>10.4</c:v>
                </c:pt>
                <c:pt idx="2147">
                  <c:v>10.2</c:v>
                </c:pt>
                <c:pt idx="2148">
                  <c:v>10.7</c:v>
                </c:pt>
                <c:pt idx="2149">
                  <c:v>11.0</c:v>
                </c:pt>
                <c:pt idx="2150">
                  <c:v>10.9</c:v>
                </c:pt>
                <c:pt idx="2151">
                  <c:v>11.6</c:v>
                </c:pt>
                <c:pt idx="2152">
                  <c:v>11.8</c:v>
                </c:pt>
                <c:pt idx="2153">
                  <c:v>12.0</c:v>
                </c:pt>
                <c:pt idx="2154">
                  <c:v>12.2</c:v>
                </c:pt>
                <c:pt idx="2155">
                  <c:v>12.2</c:v>
                </c:pt>
                <c:pt idx="2156">
                  <c:v>12.2</c:v>
                </c:pt>
                <c:pt idx="2157">
                  <c:v>12.4</c:v>
                </c:pt>
                <c:pt idx="2158">
                  <c:v>13.2</c:v>
                </c:pt>
                <c:pt idx="2159">
                  <c:v>13.3</c:v>
                </c:pt>
                <c:pt idx="2160">
                  <c:v>12.9</c:v>
                </c:pt>
                <c:pt idx="2161">
                  <c:v>12.6</c:v>
                </c:pt>
                <c:pt idx="2162">
                  <c:v>12.4</c:v>
                </c:pt>
                <c:pt idx="2163">
                  <c:v>12.4</c:v>
                </c:pt>
                <c:pt idx="2164">
                  <c:v>12.2</c:v>
                </c:pt>
                <c:pt idx="2165">
                  <c:v>11.8</c:v>
                </c:pt>
                <c:pt idx="2166">
                  <c:v>11.8</c:v>
                </c:pt>
                <c:pt idx="2167">
                  <c:v>11.7</c:v>
                </c:pt>
                <c:pt idx="2168">
                  <c:v>11.5</c:v>
                </c:pt>
                <c:pt idx="2169">
                  <c:v>11.4</c:v>
                </c:pt>
                <c:pt idx="2170">
                  <c:v>11.3</c:v>
                </c:pt>
                <c:pt idx="2171">
                  <c:v>11.2</c:v>
                </c:pt>
                <c:pt idx="2172">
                  <c:v>11.0</c:v>
                </c:pt>
                <c:pt idx="2173">
                  <c:v>10.9</c:v>
                </c:pt>
                <c:pt idx="2174">
                  <c:v>11.0</c:v>
                </c:pt>
                <c:pt idx="2175">
                  <c:v>11.0</c:v>
                </c:pt>
                <c:pt idx="2176">
                  <c:v>11.1</c:v>
                </c:pt>
                <c:pt idx="2177">
                  <c:v>11.1</c:v>
                </c:pt>
                <c:pt idx="2178">
                  <c:v>11.3</c:v>
                </c:pt>
                <c:pt idx="2179">
                  <c:v>11.4</c:v>
                </c:pt>
                <c:pt idx="2180">
                  <c:v>11.3</c:v>
                </c:pt>
                <c:pt idx="2181">
                  <c:v>11.5</c:v>
                </c:pt>
                <c:pt idx="2182">
                  <c:v>11.5</c:v>
                </c:pt>
                <c:pt idx="2183">
                  <c:v>11.7</c:v>
                </c:pt>
                <c:pt idx="2184">
                  <c:v>11.8</c:v>
                </c:pt>
                <c:pt idx="2185">
                  <c:v>12.0</c:v>
                </c:pt>
                <c:pt idx="2186">
                  <c:v>12.0</c:v>
                </c:pt>
                <c:pt idx="2187">
                  <c:v>12.5</c:v>
                </c:pt>
                <c:pt idx="2188">
                  <c:v>12.6</c:v>
                </c:pt>
                <c:pt idx="2189">
                  <c:v>12.8</c:v>
                </c:pt>
                <c:pt idx="2190">
                  <c:v>13.0</c:v>
                </c:pt>
                <c:pt idx="2191">
                  <c:v>13.2</c:v>
                </c:pt>
                <c:pt idx="2192">
                  <c:v>13.6</c:v>
                </c:pt>
                <c:pt idx="2193">
                  <c:v>13.7</c:v>
                </c:pt>
                <c:pt idx="2194">
                  <c:v>13.9</c:v>
                </c:pt>
                <c:pt idx="2195">
                  <c:v>14.1</c:v>
                </c:pt>
                <c:pt idx="2196">
                  <c:v>14.2</c:v>
                </c:pt>
                <c:pt idx="2197">
                  <c:v>14.3</c:v>
                </c:pt>
                <c:pt idx="2198">
                  <c:v>14.5</c:v>
                </c:pt>
                <c:pt idx="2199">
                  <c:v>14.9</c:v>
                </c:pt>
                <c:pt idx="2200">
                  <c:v>14.3</c:v>
                </c:pt>
                <c:pt idx="2201">
                  <c:v>14.6</c:v>
                </c:pt>
                <c:pt idx="2202">
                  <c:v>14.5</c:v>
                </c:pt>
                <c:pt idx="2203">
                  <c:v>14.6</c:v>
                </c:pt>
                <c:pt idx="2204">
                  <c:v>14.8</c:v>
                </c:pt>
                <c:pt idx="2205">
                  <c:v>14.8</c:v>
                </c:pt>
                <c:pt idx="2206">
                  <c:v>14.8</c:v>
                </c:pt>
                <c:pt idx="2207">
                  <c:v>14.9</c:v>
                </c:pt>
                <c:pt idx="2208">
                  <c:v>14.9</c:v>
                </c:pt>
                <c:pt idx="2209">
                  <c:v>14.9</c:v>
                </c:pt>
                <c:pt idx="2210">
                  <c:v>15.0</c:v>
                </c:pt>
                <c:pt idx="2211">
                  <c:v>15.2</c:v>
                </c:pt>
                <c:pt idx="2212">
                  <c:v>15.2</c:v>
                </c:pt>
                <c:pt idx="2213">
                  <c:v>15.1</c:v>
                </c:pt>
                <c:pt idx="2214">
                  <c:v>15.1</c:v>
                </c:pt>
                <c:pt idx="2215">
                  <c:v>15.2</c:v>
                </c:pt>
                <c:pt idx="2216">
                  <c:v>15.6</c:v>
                </c:pt>
                <c:pt idx="2217">
                  <c:v>15.7</c:v>
                </c:pt>
                <c:pt idx="2218">
                  <c:v>15.9</c:v>
                </c:pt>
                <c:pt idx="2219">
                  <c:v>15.9</c:v>
                </c:pt>
                <c:pt idx="2220">
                  <c:v>16.0</c:v>
                </c:pt>
                <c:pt idx="2221">
                  <c:v>16.1</c:v>
                </c:pt>
                <c:pt idx="2222">
                  <c:v>16.2</c:v>
                </c:pt>
                <c:pt idx="2223">
                  <c:v>16.4</c:v>
                </c:pt>
                <c:pt idx="2224">
                  <c:v>16.5</c:v>
                </c:pt>
                <c:pt idx="2225">
                  <c:v>16.4</c:v>
                </c:pt>
                <c:pt idx="2226">
                  <c:v>16.5</c:v>
                </c:pt>
                <c:pt idx="2227">
                  <c:v>16.6</c:v>
                </c:pt>
                <c:pt idx="2228">
                  <c:v>16.5</c:v>
                </c:pt>
                <c:pt idx="2229">
                  <c:v>16.5</c:v>
                </c:pt>
                <c:pt idx="2230">
                  <c:v>16.5</c:v>
                </c:pt>
                <c:pt idx="2231">
                  <c:v>16.6</c:v>
                </c:pt>
                <c:pt idx="2232">
                  <c:v>16.7</c:v>
                </c:pt>
                <c:pt idx="2233">
                  <c:v>16.8</c:v>
                </c:pt>
                <c:pt idx="2234">
                  <c:v>16.9</c:v>
                </c:pt>
                <c:pt idx="2235">
                  <c:v>16.9</c:v>
                </c:pt>
                <c:pt idx="2236">
                  <c:v>17.0</c:v>
                </c:pt>
                <c:pt idx="2237">
                  <c:v>17.1</c:v>
                </c:pt>
                <c:pt idx="2238">
                  <c:v>17.2</c:v>
                </c:pt>
                <c:pt idx="2239">
                  <c:v>17.3</c:v>
                </c:pt>
                <c:pt idx="2240">
                  <c:v>17.5</c:v>
                </c:pt>
                <c:pt idx="2241">
                  <c:v>17.6</c:v>
                </c:pt>
                <c:pt idx="2242">
                  <c:v>17.6</c:v>
                </c:pt>
                <c:pt idx="2243">
                  <c:v>17.6</c:v>
                </c:pt>
                <c:pt idx="2244">
                  <c:v>17.8</c:v>
                </c:pt>
                <c:pt idx="2245">
                  <c:v>17.8</c:v>
                </c:pt>
                <c:pt idx="2246">
                  <c:v>17.8</c:v>
                </c:pt>
                <c:pt idx="2247">
                  <c:v>17.8</c:v>
                </c:pt>
                <c:pt idx="2248">
                  <c:v>17.9</c:v>
                </c:pt>
                <c:pt idx="2249">
                  <c:v>17.8</c:v>
                </c:pt>
                <c:pt idx="2250">
                  <c:v>17.9</c:v>
                </c:pt>
                <c:pt idx="2251">
                  <c:v>17.9</c:v>
                </c:pt>
                <c:pt idx="2252">
                  <c:v>17.9</c:v>
                </c:pt>
                <c:pt idx="2253">
                  <c:v>18.0</c:v>
                </c:pt>
                <c:pt idx="2254">
                  <c:v>18.0</c:v>
                </c:pt>
                <c:pt idx="2255">
                  <c:v>18.1</c:v>
                </c:pt>
                <c:pt idx="2256">
                  <c:v>18.2</c:v>
                </c:pt>
                <c:pt idx="2257">
                  <c:v>18.2</c:v>
                </c:pt>
                <c:pt idx="2258">
                  <c:v>18.3</c:v>
                </c:pt>
                <c:pt idx="2259">
                  <c:v>18.4</c:v>
                </c:pt>
                <c:pt idx="2260">
                  <c:v>18.5</c:v>
                </c:pt>
                <c:pt idx="2261">
                  <c:v>18.5</c:v>
                </c:pt>
                <c:pt idx="2262">
                  <c:v>18.7</c:v>
                </c:pt>
                <c:pt idx="2263">
                  <c:v>18.8</c:v>
                </c:pt>
                <c:pt idx="2264">
                  <c:v>18.9</c:v>
                </c:pt>
                <c:pt idx="2265">
                  <c:v>19.1</c:v>
                </c:pt>
                <c:pt idx="2266">
                  <c:v>19.4</c:v>
                </c:pt>
                <c:pt idx="2267">
                  <c:v>19.6</c:v>
                </c:pt>
                <c:pt idx="2268">
                  <c:v>19.7</c:v>
                </c:pt>
                <c:pt idx="2269">
                  <c:v>19.9</c:v>
                </c:pt>
                <c:pt idx="2270">
                  <c:v>19.9</c:v>
                </c:pt>
                <c:pt idx="2271">
                  <c:v>20.2</c:v>
                </c:pt>
                <c:pt idx="2272">
                  <c:v>20.2</c:v>
                </c:pt>
                <c:pt idx="2273">
                  <c:v>20.2</c:v>
                </c:pt>
                <c:pt idx="2274">
                  <c:v>20.2</c:v>
                </c:pt>
                <c:pt idx="2275">
                  <c:v>20.4</c:v>
                </c:pt>
                <c:pt idx="2276">
                  <c:v>20.6</c:v>
                </c:pt>
                <c:pt idx="2277">
                  <c:v>20.5</c:v>
                </c:pt>
                <c:pt idx="2278">
                  <c:v>20.5</c:v>
                </c:pt>
                <c:pt idx="2279">
                  <c:v>20.5</c:v>
                </c:pt>
                <c:pt idx="2280">
                  <c:v>20.6</c:v>
                </c:pt>
                <c:pt idx="2281">
                  <c:v>20.6</c:v>
                </c:pt>
                <c:pt idx="2282">
                  <c:v>20.6</c:v>
                </c:pt>
                <c:pt idx="2283">
                  <c:v>20.5</c:v>
                </c:pt>
                <c:pt idx="2284">
                  <c:v>20.5</c:v>
                </c:pt>
                <c:pt idx="2285">
                  <c:v>20.5</c:v>
                </c:pt>
                <c:pt idx="2286">
                  <c:v>20.4</c:v>
                </c:pt>
                <c:pt idx="2287">
                  <c:v>20.4</c:v>
                </c:pt>
                <c:pt idx="2288">
                  <c:v>20.3</c:v>
                </c:pt>
                <c:pt idx="2289">
                  <c:v>20.2</c:v>
                </c:pt>
                <c:pt idx="2290">
                  <c:v>20.1</c:v>
                </c:pt>
                <c:pt idx="2291">
                  <c:v>20.1</c:v>
                </c:pt>
                <c:pt idx="2292">
                  <c:v>20.1</c:v>
                </c:pt>
                <c:pt idx="2293">
                  <c:v>20.2</c:v>
                </c:pt>
                <c:pt idx="2294">
                  <c:v>20.1</c:v>
                </c:pt>
                <c:pt idx="2295">
                  <c:v>20.1</c:v>
                </c:pt>
                <c:pt idx="2296">
                  <c:v>20.0</c:v>
                </c:pt>
                <c:pt idx="2297">
                  <c:v>19.9</c:v>
                </c:pt>
                <c:pt idx="2298">
                  <c:v>19.9</c:v>
                </c:pt>
                <c:pt idx="2299">
                  <c:v>19.8</c:v>
                </c:pt>
                <c:pt idx="2300">
                  <c:v>19.6</c:v>
                </c:pt>
                <c:pt idx="2301">
                  <c:v>19.0</c:v>
                </c:pt>
                <c:pt idx="2302">
                  <c:v>18.9</c:v>
                </c:pt>
                <c:pt idx="2303">
                  <c:v>18.9</c:v>
                </c:pt>
                <c:pt idx="2304">
                  <c:v>18.8</c:v>
                </c:pt>
                <c:pt idx="2305">
                  <c:v>18.7</c:v>
                </c:pt>
                <c:pt idx="2306">
                  <c:v>18.2</c:v>
                </c:pt>
                <c:pt idx="2307">
                  <c:v>18.3</c:v>
                </c:pt>
                <c:pt idx="2308">
                  <c:v>17.6</c:v>
                </c:pt>
                <c:pt idx="2309">
                  <c:v>16.8</c:v>
                </c:pt>
                <c:pt idx="2310">
                  <c:v>16.7</c:v>
                </c:pt>
                <c:pt idx="2311">
                  <c:v>16.8</c:v>
                </c:pt>
                <c:pt idx="2312">
                  <c:v>17.0</c:v>
                </c:pt>
                <c:pt idx="2313">
                  <c:v>16.6</c:v>
                </c:pt>
                <c:pt idx="2314">
                  <c:v>16.6</c:v>
                </c:pt>
                <c:pt idx="2315">
                  <c:v>16.4</c:v>
                </c:pt>
                <c:pt idx="2316">
                  <c:v>15.9</c:v>
                </c:pt>
                <c:pt idx="2317">
                  <c:v>15.6</c:v>
                </c:pt>
                <c:pt idx="2318">
                  <c:v>14.9</c:v>
                </c:pt>
                <c:pt idx="2319">
                  <c:v>14.9</c:v>
                </c:pt>
                <c:pt idx="2320">
                  <c:v>14.8</c:v>
                </c:pt>
                <c:pt idx="2321">
                  <c:v>14.8</c:v>
                </c:pt>
                <c:pt idx="2322">
                  <c:v>14.5</c:v>
                </c:pt>
                <c:pt idx="2323">
                  <c:v>14.3</c:v>
                </c:pt>
                <c:pt idx="2324">
                  <c:v>14.2</c:v>
                </c:pt>
                <c:pt idx="2325">
                  <c:v>14.3</c:v>
                </c:pt>
                <c:pt idx="2326">
                  <c:v>13.9</c:v>
                </c:pt>
                <c:pt idx="2327">
                  <c:v>13.8</c:v>
                </c:pt>
                <c:pt idx="2328">
                  <c:v>13.7</c:v>
                </c:pt>
                <c:pt idx="2329">
                  <c:v>13.5</c:v>
                </c:pt>
                <c:pt idx="2330">
                  <c:v>13.3</c:v>
                </c:pt>
                <c:pt idx="2331">
                  <c:v>13.1</c:v>
                </c:pt>
                <c:pt idx="2332">
                  <c:v>13.3</c:v>
                </c:pt>
                <c:pt idx="2333">
                  <c:v>13.3</c:v>
                </c:pt>
                <c:pt idx="2334">
                  <c:v>13.0</c:v>
                </c:pt>
                <c:pt idx="2335">
                  <c:v>13.0</c:v>
                </c:pt>
                <c:pt idx="2336">
                  <c:v>12.8</c:v>
                </c:pt>
                <c:pt idx="2337">
                  <c:v>12.7</c:v>
                </c:pt>
                <c:pt idx="2338">
                  <c:v>12.7</c:v>
                </c:pt>
                <c:pt idx="2339">
                  <c:v>12.5</c:v>
                </c:pt>
                <c:pt idx="2340">
                  <c:v>12.2</c:v>
                </c:pt>
                <c:pt idx="2341">
                  <c:v>12.1</c:v>
                </c:pt>
                <c:pt idx="2342">
                  <c:v>12.1</c:v>
                </c:pt>
                <c:pt idx="2343">
                  <c:v>11.9</c:v>
                </c:pt>
                <c:pt idx="2344">
                  <c:v>11.7</c:v>
                </c:pt>
                <c:pt idx="2345">
                  <c:v>11.4</c:v>
                </c:pt>
                <c:pt idx="2346">
                  <c:v>10.6</c:v>
                </c:pt>
                <c:pt idx="2347">
                  <c:v>10.4</c:v>
                </c:pt>
                <c:pt idx="2348">
                  <c:v>10.4</c:v>
                </c:pt>
                <c:pt idx="2349">
                  <c:v>10.6</c:v>
                </c:pt>
                <c:pt idx="2350">
                  <c:v>10.7</c:v>
                </c:pt>
                <c:pt idx="2351">
                  <c:v>10.2</c:v>
                </c:pt>
                <c:pt idx="2352">
                  <c:v>9.8</c:v>
                </c:pt>
                <c:pt idx="2353">
                  <c:v>9.6</c:v>
                </c:pt>
                <c:pt idx="2354">
                  <c:v>9.8</c:v>
                </c:pt>
                <c:pt idx="2355">
                  <c:v>10.6</c:v>
                </c:pt>
                <c:pt idx="2356">
                  <c:v>9.9</c:v>
                </c:pt>
                <c:pt idx="2357">
                  <c:v>10.3</c:v>
                </c:pt>
                <c:pt idx="2358">
                  <c:v>10.0</c:v>
                </c:pt>
                <c:pt idx="2359">
                  <c:v>9.700000000000001</c:v>
                </c:pt>
                <c:pt idx="2360">
                  <c:v>9.5</c:v>
                </c:pt>
                <c:pt idx="2361">
                  <c:v>9.4</c:v>
                </c:pt>
                <c:pt idx="2362">
                  <c:v>9.8</c:v>
                </c:pt>
                <c:pt idx="2363">
                  <c:v>10.0</c:v>
                </c:pt>
                <c:pt idx="2364">
                  <c:v>9.4</c:v>
                </c:pt>
                <c:pt idx="2365">
                  <c:v>8.8</c:v>
                </c:pt>
                <c:pt idx="2366">
                  <c:v>8.700000000000001</c:v>
                </c:pt>
                <c:pt idx="2367">
                  <c:v>8.5</c:v>
                </c:pt>
                <c:pt idx="2368">
                  <c:v>7.9</c:v>
                </c:pt>
                <c:pt idx="2369">
                  <c:v>8.1</c:v>
                </c:pt>
                <c:pt idx="2370">
                  <c:v>8.1</c:v>
                </c:pt>
                <c:pt idx="2371">
                  <c:v>8.0</c:v>
                </c:pt>
                <c:pt idx="2372">
                  <c:v>7.7</c:v>
                </c:pt>
                <c:pt idx="2373">
                  <c:v>7.8</c:v>
                </c:pt>
                <c:pt idx="2374">
                  <c:v>7.9</c:v>
                </c:pt>
                <c:pt idx="2375">
                  <c:v>7.8</c:v>
                </c:pt>
                <c:pt idx="2376">
                  <c:v>7.8</c:v>
                </c:pt>
                <c:pt idx="2377">
                  <c:v>7.3</c:v>
                </c:pt>
                <c:pt idx="2378">
                  <c:v>7.0</c:v>
                </c:pt>
                <c:pt idx="2379">
                  <c:v>6.6</c:v>
                </c:pt>
                <c:pt idx="2380">
                  <c:v>6.3</c:v>
                </c:pt>
                <c:pt idx="2381">
                  <c:v>5.9</c:v>
                </c:pt>
                <c:pt idx="2382">
                  <c:v>5.4</c:v>
                </c:pt>
                <c:pt idx="2383">
                  <c:v>5.2</c:v>
                </c:pt>
                <c:pt idx="2384">
                  <c:v>5.0</c:v>
                </c:pt>
                <c:pt idx="2385">
                  <c:v>3.2</c:v>
                </c:pt>
                <c:pt idx="2386">
                  <c:v>-2.5</c:v>
                </c:pt>
                <c:pt idx="2387">
                  <c:v>-2.4</c:v>
                </c:pt>
                <c:pt idx="2388">
                  <c:v>-2.7</c:v>
                </c:pt>
                <c:pt idx="2389">
                  <c:v>-2.1</c:v>
                </c:pt>
                <c:pt idx="2390">
                  <c:v>-1.6</c:v>
                </c:pt>
                <c:pt idx="2391">
                  <c:v>-0.8</c:v>
                </c:pt>
                <c:pt idx="2392">
                  <c:v>-0.5</c:v>
                </c:pt>
                <c:pt idx="2393">
                  <c:v>-1.7</c:v>
                </c:pt>
                <c:pt idx="2394">
                  <c:v>-0.1</c:v>
                </c:pt>
                <c:pt idx="2395">
                  <c:v>-0.1</c:v>
                </c:pt>
                <c:pt idx="2396">
                  <c:v>-0.3</c:v>
                </c:pt>
                <c:pt idx="2397">
                  <c:v>1.2</c:v>
                </c:pt>
                <c:pt idx="2398">
                  <c:v>1.4</c:v>
                </c:pt>
                <c:pt idx="2399">
                  <c:v>1.8</c:v>
                </c:pt>
                <c:pt idx="2400">
                  <c:v>2.5</c:v>
                </c:pt>
                <c:pt idx="2401">
                  <c:v>2.1</c:v>
                </c:pt>
                <c:pt idx="2402">
                  <c:v>1.5</c:v>
                </c:pt>
                <c:pt idx="2403">
                  <c:v>3.1</c:v>
                </c:pt>
                <c:pt idx="2404">
                  <c:v>3.1</c:v>
                </c:pt>
                <c:pt idx="2405">
                  <c:v>3.0</c:v>
                </c:pt>
                <c:pt idx="2406">
                  <c:v>3.0</c:v>
                </c:pt>
                <c:pt idx="2407">
                  <c:v>2.8</c:v>
                </c:pt>
                <c:pt idx="2408">
                  <c:v>2.4</c:v>
                </c:pt>
                <c:pt idx="2409">
                  <c:v>2.2</c:v>
                </c:pt>
                <c:pt idx="2410">
                  <c:v>2.6</c:v>
                </c:pt>
                <c:pt idx="2411">
                  <c:v>2.5</c:v>
                </c:pt>
                <c:pt idx="2412">
                  <c:v>2.5</c:v>
                </c:pt>
                <c:pt idx="2413">
                  <c:v>3.6</c:v>
                </c:pt>
                <c:pt idx="2414">
                  <c:v>2.2</c:v>
                </c:pt>
                <c:pt idx="2415">
                  <c:v>2.5</c:v>
                </c:pt>
                <c:pt idx="2416">
                  <c:v>0.7</c:v>
                </c:pt>
                <c:pt idx="2417">
                  <c:v>-0.3</c:v>
                </c:pt>
                <c:pt idx="2418">
                  <c:v>-1.7</c:v>
                </c:pt>
                <c:pt idx="2419">
                  <c:v>-1.1</c:v>
                </c:pt>
                <c:pt idx="2420">
                  <c:v>-1.4</c:v>
                </c:pt>
                <c:pt idx="2421">
                  <c:v>-0.7</c:v>
                </c:pt>
                <c:pt idx="2422">
                  <c:v>-1.4</c:v>
                </c:pt>
                <c:pt idx="2423">
                  <c:v>-1.8</c:v>
                </c:pt>
                <c:pt idx="2424">
                  <c:v>-2.0</c:v>
                </c:pt>
                <c:pt idx="2425">
                  <c:v>-1.9</c:v>
                </c:pt>
                <c:pt idx="2426">
                  <c:v>-0.8</c:v>
                </c:pt>
                <c:pt idx="2427">
                  <c:v>3.2</c:v>
                </c:pt>
                <c:pt idx="2428">
                  <c:v>3.7</c:v>
                </c:pt>
                <c:pt idx="2429">
                  <c:v>1.8</c:v>
                </c:pt>
                <c:pt idx="2430">
                  <c:v>1.2</c:v>
                </c:pt>
                <c:pt idx="2431">
                  <c:v>4.3</c:v>
                </c:pt>
                <c:pt idx="2432">
                  <c:v>7.3</c:v>
                </c:pt>
                <c:pt idx="2433">
                  <c:v>7.4</c:v>
                </c:pt>
                <c:pt idx="2434">
                  <c:v>5.8</c:v>
                </c:pt>
                <c:pt idx="2435">
                  <c:v>2.2</c:v>
                </c:pt>
                <c:pt idx="2436">
                  <c:v>-1.0</c:v>
                </c:pt>
                <c:pt idx="2437">
                  <c:v>0.9</c:v>
                </c:pt>
                <c:pt idx="2438">
                  <c:v>-0.3</c:v>
                </c:pt>
                <c:pt idx="2439">
                  <c:v>0.4</c:v>
                </c:pt>
                <c:pt idx="2440">
                  <c:v>0.8</c:v>
                </c:pt>
                <c:pt idx="2441">
                  <c:v>1.7</c:v>
                </c:pt>
                <c:pt idx="2442">
                  <c:v>4.0</c:v>
                </c:pt>
                <c:pt idx="2443">
                  <c:v>5.4</c:v>
                </c:pt>
                <c:pt idx="2444">
                  <c:v>6.2</c:v>
                </c:pt>
                <c:pt idx="2445">
                  <c:v>5.4</c:v>
                </c:pt>
                <c:pt idx="2446">
                  <c:v>5.0</c:v>
                </c:pt>
                <c:pt idx="2447">
                  <c:v>6.8</c:v>
                </c:pt>
                <c:pt idx="2448">
                  <c:v>8.700000000000001</c:v>
                </c:pt>
                <c:pt idx="2449">
                  <c:v>9.4</c:v>
                </c:pt>
                <c:pt idx="2450">
                  <c:v>8.0</c:v>
                </c:pt>
                <c:pt idx="2451">
                  <c:v>4.3</c:v>
                </c:pt>
                <c:pt idx="2452">
                  <c:v>3.9</c:v>
                </c:pt>
                <c:pt idx="2453">
                  <c:v>5.7</c:v>
                </c:pt>
                <c:pt idx="2454">
                  <c:v>6.1</c:v>
                </c:pt>
                <c:pt idx="2455">
                  <c:v>4.5</c:v>
                </c:pt>
                <c:pt idx="2456">
                  <c:v>4.8</c:v>
                </c:pt>
                <c:pt idx="2457">
                  <c:v>5.2</c:v>
                </c:pt>
                <c:pt idx="2458">
                  <c:v>5.4</c:v>
                </c:pt>
                <c:pt idx="2459">
                  <c:v>5.9</c:v>
                </c:pt>
                <c:pt idx="2460">
                  <c:v>6.2</c:v>
                </c:pt>
                <c:pt idx="2461">
                  <c:v>7.6</c:v>
                </c:pt>
                <c:pt idx="2462">
                  <c:v>7.2</c:v>
                </c:pt>
                <c:pt idx="2463">
                  <c:v>6.2</c:v>
                </c:pt>
                <c:pt idx="2464">
                  <c:v>7.0</c:v>
                </c:pt>
                <c:pt idx="2465">
                  <c:v>7.5</c:v>
                </c:pt>
                <c:pt idx="2466">
                  <c:v>6.8</c:v>
                </c:pt>
                <c:pt idx="2467">
                  <c:v>7.2</c:v>
                </c:pt>
                <c:pt idx="2468">
                  <c:v>7.4</c:v>
                </c:pt>
                <c:pt idx="2469">
                  <c:v>6.7</c:v>
                </c:pt>
                <c:pt idx="2470">
                  <c:v>6.4</c:v>
                </c:pt>
                <c:pt idx="2471">
                  <c:v>7.0</c:v>
                </c:pt>
                <c:pt idx="2472">
                  <c:v>7.1</c:v>
                </c:pt>
                <c:pt idx="2473">
                  <c:v>7.2</c:v>
                </c:pt>
                <c:pt idx="2474">
                  <c:v>7.1</c:v>
                </c:pt>
                <c:pt idx="2475">
                  <c:v>8.5</c:v>
                </c:pt>
                <c:pt idx="2476">
                  <c:v>4.8</c:v>
                </c:pt>
                <c:pt idx="2477">
                  <c:v>7.5</c:v>
                </c:pt>
                <c:pt idx="2478">
                  <c:v>6.9</c:v>
                </c:pt>
                <c:pt idx="2479">
                  <c:v>6.6</c:v>
                </c:pt>
                <c:pt idx="2480">
                  <c:v>7.0</c:v>
                </c:pt>
                <c:pt idx="2481">
                  <c:v>6.9</c:v>
                </c:pt>
                <c:pt idx="2482">
                  <c:v>6.6</c:v>
                </c:pt>
                <c:pt idx="2483">
                  <c:v>7.0</c:v>
                </c:pt>
                <c:pt idx="2484">
                  <c:v>7.1</c:v>
                </c:pt>
                <c:pt idx="2485">
                  <c:v>7.1</c:v>
                </c:pt>
                <c:pt idx="2486">
                  <c:v>7.3</c:v>
                </c:pt>
                <c:pt idx="2487">
                  <c:v>7.2</c:v>
                </c:pt>
                <c:pt idx="2488">
                  <c:v>7.2</c:v>
                </c:pt>
                <c:pt idx="2489">
                  <c:v>7.2</c:v>
                </c:pt>
                <c:pt idx="2490">
                  <c:v>7.5</c:v>
                </c:pt>
                <c:pt idx="2491">
                  <c:v>7.4</c:v>
                </c:pt>
                <c:pt idx="2492">
                  <c:v>7.6</c:v>
                </c:pt>
                <c:pt idx="2493">
                  <c:v>7.8</c:v>
                </c:pt>
                <c:pt idx="2494">
                  <c:v>8.5</c:v>
                </c:pt>
                <c:pt idx="2495">
                  <c:v>8.6</c:v>
                </c:pt>
                <c:pt idx="2496">
                  <c:v>8.4</c:v>
                </c:pt>
                <c:pt idx="2497">
                  <c:v>8.3</c:v>
                </c:pt>
                <c:pt idx="2498">
                  <c:v>8.6</c:v>
                </c:pt>
                <c:pt idx="2499">
                  <c:v>8.9</c:v>
                </c:pt>
                <c:pt idx="2500">
                  <c:v>8.8</c:v>
                </c:pt>
                <c:pt idx="2501">
                  <c:v>8.4</c:v>
                </c:pt>
                <c:pt idx="2502">
                  <c:v>8.0</c:v>
                </c:pt>
                <c:pt idx="2503">
                  <c:v>7.7</c:v>
                </c:pt>
                <c:pt idx="2504">
                  <c:v>7.7</c:v>
                </c:pt>
                <c:pt idx="2505">
                  <c:v>7.8</c:v>
                </c:pt>
                <c:pt idx="2506">
                  <c:v>7.8</c:v>
                </c:pt>
                <c:pt idx="2507">
                  <c:v>7.9</c:v>
                </c:pt>
                <c:pt idx="2508">
                  <c:v>7.8</c:v>
                </c:pt>
                <c:pt idx="2509">
                  <c:v>7.9</c:v>
                </c:pt>
                <c:pt idx="2510">
                  <c:v>8.0</c:v>
                </c:pt>
                <c:pt idx="2511">
                  <c:v>8.1</c:v>
                </c:pt>
                <c:pt idx="2512">
                  <c:v>8.1</c:v>
                </c:pt>
                <c:pt idx="2513">
                  <c:v>8.0</c:v>
                </c:pt>
                <c:pt idx="2514">
                  <c:v>8.3</c:v>
                </c:pt>
                <c:pt idx="2515">
                  <c:v>8.0</c:v>
                </c:pt>
                <c:pt idx="2516">
                  <c:v>8.200000000000001</c:v>
                </c:pt>
                <c:pt idx="2517">
                  <c:v>8.3</c:v>
                </c:pt>
                <c:pt idx="2518">
                  <c:v>8.4</c:v>
                </c:pt>
                <c:pt idx="2519">
                  <c:v>8.200000000000001</c:v>
                </c:pt>
                <c:pt idx="2520">
                  <c:v>8.3</c:v>
                </c:pt>
                <c:pt idx="2521">
                  <c:v>8.4</c:v>
                </c:pt>
                <c:pt idx="2522">
                  <c:v>8.5</c:v>
                </c:pt>
                <c:pt idx="2523">
                  <c:v>8.5</c:v>
                </c:pt>
                <c:pt idx="2524">
                  <c:v>9.4</c:v>
                </c:pt>
                <c:pt idx="2525">
                  <c:v>10.9</c:v>
                </c:pt>
                <c:pt idx="2526">
                  <c:v>11.8</c:v>
                </c:pt>
                <c:pt idx="2527">
                  <c:v>11.6</c:v>
                </c:pt>
                <c:pt idx="2528">
                  <c:v>11.5</c:v>
                </c:pt>
                <c:pt idx="2529">
                  <c:v>11.5</c:v>
                </c:pt>
                <c:pt idx="2530">
                  <c:v>12.9</c:v>
                </c:pt>
                <c:pt idx="2531">
                  <c:v>13.6</c:v>
                </c:pt>
                <c:pt idx="2532">
                  <c:v>13.3</c:v>
                </c:pt>
                <c:pt idx="2533">
                  <c:v>13.6</c:v>
                </c:pt>
                <c:pt idx="2534">
                  <c:v>13.5</c:v>
                </c:pt>
                <c:pt idx="2535">
                  <c:v>13.5</c:v>
                </c:pt>
                <c:pt idx="2536">
                  <c:v>13.6</c:v>
                </c:pt>
                <c:pt idx="2537">
                  <c:v>14.1</c:v>
                </c:pt>
                <c:pt idx="2538">
                  <c:v>14.3</c:v>
                </c:pt>
                <c:pt idx="2539">
                  <c:v>15.1</c:v>
                </c:pt>
                <c:pt idx="2540">
                  <c:v>15.3</c:v>
                </c:pt>
                <c:pt idx="2541">
                  <c:v>15.7</c:v>
                </c:pt>
                <c:pt idx="2542">
                  <c:v>15.7</c:v>
                </c:pt>
                <c:pt idx="2543">
                  <c:v>15.4</c:v>
                </c:pt>
                <c:pt idx="2544">
                  <c:v>15.5</c:v>
                </c:pt>
                <c:pt idx="2545">
                  <c:v>15.9</c:v>
                </c:pt>
                <c:pt idx="2546">
                  <c:v>16.2</c:v>
                </c:pt>
                <c:pt idx="2547">
                  <c:v>16.7</c:v>
                </c:pt>
                <c:pt idx="2548">
                  <c:v>16.6</c:v>
                </c:pt>
                <c:pt idx="2549">
                  <c:v>15.9</c:v>
                </c:pt>
                <c:pt idx="2550">
                  <c:v>15.5</c:v>
                </c:pt>
                <c:pt idx="2551">
                  <c:v>15.4</c:v>
                </c:pt>
                <c:pt idx="2552">
                  <c:v>15.3</c:v>
                </c:pt>
                <c:pt idx="2553">
                  <c:v>14.5</c:v>
                </c:pt>
                <c:pt idx="2554">
                  <c:v>13.0</c:v>
                </c:pt>
                <c:pt idx="2555">
                  <c:v>12.2</c:v>
                </c:pt>
                <c:pt idx="2556">
                  <c:v>12.4</c:v>
                </c:pt>
                <c:pt idx="2557">
                  <c:v>12.3</c:v>
                </c:pt>
                <c:pt idx="2558">
                  <c:v>12.4</c:v>
                </c:pt>
                <c:pt idx="2559">
                  <c:v>12.5</c:v>
                </c:pt>
                <c:pt idx="2560">
                  <c:v>12.6</c:v>
                </c:pt>
                <c:pt idx="2561">
                  <c:v>12.6</c:v>
                </c:pt>
                <c:pt idx="2562">
                  <c:v>12.7</c:v>
                </c:pt>
                <c:pt idx="2563">
                  <c:v>12.8</c:v>
                </c:pt>
                <c:pt idx="2564">
                  <c:v>12.8</c:v>
                </c:pt>
                <c:pt idx="2565">
                  <c:v>12.9</c:v>
                </c:pt>
                <c:pt idx="2566">
                  <c:v>12.9</c:v>
                </c:pt>
                <c:pt idx="2567">
                  <c:v>12.8</c:v>
                </c:pt>
                <c:pt idx="2568">
                  <c:v>12.6</c:v>
                </c:pt>
                <c:pt idx="2569">
                  <c:v>12.8</c:v>
                </c:pt>
                <c:pt idx="2570">
                  <c:v>12.8</c:v>
                </c:pt>
                <c:pt idx="2571">
                  <c:v>12.7</c:v>
                </c:pt>
                <c:pt idx="2572">
                  <c:v>12.7</c:v>
                </c:pt>
                <c:pt idx="2573">
                  <c:v>12.8</c:v>
                </c:pt>
                <c:pt idx="2574">
                  <c:v>13.7</c:v>
                </c:pt>
                <c:pt idx="2575">
                  <c:v>13.7</c:v>
                </c:pt>
                <c:pt idx="2576">
                  <c:v>13.2</c:v>
                </c:pt>
                <c:pt idx="2577">
                  <c:v>13.1</c:v>
                </c:pt>
                <c:pt idx="2578">
                  <c:v>13.2</c:v>
                </c:pt>
                <c:pt idx="2579">
                  <c:v>13.3</c:v>
                </c:pt>
                <c:pt idx="2580">
                  <c:v>13.2</c:v>
                </c:pt>
                <c:pt idx="2581">
                  <c:v>13.3</c:v>
                </c:pt>
                <c:pt idx="2582">
                  <c:v>13.5</c:v>
                </c:pt>
                <c:pt idx="2583">
                  <c:v>13.4</c:v>
                </c:pt>
                <c:pt idx="2584">
                  <c:v>13.4</c:v>
                </c:pt>
                <c:pt idx="2585">
                  <c:v>13.5</c:v>
                </c:pt>
                <c:pt idx="2586">
                  <c:v>13.6</c:v>
                </c:pt>
                <c:pt idx="2587">
                  <c:v>13.7</c:v>
                </c:pt>
                <c:pt idx="2588">
                  <c:v>13.7</c:v>
                </c:pt>
                <c:pt idx="2589">
                  <c:v>13.5</c:v>
                </c:pt>
                <c:pt idx="2590">
                  <c:v>13.4</c:v>
                </c:pt>
                <c:pt idx="2591">
                  <c:v>13.5</c:v>
                </c:pt>
                <c:pt idx="2592">
                  <c:v>13.6</c:v>
                </c:pt>
                <c:pt idx="2593">
                  <c:v>13.7</c:v>
                </c:pt>
                <c:pt idx="2594">
                  <c:v>14.0</c:v>
                </c:pt>
                <c:pt idx="2595">
                  <c:v>13.8</c:v>
                </c:pt>
                <c:pt idx="2596">
                  <c:v>13.9</c:v>
                </c:pt>
                <c:pt idx="2597">
                  <c:v>13.8</c:v>
                </c:pt>
                <c:pt idx="2598">
                  <c:v>13.8</c:v>
                </c:pt>
                <c:pt idx="2599">
                  <c:v>13.9</c:v>
                </c:pt>
                <c:pt idx="2600">
                  <c:v>13.9</c:v>
                </c:pt>
                <c:pt idx="2601">
                  <c:v>13.9</c:v>
                </c:pt>
                <c:pt idx="2602">
                  <c:v>14.2</c:v>
                </c:pt>
                <c:pt idx="2603">
                  <c:v>14.3</c:v>
                </c:pt>
                <c:pt idx="2604">
                  <c:v>14.4</c:v>
                </c:pt>
                <c:pt idx="2605">
                  <c:v>14.3</c:v>
                </c:pt>
                <c:pt idx="2606">
                  <c:v>13.9</c:v>
                </c:pt>
                <c:pt idx="2607">
                  <c:v>14.1</c:v>
                </c:pt>
                <c:pt idx="2608">
                  <c:v>14.2</c:v>
                </c:pt>
                <c:pt idx="2609">
                  <c:v>14.2</c:v>
                </c:pt>
                <c:pt idx="2610">
                  <c:v>14.2</c:v>
                </c:pt>
                <c:pt idx="2611">
                  <c:v>14.3</c:v>
                </c:pt>
                <c:pt idx="2612">
                  <c:v>14.5</c:v>
                </c:pt>
                <c:pt idx="2613">
                  <c:v>14.5</c:v>
                </c:pt>
                <c:pt idx="2614">
                  <c:v>14.4</c:v>
                </c:pt>
                <c:pt idx="2615">
                  <c:v>14.6</c:v>
                </c:pt>
                <c:pt idx="2616">
                  <c:v>14.5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linear regression model</c:v>
                </c:pt>
              </c:strCache>
            </c:strRef>
          </c:tx>
          <c:spPr>
            <a:ln w="19050">
              <a:solidFill>
                <a:schemeClr val="bg1">
                  <a:lumMod val="50000"/>
                </a:schemeClr>
              </a:solidFill>
              <a:prstDash val="sysDot"/>
            </a:ln>
          </c:spPr>
          <c:marker>
            <c:symbol val="none"/>
          </c:marker>
          <c:val>
            <c:numRef>
              <c:f>Sheet1!$F$2:$F$2618</c:f>
              <c:numCache>
                <c:formatCode>General</c:formatCode>
                <c:ptCount val="2617"/>
                <c:pt idx="0">
                  <c:v>13.56164444624</c:v>
                </c:pt>
                <c:pt idx="1">
                  <c:v>12.88831111156</c:v>
                </c:pt>
                <c:pt idx="2">
                  <c:v>12.21497777688</c:v>
                </c:pt>
                <c:pt idx="3">
                  <c:v>11.09275555376001</c:v>
                </c:pt>
                <c:pt idx="4">
                  <c:v>9.97053333468001</c:v>
                </c:pt>
                <c:pt idx="5">
                  <c:v>10.86831111156</c:v>
                </c:pt>
                <c:pt idx="6">
                  <c:v>12.21497777688</c:v>
                </c:pt>
                <c:pt idx="7">
                  <c:v>12.66386666532</c:v>
                </c:pt>
                <c:pt idx="8">
                  <c:v>12.88831111156</c:v>
                </c:pt>
                <c:pt idx="9">
                  <c:v>12.21497777688</c:v>
                </c:pt>
                <c:pt idx="10">
                  <c:v>13.3372</c:v>
                </c:pt>
                <c:pt idx="11">
                  <c:v>14.45942222312001</c:v>
                </c:pt>
                <c:pt idx="12">
                  <c:v>14.68386666532</c:v>
                </c:pt>
                <c:pt idx="13">
                  <c:v>14.68386666532</c:v>
                </c:pt>
                <c:pt idx="14">
                  <c:v>13.78608888844</c:v>
                </c:pt>
                <c:pt idx="15">
                  <c:v>13.78608888844</c:v>
                </c:pt>
                <c:pt idx="16">
                  <c:v>14.23497777687999</c:v>
                </c:pt>
                <c:pt idx="17">
                  <c:v>14.23497777687999</c:v>
                </c:pt>
                <c:pt idx="18">
                  <c:v>13.3372</c:v>
                </c:pt>
                <c:pt idx="19">
                  <c:v>13.11275555376001</c:v>
                </c:pt>
                <c:pt idx="20">
                  <c:v>12.88831111156</c:v>
                </c:pt>
                <c:pt idx="21">
                  <c:v>12.43942222312001</c:v>
                </c:pt>
                <c:pt idx="22">
                  <c:v>11.76608888844</c:v>
                </c:pt>
                <c:pt idx="23">
                  <c:v>13.11275555376001</c:v>
                </c:pt>
                <c:pt idx="24">
                  <c:v>13.56164444624</c:v>
                </c:pt>
                <c:pt idx="25">
                  <c:v>13.3372</c:v>
                </c:pt>
                <c:pt idx="26">
                  <c:v>12.66386666532</c:v>
                </c:pt>
                <c:pt idx="27">
                  <c:v>12.88831111156</c:v>
                </c:pt>
                <c:pt idx="28">
                  <c:v>12.88831111156</c:v>
                </c:pt>
                <c:pt idx="29">
                  <c:v>12.43942222312001</c:v>
                </c:pt>
                <c:pt idx="30">
                  <c:v>13.11275555376001</c:v>
                </c:pt>
                <c:pt idx="31">
                  <c:v>14.45942222312001</c:v>
                </c:pt>
                <c:pt idx="32">
                  <c:v>15.80608888844001</c:v>
                </c:pt>
                <c:pt idx="33">
                  <c:v>16.47942222311998</c:v>
                </c:pt>
                <c:pt idx="34">
                  <c:v>16.25497777688002</c:v>
                </c:pt>
                <c:pt idx="35">
                  <c:v>15.58164444624</c:v>
                </c:pt>
                <c:pt idx="36">
                  <c:v>15.80608888844001</c:v>
                </c:pt>
                <c:pt idx="37">
                  <c:v>15.3572</c:v>
                </c:pt>
                <c:pt idx="38">
                  <c:v>14.90831111156</c:v>
                </c:pt>
                <c:pt idx="39">
                  <c:v>14.01053333468001</c:v>
                </c:pt>
                <c:pt idx="40">
                  <c:v>13.56164444624</c:v>
                </c:pt>
                <c:pt idx="41">
                  <c:v>13.78608888844</c:v>
                </c:pt>
                <c:pt idx="42">
                  <c:v>14.23497777687999</c:v>
                </c:pt>
                <c:pt idx="43">
                  <c:v>13.56164444624</c:v>
                </c:pt>
                <c:pt idx="44">
                  <c:v>13.3372</c:v>
                </c:pt>
                <c:pt idx="45">
                  <c:v>12.43942222312001</c:v>
                </c:pt>
                <c:pt idx="46">
                  <c:v>12.88831111156</c:v>
                </c:pt>
                <c:pt idx="47">
                  <c:v>12.66386666532</c:v>
                </c:pt>
                <c:pt idx="48">
                  <c:v>13.11275555376001</c:v>
                </c:pt>
                <c:pt idx="49">
                  <c:v>13.78608888844</c:v>
                </c:pt>
                <c:pt idx="50">
                  <c:v>14.68386666532</c:v>
                </c:pt>
                <c:pt idx="51">
                  <c:v>15.13275555376</c:v>
                </c:pt>
                <c:pt idx="52">
                  <c:v>14.68386666532</c:v>
                </c:pt>
                <c:pt idx="53">
                  <c:v>14.90831111156</c:v>
                </c:pt>
                <c:pt idx="54">
                  <c:v>14.68386666532</c:v>
                </c:pt>
                <c:pt idx="55">
                  <c:v>14.90831111156</c:v>
                </c:pt>
                <c:pt idx="56">
                  <c:v>14.68386666532</c:v>
                </c:pt>
                <c:pt idx="57">
                  <c:v>14.68386666532</c:v>
                </c:pt>
                <c:pt idx="58">
                  <c:v>15.13275555376</c:v>
                </c:pt>
                <c:pt idx="59">
                  <c:v>15.58164444624</c:v>
                </c:pt>
                <c:pt idx="60">
                  <c:v>15.3572</c:v>
                </c:pt>
                <c:pt idx="61">
                  <c:v>15.3572</c:v>
                </c:pt>
                <c:pt idx="62">
                  <c:v>14.90831111156</c:v>
                </c:pt>
                <c:pt idx="63">
                  <c:v>13.78608888844</c:v>
                </c:pt>
                <c:pt idx="64">
                  <c:v>12.66386666532</c:v>
                </c:pt>
                <c:pt idx="65">
                  <c:v>12.21497777688</c:v>
                </c:pt>
                <c:pt idx="66">
                  <c:v>13.11275555376001</c:v>
                </c:pt>
                <c:pt idx="67">
                  <c:v>13.78608888844</c:v>
                </c:pt>
                <c:pt idx="68">
                  <c:v>14.01053333468001</c:v>
                </c:pt>
                <c:pt idx="69">
                  <c:v>13.78608888844</c:v>
                </c:pt>
                <c:pt idx="70">
                  <c:v>13.11275555376001</c:v>
                </c:pt>
                <c:pt idx="71">
                  <c:v>12.66386666532</c:v>
                </c:pt>
                <c:pt idx="72">
                  <c:v>13.11275555376001</c:v>
                </c:pt>
                <c:pt idx="73">
                  <c:v>13.3372</c:v>
                </c:pt>
                <c:pt idx="74">
                  <c:v>12.88831111156</c:v>
                </c:pt>
                <c:pt idx="75">
                  <c:v>12.21497777688</c:v>
                </c:pt>
                <c:pt idx="76">
                  <c:v>12.43942222312001</c:v>
                </c:pt>
                <c:pt idx="77">
                  <c:v>12.21497777688</c:v>
                </c:pt>
                <c:pt idx="78">
                  <c:v>13.56164444624</c:v>
                </c:pt>
                <c:pt idx="79">
                  <c:v>13.78608888844</c:v>
                </c:pt>
                <c:pt idx="80">
                  <c:v>14.68386666532</c:v>
                </c:pt>
                <c:pt idx="81">
                  <c:v>15.13275555376</c:v>
                </c:pt>
                <c:pt idx="82">
                  <c:v>15.13275555376</c:v>
                </c:pt>
                <c:pt idx="83">
                  <c:v>15.13275555376</c:v>
                </c:pt>
                <c:pt idx="84">
                  <c:v>14.90831111156</c:v>
                </c:pt>
                <c:pt idx="85">
                  <c:v>14.23497777687999</c:v>
                </c:pt>
                <c:pt idx="86">
                  <c:v>14.23497777687999</c:v>
                </c:pt>
                <c:pt idx="87">
                  <c:v>15.13275555376</c:v>
                </c:pt>
                <c:pt idx="88">
                  <c:v>15.58164444624</c:v>
                </c:pt>
                <c:pt idx="89">
                  <c:v>15.80608888844001</c:v>
                </c:pt>
                <c:pt idx="90">
                  <c:v>15.13275555376</c:v>
                </c:pt>
                <c:pt idx="91">
                  <c:v>14.23497777687999</c:v>
                </c:pt>
                <c:pt idx="92">
                  <c:v>14.01053333468001</c:v>
                </c:pt>
                <c:pt idx="93">
                  <c:v>13.78608888844</c:v>
                </c:pt>
                <c:pt idx="94">
                  <c:v>13.3372</c:v>
                </c:pt>
                <c:pt idx="95">
                  <c:v>13.78608888844</c:v>
                </c:pt>
                <c:pt idx="96">
                  <c:v>14.45942222312001</c:v>
                </c:pt>
                <c:pt idx="97">
                  <c:v>13.3372</c:v>
                </c:pt>
                <c:pt idx="98">
                  <c:v>14.01053333468001</c:v>
                </c:pt>
                <c:pt idx="99">
                  <c:v>14.01053333468001</c:v>
                </c:pt>
                <c:pt idx="100">
                  <c:v>13.3372</c:v>
                </c:pt>
                <c:pt idx="101">
                  <c:v>13.78608888844</c:v>
                </c:pt>
                <c:pt idx="102">
                  <c:v>12.43942222312001</c:v>
                </c:pt>
                <c:pt idx="103">
                  <c:v>11.54164444624</c:v>
                </c:pt>
                <c:pt idx="104">
                  <c:v>11.3172</c:v>
                </c:pt>
                <c:pt idx="105">
                  <c:v>11.09275555376001</c:v>
                </c:pt>
                <c:pt idx="106">
                  <c:v>12.43942222312001</c:v>
                </c:pt>
                <c:pt idx="107">
                  <c:v>11.99053333468001</c:v>
                </c:pt>
                <c:pt idx="108">
                  <c:v>11.54164444624</c:v>
                </c:pt>
                <c:pt idx="109">
                  <c:v>9.297199999999998</c:v>
                </c:pt>
                <c:pt idx="110">
                  <c:v>10.64386666532</c:v>
                </c:pt>
                <c:pt idx="111">
                  <c:v>11.3172</c:v>
                </c:pt>
                <c:pt idx="112">
                  <c:v>9.97053333468001</c:v>
                </c:pt>
                <c:pt idx="113">
                  <c:v>11.54164444624</c:v>
                </c:pt>
                <c:pt idx="114">
                  <c:v>10.41942222312001</c:v>
                </c:pt>
                <c:pt idx="115">
                  <c:v>10.86831111156</c:v>
                </c:pt>
                <c:pt idx="116">
                  <c:v>11.54164444624</c:v>
                </c:pt>
                <c:pt idx="117">
                  <c:v>11.09275555376001</c:v>
                </c:pt>
                <c:pt idx="118">
                  <c:v>9.74608888844</c:v>
                </c:pt>
                <c:pt idx="119">
                  <c:v>9.297199999999998</c:v>
                </c:pt>
                <c:pt idx="120">
                  <c:v>10.19497777688</c:v>
                </c:pt>
                <c:pt idx="121">
                  <c:v>11.09275555376001</c:v>
                </c:pt>
                <c:pt idx="122">
                  <c:v>10.86831111156</c:v>
                </c:pt>
                <c:pt idx="123">
                  <c:v>10.19497777688</c:v>
                </c:pt>
                <c:pt idx="124">
                  <c:v>8.399422222312004</c:v>
                </c:pt>
                <c:pt idx="125">
                  <c:v>8.174977777688</c:v>
                </c:pt>
                <c:pt idx="126">
                  <c:v>8.623866666531998</c:v>
                </c:pt>
                <c:pt idx="127">
                  <c:v>9.97053333468001</c:v>
                </c:pt>
                <c:pt idx="128">
                  <c:v>10.19497777688</c:v>
                </c:pt>
                <c:pt idx="129">
                  <c:v>9.07275555537601</c:v>
                </c:pt>
                <c:pt idx="130">
                  <c:v>9.52164444624</c:v>
                </c:pt>
                <c:pt idx="131">
                  <c:v>8.84831111115599</c:v>
                </c:pt>
                <c:pt idx="132">
                  <c:v>9.07275555537601</c:v>
                </c:pt>
                <c:pt idx="133">
                  <c:v>9.74608888844</c:v>
                </c:pt>
                <c:pt idx="134">
                  <c:v>10.19497777688</c:v>
                </c:pt>
                <c:pt idx="135">
                  <c:v>9.07275555537601</c:v>
                </c:pt>
                <c:pt idx="136">
                  <c:v>8.623866666531998</c:v>
                </c:pt>
                <c:pt idx="137">
                  <c:v>8.84831111115599</c:v>
                </c:pt>
                <c:pt idx="138">
                  <c:v>9.297199999999998</c:v>
                </c:pt>
                <c:pt idx="139">
                  <c:v>9.97053333468001</c:v>
                </c:pt>
                <c:pt idx="140">
                  <c:v>7.950533333468</c:v>
                </c:pt>
                <c:pt idx="141">
                  <c:v>8.399422222312004</c:v>
                </c:pt>
                <c:pt idx="142">
                  <c:v>9.97053333468001</c:v>
                </c:pt>
                <c:pt idx="143">
                  <c:v>9.97053333468001</c:v>
                </c:pt>
                <c:pt idx="144">
                  <c:v>9.52164444624</c:v>
                </c:pt>
                <c:pt idx="145">
                  <c:v>9.297199999999998</c:v>
                </c:pt>
                <c:pt idx="146">
                  <c:v>9.52164444624</c:v>
                </c:pt>
                <c:pt idx="147">
                  <c:v>9.74608888844</c:v>
                </c:pt>
                <c:pt idx="148">
                  <c:v>9.97053333468001</c:v>
                </c:pt>
                <c:pt idx="149">
                  <c:v>10.41942222312001</c:v>
                </c:pt>
                <c:pt idx="150">
                  <c:v>10.19497777688</c:v>
                </c:pt>
                <c:pt idx="151">
                  <c:v>9.97053333468001</c:v>
                </c:pt>
                <c:pt idx="152">
                  <c:v>9.297199999999998</c:v>
                </c:pt>
                <c:pt idx="153">
                  <c:v>8.174977777688</c:v>
                </c:pt>
                <c:pt idx="154">
                  <c:v>7.726088888844</c:v>
                </c:pt>
                <c:pt idx="155">
                  <c:v>7.950533333468</c:v>
                </c:pt>
                <c:pt idx="156">
                  <c:v>7.950533333468</c:v>
                </c:pt>
                <c:pt idx="157">
                  <c:v>8.174977777688</c:v>
                </c:pt>
                <c:pt idx="158">
                  <c:v>7.950533333468</c:v>
                </c:pt>
                <c:pt idx="159">
                  <c:v>9.07275555537601</c:v>
                </c:pt>
                <c:pt idx="160">
                  <c:v>8.84831111115599</c:v>
                </c:pt>
                <c:pt idx="161">
                  <c:v>9.07275555537601</c:v>
                </c:pt>
                <c:pt idx="162">
                  <c:v>7.950533333468</c:v>
                </c:pt>
                <c:pt idx="163">
                  <c:v>8.399422222312004</c:v>
                </c:pt>
                <c:pt idx="164">
                  <c:v>9.97053333468001</c:v>
                </c:pt>
                <c:pt idx="165">
                  <c:v>9.52164444624</c:v>
                </c:pt>
                <c:pt idx="166">
                  <c:v>9.97053333468001</c:v>
                </c:pt>
                <c:pt idx="167">
                  <c:v>9.74608888844</c:v>
                </c:pt>
                <c:pt idx="168">
                  <c:v>9.07275555537601</c:v>
                </c:pt>
                <c:pt idx="169">
                  <c:v>9.52164444624</c:v>
                </c:pt>
                <c:pt idx="170">
                  <c:v>8.399422222312004</c:v>
                </c:pt>
                <c:pt idx="171">
                  <c:v>6.379422222312</c:v>
                </c:pt>
                <c:pt idx="172">
                  <c:v>6.379422222312</c:v>
                </c:pt>
                <c:pt idx="173">
                  <c:v>6.379422222312</c:v>
                </c:pt>
                <c:pt idx="174">
                  <c:v>6.154977777687987</c:v>
                </c:pt>
                <c:pt idx="175">
                  <c:v>5.706088888844001</c:v>
                </c:pt>
                <c:pt idx="176">
                  <c:v>7.277200000000001</c:v>
                </c:pt>
                <c:pt idx="177">
                  <c:v>6.379422222312</c:v>
                </c:pt>
                <c:pt idx="178">
                  <c:v>7.277200000000001</c:v>
                </c:pt>
                <c:pt idx="179">
                  <c:v>6.379422222312</c:v>
                </c:pt>
                <c:pt idx="180">
                  <c:v>5.930533333468</c:v>
                </c:pt>
                <c:pt idx="181">
                  <c:v>5.2572</c:v>
                </c:pt>
                <c:pt idx="182">
                  <c:v>5.032755555375995</c:v>
                </c:pt>
                <c:pt idx="183">
                  <c:v>6.828311111155995</c:v>
                </c:pt>
                <c:pt idx="184">
                  <c:v>8.623866666531998</c:v>
                </c:pt>
                <c:pt idx="185">
                  <c:v>9.52164444624</c:v>
                </c:pt>
                <c:pt idx="186">
                  <c:v>8.174977777688</c:v>
                </c:pt>
                <c:pt idx="187">
                  <c:v>7.950533333468</c:v>
                </c:pt>
                <c:pt idx="188">
                  <c:v>7.052755555375993</c:v>
                </c:pt>
                <c:pt idx="189">
                  <c:v>5.706088888844001</c:v>
                </c:pt>
                <c:pt idx="190">
                  <c:v>5.706088888844001</c:v>
                </c:pt>
                <c:pt idx="191">
                  <c:v>5.930533333468</c:v>
                </c:pt>
                <c:pt idx="192">
                  <c:v>7.052755555375993</c:v>
                </c:pt>
                <c:pt idx="193">
                  <c:v>6.154977777687987</c:v>
                </c:pt>
                <c:pt idx="194">
                  <c:v>5.2572</c:v>
                </c:pt>
                <c:pt idx="195">
                  <c:v>5.2572</c:v>
                </c:pt>
                <c:pt idx="196">
                  <c:v>6.154977777687987</c:v>
                </c:pt>
                <c:pt idx="197">
                  <c:v>6.603866666531995</c:v>
                </c:pt>
                <c:pt idx="198">
                  <c:v>7.052755555375993</c:v>
                </c:pt>
                <c:pt idx="199">
                  <c:v>6.828311111155995</c:v>
                </c:pt>
                <c:pt idx="200">
                  <c:v>6.603866666531995</c:v>
                </c:pt>
                <c:pt idx="201">
                  <c:v>6.379422222312</c:v>
                </c:pt>
                <c:pt idx="202">
                  <c:v>4.808311111155995</c:v>
                </c:pt>
                <c:pt idx="203">
                  <c:v>5.930533333468</c:v>
                </c:pt>
                <c:pt idx="204">
                  <c:v>7.726088888844</c:v>
                </c:pt>
                <c:pt idx="205">
                  <c:v>7.052755555375993</c:v>
                </c:pt>
                <c:pt idx="206">
                  <c:v>5.481644444624008</c:v>
                </c:pt>
                <c:pt idx="207">
                  <c:v>5.706088888844001</c:v>
                </c:pt>
                <c:pt idx="208">
                  <c:v>4.808311111155995</c:v>
                </c:pt>
                <c:pt idx="209">
                  <c:v>5.706088888844001</c:v>
                </c:pt>
                <c:pt idx="210">
                  <c:v>5.930533333468</c:v>
                </c:pt>
                <c:pt idx="211">
                  <c:v>6.154977777687987</c:v>
                </c:pt>
                <c:pt idx="212">
                  <c:v>4.583866666531995</c:v>
                </c:pt>
                <c:pt idx="213">
                  <c:v>5.032755555375995</c:v>
                </c:pt>
                <c:pt idx="214">
                  <c:v>5.930533333468</c:v>
                </c:pt>
                <c:pt idx="215">
                  <c:v>7.277200000000001</c:v>
                </c:pt>
                <c:pt idx="216">
                  <c:v>7.052755555375993</c:v>
                </c:pt>
                <c:pt idx="217">
                  <c:v>6.828311111155995</c:v>
                </c:pt>
                <c:pt idx="218">
                  <c:v>6.603866666531995</c:v>
                </c:pt>
                <c:pt idx="219">
                  <c:v>6.379422222312</c:v>
                </c:pt>
                <c:pt idx="220">
                  <c:v>6.828311111155995</c:v>
                </c:pt>
                <c:pt idx="221">
                  <c:v>7.052755555375993</c:v>
                </c:pt>
                <c:pt idx="222">
                  <c:v>7.277200000000001</c:v>
                </c:pt>
                <c:pt idx="223">
                  <c:v>7.726088888844</c:v>
                </c:pt>
                <c:pt idx="224">
                  <c:v>7.726088888844</c:v>
                </c:pt>
                <c:pt idx="225">
                  <c:v>6.828311111155995</c:v>
                </c:pt>
                <c:pt idx="226">
                  <c:v>6.154977777687987</c:v>
                </c:pt>
                <c:pt idx="227">
                  <c:v>5.930533333468</c:v>
                </c:pt>
                <c:pt idx="228">
                  <c:v>6.154977777687987</c:v>
                </c:pt>
                <c:pt idx="229">
                  <c:v>6.379422222312</c:v>
                </c:pt>
                <c:pt idx="230">
                  <c:v>6.154977777687987</c:v>
                </c:pt>
                <c:pt idx="231">
                  <c:v>5.930533333468</c:v>
                </c:pt>
                <c:pt idx="232">
                  <c:v>5.481644444624008</c:v>
                </c:pt>
                <c:pt idx="233">
                  <c:v>5.706088888844001</c:v>
                </c:pt>
                <c:pt idx="234">
                  <c:v>5.930533333468</c:v>
                </c:pt>
                <c:pt idx="235">
                  <c:v>6.379422222312</c:v>
                </c:pt>
                <c:pt idx="236">
                  <c:v>6.154977777687987</c:v>
                </c:pt>
                <c:pt idx="237">
                  <c:v>6.154977777687987</c:v>
                </c:pt>
                <c:pt idx="238">
                  <c:v>6.154977777687987</c:v>
                </c:pt>
                <c:pt idx="239">
                  <c:v>6.154977777687987</c:v>
                </c:pt>
                <c:pt idx="240">
                  <c:v>6.154977777687987</c:v>
                </c:pt>
                <c:pt idx="241">
                  <c:v>6.154977777687987</c:v>
                </c:pt>
                <c:pt idx="242">
                  <c:v>6.154977777687987</c:v>
                </c:pt>
                <c:pt idx="243">
                  <c:v>6.154977777687987</c:v>
                </c:pt>
                <c:pt idx="244">
                  <c:v>6.154977777687987</c:v>
                </c:pt>
                <c:pt idx="245">
                  <c:v>6.154977777687987</c:v>
                </c:pt>
                <c:pt idx="246">
                  <c:v>6.154977777687987</c:v>
                </c:pt>
                <c:pt idx="247">
                  <c:v>6.379422222312</c:v>
                </c:pt>
                <c:pt idx="248">
                  <c:v>6.379422222312</c:v>
                </c:pt>
                <c:pt idx="249">
                  <c:v>7.052755555375993</c:v>
                </c:pt>
                <c:pt idx="250">
                  <c:v>7.052755555375993</c:v>
                </c:pt>
                <c:pt idx="251">
                  <c:v>6.603866666531995</c:v>
                </c:pt>
                <c:pt idx="252">
                  <c:v>7.052755555375993</c:v>
                </c:pt>
                <c:pt idx="253">
                  <c:v>7.277200000000001</c:v>
                </c:pt>
                <c:pt idx="254">
                  <c:v>7.726088888844</c:v>
                </c:pt>
                <c:pt idx="255">
                  <c:v>7.726088888844</c:v>
                </c:pt>
                <c:pt idx="256">
                  <c:v>7.052755555375993</c:v>
                </c:pt>
                <c:pt idx="257">
                  <c:v>6.379422222312</c:v>
                </c:pt>
                <c:pt idx="258">
                  <c:v>7.052755555375993</c:v>
                </c:pt>
                <c:pt idx="259">
                  <c:v>7.501644444624007</c:v>
                </c:pt>
                <c:pt idx="260">
                  <c:v>7.950533333468</c:v>
                </c:pt>
                <c:pt idx="261">
                  <c:v>7.501644444624007</c:v>
                </c:pt>
                <c:pt idx="262">
                  <c:v>6.828311111155995</c:v>
                </c:pt>
                <c:pt idx="263">
                  <c:v>7.726088888844</c:v>
                </c:pt>
                <c:pt idx="264">
                  <c:v>7.052755555375993</c:v>
                </c:pt>
                <c:pt idx="265">
                  <c:v>7.277200000000001</c:v>
                </c:pt>
                <c:pt idx="266">
                  <c:v>6.154977777687987</c:v>
                </c:pt>
                <c:pt idx="267">
                  <c:v>7.501644444624007</c:v>
                </c:pt>
                <c:pt idx="268">
                  <c:v>7.726088888844</c:v>
                </c:pt>
                <c:pt idx="269">
                  <c:v>8.174977777688</c:v>
                </c:pt>
                <c:pt idx="270">
                  <c:v>8.399422222312004</c:v>
                </c:pt>
                <c:pt idx="271">
                  <c:v>8.623866666531998</c:v>
                </c:pt>
                <c:pt idx="272">
                  <c:v>8.623866666531998</c:v>
                </c:pt>
                <c:pt idx="273">
                  <c:v>7.277200000000001</c:v>
                </c:pt>
                <c:pt idx="274">
                  <c:v>7.726088888844</c:v>
                </c:pt>
                <c:pt idx="275">
                  <c:v>8.174977777688</c:v>
                </c:pt>
                <c:pt idx="276">
                  <c:v>7.950533333468</c:v>
                </c:pt>
                <c:pt idx="277">
                  <c:v>7.726088888844</c:v>
                </c:pt>
                <c:pt idx="278">
                  <c:v>7.726088888844</c:v>
                </c:pt>
                <c:pt idx="279">
                  <c:v>7.950533333468</c:v>
                </c:pt>
                <c:pt idx="280">
                  <c:v>8.174977777688</c:v>
                </c:pt>
                <c:pt idx="281">
                  <c:v>9.07275555537601</c:v>
                </c:pt>
                <c:pt idx="282">
                  <c:v>9.07275555537601</c:v>
                </c:pt>
                <c:pt idx="283">
                  <c:v>9.07275555537601</c:v>
                </c:pt>
                <c:pt idx="284">
                  <c:v>9.297199999999998</c:v>
                </c:pt>
                <c:pt idx="285">
                  <c:v>8.84831111115599</c:v>
                </c:pt>
                <c:pt idx="286">
                  <c:v>7.052755555375993</c:v>
                </c:pt>
                <c:pt idx="287">
                  <c:v>7.277200000000001</c:v>
                </c:pt>
                <c:pt idx="288">
                  <c:v>7.277200000000001</c:v>
                </c:pt>
                <c:pt idx="289">
                  <c:v>8.623866666531998</c:v>
                </c:pt>
                <c:pt idx="290">
                  <c:v>9.297199999999998</c:v>
                </c:pt>
                <c:pt idx="291">
                  <c:v>8.174977777688</c:v>
                </c:pt>
                <c:pt idx="292">
                  <c:v>7.501644444624007</c:v>
                </c:pt>
                <c:pt idx="293">
                  <c:v>7.726088888844</c:v>
                </c:pt>
                <c:pt idx="294">
                  <c:v>8.84831111115599</c:v>
                </c:pt>
                <c:pt idx="295">
                  <c:v>8.84831111115599</c:v>
                </c:pt>
                <c:pt idx="296">
                  <c:v>9.297199999999998</c:v>
                </c:pt>
                <c:pt idx="297">
                  <c:v>8.84831111115599</c:v>
                </c:pt>
                <c:pt idx="298">
                  <c:v>6.828311111155995</c:v>
                </c:pt>
                <c:pt idx="299">
                  <c:v>7.277200000000001</c:v>
                </c:pt>
                <c:pt idx="300">
                  <c:v>7.501644444624007</c:v>
                </c:pt>
                <c:pt idx="301">
                  <c:v>8.174977777688</c:v>
                </c:pt>
                <c:pt idx="302">
                  <c:v>7.501644444624007</c:v>
                </c:pt>
                <c:pt idx="303">
                  <c:v>7.950533333468</c:v>
                </c:pt>
                <c:pt idx="304">
                  <c:v>8.84831111115599</c:v>
                </c:pt>
                <c:pt idx="305">
                  <c:v>8.84831111115599</c:v>
                </c:pt>
                <c:pt idx="306">
                  <c:v>9.07275555537601</c:v>
                </c:pt>
                <c:pt idx="307">
                  <c:v>7.950533333468</c:v>
                </c:pt>
                <c:pt idx="308">
                  <c:v>8.174977777688</c:v>
                </c:pt>
                <c:pt idx="309">
                  <c:v>7.950533333468</c:v>
                </c:pt>
                <c:pt idx="310">
                  <c:v>7.950533333468</c:v>
                </c:pt>
                <c:pt idx="311">
                  <c:v>8.399422222312004</c:v>
                </c:pt>
                <c:pt idx="312">
                  <c:v>8.399422222312004</c:v>
                </c:pt>
                <c:pt idx="313">
                  <c:v>9.52164444624</c:v>
                </c:pt>
                <c:pt idx="314">
                  <c:v>10.64386666532</c:v>
                </c:pt>
                <c:pt idx="315">
                  <c:v>11.09275555376001</c:v>
                </c:pt>
                <c:pt idx="316">
                  <c:v>11.3172</c:v>
                </c:pt>
                <c:pt idx="317">
                  <c:v>8.623866666531998</c:v>
                </c:pt>
                <c:pt idx="318">
                  <c:v>8.174977777688</c:v>
                </c:pt>
                <c:pt idx="319">
                  <c:v>9.74608888844</c:v>
                </c:pt>
                <c:pt idx="320">
                  <c:v>10.41942222312001</c:v>
                </c:pt>
                <c:pt idx="321">
                  <c:v>10.19497777688</c:v>
                </c:pt>
                <c:pt idx="322">
                  <c:v>7.726088888844</c:v>
                </c:pt>
                <c:pt idx="323">
                  <c:v>6.828311111155995</c:v>
                </c:pt>
                <c:pt idx="324">
                  <c:v>7.501644444624007</c:v>
                </c:pt>
                <c:pt idx="325">
                  <c:v>7.277200000000001</c:v>
                </c:pt>
                <c:pt idx="326">
                  <c:v>7.950533333468</c:v>
                </c:pt>
                <c:pt idx="327">
                  <c:v>8.623866666531998</c:v>
                </c:pt>
                <c:pt idx="328">
                  <c:v>10.19497777688</c:v>
                </c:pt>
                <c:pt idx="329">
                  <c:v>11.54164444624</c:v>
                </c:pt>
                <c:pt idx="330">
                  <c:v>11.99053333468001</c:v>
                </c:pt>
                <c:pt idx="331">
                  <c:v>11.09275555376001</c:v>
                </c:pt>
                <c:pt idx="332">
                  <c:v>8.623866666531998</c:v>
                </c:pt>
                <c:pt idx="333">
                  <c:v>8.623866666531998</c:v>
                </c:pt>
                <c:pt idx="334">
                  <c:v>9.74608888844</c:v>
                </c:pt>
                <c:pt idx="335">
                  <c:v>9.74608888844</c:v>
                </c:pt>
                <c:pt idx="336">
                  <c:v>10.64386666532</c:v>
                </c:pt>
                <c:pt idx="337">
                  <c:v>10.64386666532</c:v>
                </c:pt>
                <c:pt idx="338">
                  <c:v>12.21497777688</c:v>
                </c:pt>
                <c:pt idx="339">
                  <c:v>11.99053333468001</c:v>
                </c:pt>
                <c:pt idx="340">
                  <c:v>11.3172</c:v>
                </c:pt>
                <c:pt idx="341">
                  <c:v>11.09275555376001</c:v>
                </c:pt>
                <c:pt idx="342">
                  <c:v>10.86831111156</c:v>
                </c:pt>
                <c:pt idx="343">
                  <c:v>11.54164444624</c:v>
                </c:pt>
                <c:pt idx="344">
                  <c:v>11.09275555376001</c:v>
                </c:pt>
                <c:pt idx="345">
                  <c:v>11.09275555376001</c:v>
                </c:pt>
                <c:pt idx="346">
                  <c:v>12.21497777688</c:v>
                </c:pt>
                <c:pt idx="347">
                  <c:v>13.56164444624</c:v>
                </c:pt>
                <c:pt idx="348">
                  <c:v>16.25497777688002</c:v>
                </c:pt>
                <c:pt idx="349">
                  <c:v>15.13275555376</c:v>
                </c:pt>
                <c:pt idx="350">
                  <c:v>14.90831111156</c:v>
                </c:pt>
                <c:pt idx="351">
                  <c:v>14.23497777687999</c:v>
                </c:pt>
                <c:pt idx="352">
                  <c:v>14.01053333468001</c:v>
                </c:pt>
                <c:pt idx="353">
                  <c:v>11.99053333468001</c:v>
                </c:pt>
                <c:pt idx="354">
                  <c:v>10.64386666532</c:v>
                </c:pt>
                <c:pt idx="355">
                  <c:v>10.86831111156</c:v>
                </c:pt>
                <c:pt idx="356">
                  <c:v>10.64386666532</c:v>
                </c:pt>
                <c:pt idx="357">
                  <c:v>9.297199999999998</c:v>
                </c:pt>
                <c:pt idx="358">
                  <c:v>10.19497777688</c:v>
                </c:pt>
                <c:pt idx="359">
                  <c:v>11.09275555376001</c:v>
                </c:pt>
                <c:pt idx="360">
                  <c:v>10.19497777688</c:v>
                </c:pt>
                <c:pt idx="361">
                  <c:v>11.09275555376001</c:v>
                </c:pt>
                <c:pt idx="362">
                  <c:v>10.41942222312001</c:v>
                </c:pt>
                <c:pt idx="363">
                  <c:v>11.76608888844</c:v>
                </c:pt>
                <c:pt idx="364">
                  <c:v>11.54164444624</c:v>
                </c:pt>
                <c:pt idx="365">
                  <c:v>11.54164444624</c:v>
                </c:pt>
                <c:pt idx="366">
                  <c:v>11.54164444624</c:v>
                </c:pt>
                <c:pt idx="367">
                  <c:v>11.3172</c:v>
                </c:pt>
                <c:pt idx="368">
                  <c:v>11.09275555376001</c:v>
                </c:pt>
                <c:pt idx="369">
                  <c:v>11.76608888844</c:v>
                </c:pt>
                <c:pt idx="370">
                  <c:v>11.3172</c:v>
                </c:pt>
                <c:pt idx="371">
                  <c:v>11.76608888844</c:v>
                </c:pt>
                <c:pt idx="372">
                  <c:v>12.88831111156</c:v>
                </c:pt>
                <c:pt idx="373">
                  <c:v>13.56164444624</c:v>
                </c:pt>
                <c:pt idx="374">
                  <c:v>12.66386666532</c:v>
                </c:pt>
                <c:pt idx="375">
                  <c:v>12.43942222312001</c:v>
                </c:pt>
                <c:pt idx="376">
                  <c:v>13.56164444624</c:v>
                </c:pt>
                <c:pt idx="377">
                  <c:v>14.01053333468001</c:v>
                </c:pt>
                <c:pt idx="378">
                  <c:v>13.78608888844</c:v>
                </c:pt>
                <c:pt idx="379">
                  <c:v>13.56164444624</c:v>
                </c:pt>
                <c:pt idx="380">
                  <c:v>13.3372</c:v>
                </c:pt>
                <c:pt idx="381">
                  <c:v>13.3372</c:v>
                </c:pt>
                <c:pt idx="382">
                  <c:v>12.88831111156</c:v>
                </c:pt>
                <c:pt idx="383">
                  <c:v>13.56164444624</c:v>
                </c:pt>
                <c:pt idx="384">
                  <c:v>14.23497777687999</c:v>
                </c:pt>
                <c:pt idx="385">
                  <c:v>14.01053333468001</c:v>
                </c:pt>
                <c:pt idx="386">
                  <c:v>12.88831111156</c:v>
                </c:pt>
                <c:pt idx="387">
                  <c:v>12.88831111156</c:v>
                </c:pt>
                <c:pt idx="388">
                  <c:v>12.88831111156</c:v>
                </c:pt>
                <c:pt idx="389">
                  <c:v>12.66386666532</c:v>
                </c:pt>
                <c:pt idx="390">
                  <c:v>13.3372</c:v>
                </c:pt>
                <c:pt idx="391">
                  <c:v>14.45942222312001</c:v>
                </c:pt>
                <c:pt idx="392">
                  <c:v>14.23497777687999</c:v>
                </c:pt>
                <c:pt idx="393">
                  <c:v>14.23497777687999</c:v>
                </c:pt>
                <c:pt idx="394">
                  <c:v>13.3372</c:v>
                </c:pt>
                <c:pt idx="395">
                  <c:v>14.01053333468001</c:v>
                </c:pt>
                <c:pt idx="396">
                  <c:v>13.78608888844</c:v>
                </c:pt>
                <c:pt idx="397">
                  <c:v>13.11275555376001</c:v>
                </c:pt>
                <c:pt idx="398">
                  <c:v>13.78608888844</c:v>
                </c:pt>
                <c:pt idx="399">
                  <c:v>13.78608888844</c:v>
                </c:pt>
                <c:pt idx="400">
                  <c:v>14.90831111156</c:v>
                </c:pt>
                <c:pt idx="401">
                  <c:v>16.25497777688002</c:v>
                </c:pt>
                <c:pt idx="402">
                  <c:v>16.25497777688002</c:v>
                </c:pt>
                <c:pt idx="403">
                  <c:v>16.25497777688002</c:v>
                </c:pt>
                <c:pt idx="404">
                  <c:v>15.58164444624</c:v>
                </c:pt>
                <c:pt idx="405">
                  <c:v>15.13275555376</c:v>
                </c:pt>
                <c:pt idx="406">
                  <c:v>14.68386666532</c:v>
                </c:pt>
                <c:pt idx="407">
                  <c:v>15.3572</c:v>
                </c:pt>
                <c:pt idx="408">
                  <c:v>15.13275555376</c:v>
                </c:pt>
                <c:pt idx="409">
                  <c:v>14.45942222312001</c:v>
                </c:pt>
                <c:pt idx="410">
                  <c:v>14.45942222312001</c:v>
                </c:pt>
                <c:pt idx="411">
                  <c:v>14.45942222312001</c:v>
                </c:pt>
                <c:pt idx="412">
                  <c:v>14.68386666532</c:v>
                </c:pt>
                <c:pt idx="413">
                  <c:v>14.68386666532</c:v>
                </c:pt>
                <c:pt idx="414">
                  <c:v>14.45942222312001</c:v>
                </c:pt>
                <c:pt idx="415">
                  <c:v>13.56164444624</c:v>
                </c:pt>
                <c:pt idx="416">
                  <c:v>14.01053333468001</c:v>
                </c:pt>
                <c:pt idx="417">
                  <c:v>14.01053333468001</c:v>
                </c:pt>
                <c:pt idx="418">
                  <c:v>14.23497777687999</c:v>
                </c:pt>
                <c:pt idx="419">
                  <c:v>14.23497777687999</c:v>
                </c:pt>
                <c:pt idx="420">
                  <c:v>14.01053333468001</c:v>
                </c:pt>
                <c:pt idx="421">
                  <c:v>13.78608888844</c:v>
                </c:pt>
                <c:pt idx="422">
                  <c:v>13.78608888844</c:v>
                </c:pt>
                <c:pt idx="423">
                  <c:v>13.56164444624</c:v>
                </c:pt>
                <c:pt idx="424">
                  <c:v>14.01053333468001</c:v>
                </c:pt>
                <c:pt idx="425">
                  <c:v>14.01053333468001</c:v>
                </c:pt>
                <c:pt idx="426">
                  <c:v>13.78608888844</c:v>
                </c:pt>
                <c:pt idx="427">
                  <c:v>14.01053333468001</c:v>
                </c:pt>
                <c:pt idx="428">
                  <c:v>14.01053333468001</c:v>
                </c:pt>
                <c:pt idx="429">
                  <c:v>14.23497777687999</c:v>
                </c:pt>
                <c:pt idx="430">
                  <c:v>14.23497777687999</c:v>
                </c:pt>
                <c:pt idx="431">
                  <c:v>15.58164444624</c:v>
                </c:pt>
                <c:pt idx="432">
                  <c:v>14.68386666532</c:v>
                </c:pt>
                <c:pt idx="433">
                  <c:v>13.56164444624</c:v>
                </c:pt>
                <c:pt idx="434">
                  <c:v>12.88831111156</c:v>
                </c:pt>
                <c:pt idx="435">
                  <c:v>14.01053333468001</c:v>
                </c:pt>
                <c:pt idx="436">
                  <c:v>14.68386666532</c:v>
                </c:pt>
                <c:pt idx="437">
                  <c:v>15.13275555376</c:v>
                </c:pt>
                <c:pt idx="438">
                  <c:v>15.58164444624</c:v>
                </c:pt>
                <c:pt idx="439">
                  <c:v>15.58164444624</c:v>
                </c:pt>
                <c:pt idx="440">
                  <c:v>16.03053333467998</c:v>
                </c:pt>
                <c:pt idx="441">
                  <c:v>16.03053333467998</c:v>
                </c:pt>
                <c:pt idx="442">
                  <c:v>15.13275555376</c:v>
                </c:pt>
                <c:pt idx="443">
                  <c:v>12.88831111156</c:v>
                </c:pt>
                <c:pt idx="444">
                  <c:v>12.88831111156</c:v>
                </c:pt>
                <c:pt idx="445">
                  <c:v>13.3372</c:v>
                </c:pt>
                <c:pt idx="446">
                  <c:v>13.56164444624</c:v>
                </c:pt>
                <c:pt idx="447">
                  <c:v>14.45942222312001</c:v>
                </c:pt>
                <c:pt idx="448">
                  <c:v>14.90831111156</c:v>
                </c:pt>
                <c:pt idx="449">
                  <c:v>14.45942222312001</c:v>
                </c:pt>
                <c:pt idx="450">
                  <c:v>13.11275555376001</c:v>
                </c:pt>
                <c:pt idx="451">
                  <c:v>13.3372</c:v>
                </c:pt>
                <c:pt idx="452">
                  <c:v>15.13275555376</c:v>
                </c:pt>
                <c:pt idx="453">
                  <c:v>15.80608888844001</c:v>
                </c:pt>
                <c:pt idx="454">
                  <c:v>15.3572</c:v>
                </c:pt>
                <c:pt idx="455">
                  <c:v>14.45942222312001</c:v>
                </c:pt>
                <c:pt idx="456">
                  <c:v>12.21497777688</c:v>
                </c:pt>
                <c:pt idx="457">
                  <c:v>12.88831111156</c:v>
                </c:pt>
                <c:pt idx="458">
                  <c:v>14.45942222312001</c:v>
                </c:pt>
                <c:pt idx="459">
                  <c:v>15.13275555376</c:v>
                </c:pt>
                <c:pt idx="460">
                  <c:v>15.58164444624</c:v>
                </c:pt>
                <c:pt idx="461">
                  <c:v>16.03053333467998</c:v>
                </c:pt>
                <c:pt idx="462">
                  <c:v>16.03053333467998</c:v>
                </c:pt>
                <c:pt idx="463">
                  <c:v>15.58164444624</c:v>
                </c:pt>
                <c:pt idx="464">
                  <c:v>15.58164444624</c:v>
                </c:pt>
                <c:pt idx="465">
                  <c:v>14.01053333468001</c:v>
                </c:pt>
                <c:pt idx="466">
                  <c:v>14.90831111156</c:v>
                </c:pt>
                <c:pt idx="467">
                  <c:v>15.13275555376</c:v>
                </c:pt>
                <c:pt idx="468">
                  <c:v>14.68386666532</c:v>
                </c:pt>
                <c:pt idx="469">
                  <c:v>14.90831111156</c:v>
                </c:pt>
                <c:pt idx="470">
                  <c:v>15.13275555376</c:v>
                </c:pt>
                <c:pt idx="471">
                  <c:v>15.58164444624</c:v>
                </c:pt>
                <c:pt idx="472">
                  <c:v>14.23497777687999</c:v>
                </c:pt>
                <c:pt idx="473">
                  <c:v>11.99053333468001</c:v>
                </c:pt>
                <c:pt idx="474">
                  <c:v>11.99053333468001</c:v>
                </c:pt>
                <c:pt idx="475">
                  <c:v>9.74608888844</c:v>
                </c:pt>
                <c:pt idx="476">
                  <c:v>12.43942222312001</c:v>
                </c:pt>
                <c:pt idx="477">
                  <c:v>12.21497777688</c:v>
                </c:pt>
                <c:pt idx="478">
                  <c:v>11.99053333468001</c:v>
                </c:pt>
                <c:pt idx="479">
                  <c:v>12.43942222312001</c:v>
                </c:pt>
                <c:pt idx="480">
                  <c:v>12.43942222312001</c:v>
                </c:pt>
                <c:pt idx="481">
                  <c:v>13.11275555376001</c:v>
                </c:pt>
                <c:pt idx="482">
                  <c:v>13.11275555376001</c:v>
                </c:pt>
                <c:pt idx="483">
                  <c:v>13.3372</c:v>
                </c:pt>
                <c:pt idx="484">
                  <c:v>14.23497777687999</c:v>
                </c:pt>
                <c:pt idx="485">
                  <c:v>14.01053333468001</c:v>
                </c:pt>
                <c:pt idx="486">
                  <c:v>13.56164444624</c:v>
                </c:pt>
                <c:pt idx="487">
                  <c:v>13.3372</c:v>
                </c:pt>
                <c:pt idx="488">
                  <c:v>11.76608888844</c:v>
                </c:pt>
                <c:pt idx="489">
                  <c:v>11.09275555376001</c:v>
                </c:pt>
                <c:pt idx="490">
                  <c:v>10.19497777688</c:v>
                </c:pt>
                <c:pt idx="491">
                  <c:v>10.41942222312001</c:v>
                </c:pt>
                <c:pt idx="492">
                  <c:v>11.3172</c:v>
                </c:pt>
                <c:pt idx="493">
                  <c:v>11.3172</c:v>
                </c:pt>
                <c:pt idx="494">
                  <c:v>11.09275555376001</c:v>
                </c:pt>
                <c:pt idx="495">
                  <c:v>9.74608888844</c:v>
                </c:pt>
                <c:pt idx="496">
                  <c:v>9.07275555537601</c:v>
                </c:pt>
                <c:pt idx="497">
                  <c:v>8.623866666531998</c:v>
                </c:pt>
                <c:pt idx="498">
                  <c:v>9.297199999999998</c:v>
                </c:pt>
                <c:pt idx="499">
                  <c:v>11.09275555376001</c:v>
                </c:pt>
                <c:pt idx="500">
                  <c:v>10.64386666532</c:v>
                </c:pt>
                <c:pt idx="501">
                  <c:v>11.09275555376001</c:v>
                </c:pt>
                <c:pt idx="502">
                  <c:v>11.3172</c:v>
                </c:pt>
                <c:pt idx="503">
                  <c:v>10.86831111156</c:v>
                </c:pt>
                <c:pt idx="504">
                  <c:v>10.86831111156</c:v>
                </c:pt>
                <c:pt idx="505">
                  <c:v>11.09275555376001</c:v>
                </c:pt>
                <c:pt idx="506">
                  <c:v>11.09275555376001</c:v>
                </c:pt>
                <c:pt idx="507">
                  <c:v>10.19497777688</c:v>
                </c:pt>
                <c:pt idx="508">
                  <c:v>10.64386666532</c:v>
                </c:pt>
                <c:pt idx="509">
                  <c:v>10.41942222312001</c:v>
                </c:pt>
                <c:pt idx="510">
                  <c:v>10.86831111156</c:v>
                </c:pt>
                <c:pt idx="511">
                  <c:v>10.64386666532</c:v>
                </c:pt>
                <c:pt idx="512">
                  <c:v>9.297199999999998</c:v>
                </c:pt>
                <c:pt idx="513">
                  <c:v>10.41942222312001</c:v>
                </c:pt>
                <c:pt idx="514">
                  <c:v>9.97053333468001</c:v>
                </c:pt>
                <c:pt idx="515">
                  <c:v>10.19497777688</c:v>
                </c:pt>
                <c:pt idx="516">
                  <c:v>11.99053333468001</c:v>
                </c:pt>
                <c:pt idx="517">
                  <c:v>11.09275555376001</c:v>
                </c:pt>
                <c:pt idx="518">
                  <c:v>10.19497777688</c:v>
                </c:pt>
                <c:pt idx="519">
                  <c:v>9.297199999999998</c:v>
                </c:pt>
                <c:pt idx="520">
                  <c:v>8.623866666531998</c:v>
                </c:pt>
                <c:pt idx="521">
                  <c:v>8.623866666531998</c:v>
                </c:pt>
                <c:pt idx="522">
                  <c:v>11.09275555376001</c:v>
                </c:pt>
                <c:pt idx="523">
                  <c:v>11.3172</c:v>
                </c:pt>
                <c:pt idx="524">
                  <c:v>9.97053333468001</c:v>
                </c:pt>
                <c:pt idx="525">
                  <c:v>9.74608888844</c:v>
                </c:pt>
                <c:pt idx="526">
                  <c:v>9.74608888844</c:v>
                </c:pt>
                <c:pt idx="527">
                  <c:v>9.52164444624</c:v>
                </c:pt>
                <c:pt idx="528">
                  <c:v>10.86831111156</c:v>
                </c:pt>
                <c:pt idx="529">
                  <c:v>11.54164444624</c:v>
                </c:pt>
                <c:pt idx="530">
                  <c:v>10.64386666532</c:v>
                </c:pt>
                <c:pt idx="531">
                  <c:v>10.41942222312001</c:v>
                </c:pt>
                <c:pt idx="532">
                  <c:v>10.19497777688</c:v>
                </c:pt>
                <c:pt idx="533">
                  <c:v>10.41942222312001</c:v>
                </c:pt>
                <c:pt idx="534">
                  <c:v>9.97053333468001</c:v>
                </c:pt>
                <c:pt idx="535">
                  <c:v>9.52164444624</c:v>
                </c:pt>
                <c:pt idx="536">
                  <c:v>9.52164444624</c:v>
                </c:pt>
                <c:pt idx="537">
                  <c:v>8.174977777688</c:v>
                </c:pt>
                <c:pt idx="538">
                  <c:v>8.623866666531998</c:v>
                </c:pt>
                <c:pt idx="539">
                  <c:v>9.297199999999998</c:v>
                </c:pt>
                <c:pt idx="540">
                  <c:v>8.623866666531998</c:v>
                </c:pt>
                <c:pt idx="541">
                  <c:v>9.297199999999998</c:v>
                </c:pt>
                <c:pt idx="542">
                  <c:v>9.74608888844</c:v>
                </c:pt>
                <c:pt idx="543">
                  <c:v>8.623866666531998</c:v>
                </c:pt>
                <c:pt idx="544">
                  <c:v>8.623866666531998</c:v>
                </c:pt>
                <c:pt idx="545">
                  <c:v>9.297199999999998</c:v>
                </c:pt>
                <c:pt idx="546">
                  <c:v>9.07275555537601</c:v>
                </c:pt>
                <c:pt idx="547">
                  <c:v>8.84831111115599</c:v>
                </c:pt>
                <c:pt idx="548">
                  <c:v>9.52164444624</c:v>
                </c:pt>
                <c:pt idx="549">
                  <c:v>9.52164444624</c:v>
                </c:pt>
                <c:pt idx="550">
                  <c:v>9.07275555537601</c:v>
                </c:pt>
                <c:pt idx="551">
                  <c:v>7.950533333468</c:v>
                </c:pt>
                <c:pt idx="552">
                  <c:v>7.950533333468</c:v>
                </c:pt>
                <c:pt idx="553">
                  <c:v>7.950533333468</c:v>
                </c:pt>
                <c:pt idx="554">
                  <c:v>8.623866666531998</c:v>
                </c:pt>
                <c:pt idx="555">
                  <c:v>7.501644444624007</c:v>
                </c:pt>
                <c:pt idx="556">
                  <c:v>7.501644444624007</c:v>
                </c:pt>
                <c:pt idx="557">
                  <c:v>8.174977777688</c:v>
                </c:pt>
                <c:pt idx="558">
                  <c:v>8.174977777688</c:v>
                </c:pt>
                <c:pt idx="559">
                  <c:v>6.828311111155995</c:v>
                </c:pt>
                <c:pt idx="560">
                  <c:v>6.603866666531995</c:v>
                </c:pt>
                <c:pt idx="561">
                  <c:v>5.930533333468</c:v>
                </c:pt>
                <c:pt idx="562">
                  <c:v>5.706088888844001</c:v>
                </c:pt>
                <c:pt idx="563">
                  <c:v>5.930533333468</c:v>
                </c:pt>
                <c:pt idx="564">
                  <c:v>6.379422222312</c:v>
                </c:pt>
                <c:pt idx="565">
                  <c:v>6.828311111155995</c:v>
                </c:pt>
                <c:pt idx="566">
                  <c:v>6.603866666531995</c:v>
                </c:pt>
                <c:pt idx="567">
                  <c:v>7.501644444624007</c:v>
                </c:pt>
                <c:pt idx="568">
                  <c:v>6.603866666531995</c:v>
                </c:pt>
                <c:pt idx="569">
                  <c:v>6.603866666531995</c:v>
                </c:pt>
                <c:pt idx="570">
                  <c:v>7.277200000000001</c:v>
                </c:pt>
                <c:pt idx="571">
                  <c:v>5.930533333468</c:v>
                </c:pt>
                <c:pt idx="572">
                  <c:v>6.154977777687987</c:v>
                </c:pt>
                <c:pt idx="573">
                  <c:v>7.501644444624007</c:v>
                </c:pt>
                <c:pt idx="574">
                  <c:v>8.84831111115599</c:v>
                </c:pt>
                <c:pt idx="575">
                  <c:v>9.07275555537601</c:v>
                </c:pt>
                <c:pt idx="576">
                  <c:v>7.501644444624007</c:v>
                </c:pt>
                <c:pt idx="577">
                  <c:v>9.297199999999998</c:v>
                </c:pt>
                <c:pt idx="578">
                  <c:v>9.07275555537601</c:v>
                </c:pt>
                <c:pt idx="579">
                  <c:v>8.174977777688</c:v>
                </c:pt>
                <c:pt idx="580">
                  <c:v>6.379422222312</c:v>
                </c:pt>
                <c:pt idx="581">
                  <c:v>6.379422222312</c:v>
                </c:pt>
                <c:pt idx="582">
                  <c:v>8.174977777688</c:v>
                </c:pt>
                <c:pt idx="583">
                  <c:v>9.52164444624</c:v>
                </c:pt>
                <c:pt idx="584">
                  <c:v>9.297199999999998</c:v>
                </c:pt>
                <c:pt idx="585">
                  <c:v>9.07275555537601</c:v>
                </c:pt>
                <c:pt idx="586">
                  <c:v>7.052755555375993</c:v>
                </c:pt>
                <c:pt idx="587">
                  <c:v>5.930533333468</c:v>
                </c:pt>
                <c:pt idx="588">
                  <c:v>6.154977777687987</c:v>
                </c:pt>
                <c:pt idx="589">
                  <c:v>5.930533333468</c:v>
                </c:pt>
                <c:pt idx="590">
                  <c:v>9.297199999999998</c:v>
                </c:pt>
                <c:pt idx="591">
                  <c:v>7.052755555375993</c:v>
                </c:pt>
                <c:pt idx="592">
                  <c:v>5.930533333468</c:v>
                </c:pt>
                <c:pt idx="593">
                  <c:v>5.930533333468</c:v>
                </c:pt>
                <c:pt idx="594">
                  <c:v>7.052755555375993</c:v>
                </c:pt>
                <c:pt idx="595">
                  <c:v>5.930533333468</c:v>
                </c:pt>
                <c:pt idx="596">
                  <c:v>5.930533333468</c:v>
                </c:pt>
                <c:pt idx="597">
                  <c:v>5.706088888844001</c:v>
                </c:pt>
                <c:pt idx="598">
                  <c:v>5.481644444624008</c:v>
                </c:pt>
                <c:pt idx="599">
                  <c:v>6.828311111155995</c:v>
                </c:pt>
                <c:pt idx="600">
                  <c:v>8.174977777688</c:v>
                </c:pt>
                <c:pt idx="601">
                  <c:v>7.950533333468</c:v>
                </c:pt>
                <c:pt idx="602">
                  <c:v>7.726088888844</c:v>
                </c:pt>
                <c:pt idx="603">
                  <c:v>7.277200000000001</c:v>
                </c:pt>
                <c:pt idx="604">
                  <c:v>6.154977777687987</c:v>
                </c:pt>
                <c:pt idx="605">
                  <c:v>5.481644444624008</c:v>
                </c:pt>
                <c:pt idx="606">
                  <c:v>6.379422222312</c:v>
                </c:pt>
                <c:pt idx="607">
                  <c:v>6.828311111155995</c:v>
                </c:pt>
                <c:pt idx="608">
                  <c:v>6.603866666531995</c:v>
                </c:pt>
                <c:pt idx="609">
                  <c:v>6.828311111155995</c:v>
                </c:pt>
                <c:pt idx="610">
                  <c:v>6.379422222312</c:v>
                </c:pt>
                <c:pt idx="611">
                  <c:v>6.603866666531995</c:v>
                </c:pt>
                <c:pt idx="612">
                  <c:v>6.603866666531995</c:v>
                </c:pt>
                <c:pt idx="613">
                  <c:v>7.052755555375993</c:v>
                </c:pt>
                <c:pt idx="614">
                  <c:v>7.501644444624007</c:v>
                </c:pt>
                <c:pt idx="615">
                  <c:v>7.501644444624007</c:v>
                </c:pt>
                <c:pt idx="616">
                  <c:v>7.726088888844</c:v>
                </c:pt>
                <c:pt idx="617">
                  <c:v>5.930533333468</c:v>
                </c:pt>
                <c:pt idx="618">
                  <c:v>5.706088888844001</c:v>
                </c:pt>
                <c:pt idx="619">
                  <c:v>5.032755555375995</c:v>
                </c:pt>
                <c:pt idx="620">
                  <c:v>5.930533333468</c:v>
                </c:pt>
                <c:pt idx="621">
                  <c:v>6.828311111155995</c:v>
                </c:pt>
                <c:pt idx="622">
                  <c:v>7.052755555375993</c:v>
                </c:pt>
                <c:pt idx="623">
                  <c:v>7.277200000000001</c:v>
                </c:pt>
                <c:pt idx="624">
                  <c:v>7.501644444624007</c:v>
                </c:pt>
                <c:pt idx="625">
                  <c:v>7.501644444624007</c:v>
                </c:pt>
                <c:pt idx="626">
                  <c:v>7.501644444624007</c:v>
                </c:pt>
                <c:pt idx="627">
                  <c:v>7.726088888844</c:v>
                </c:pt>
                <c:pt idx="628">
                  <c:v>7.052755555375993</c:v>
                </c:pt>
                <c:pt idx="629">
                  <c:v>8.174977777688</c:v>
                </c:pt>
                <c:pt idx="630">
                  <c:v>8.399422222312004</c:v>
                </c:pt>
                <c:pt idx="631">
                  <c:v>8.84831111115599</c:v>
                </c:pt>
                <c:pt idx="632">
                  <c:v>8.623866666531998</c:v>
                </c:pt>
                <c:pt idx="633">
                  <c:v>8.174977777688</c:v>
                </c:pt>
                <c:pt idx="634">
                  <c:v>7.950533333468</c:v>
                </c:pt>
                <c:pt idx="635">
                  <c:v>8.174977777688</c:v>
                </c:pt>
                <c:pt idx="636">
                  <c:v>7.726088888844</c:v>
                </c:pt>
                <c:pt idx="637">
                  <c:v>8.399422222312004</c:v>
                </c:pt>
                <c:pt idx="638">
                  <c:v>8.84831111115599</c:v>
                </c:pt>
                <c:pt idx="639">
                  <c:v>8.84831111115599</c:v>
                </c:pt>
                <c:pt idx="640">
                  <c:v>7.277200000000001</c:v>
                </c:pt>
                <c:pt idx="641">
                  <c:v>7.052755555375993</c:v>
                </c:pt>
                <c:pt idx="642">
                  <c:v>7.277200000000001</c:v>
                </c:pt>
                <c:pt idx="643">
                  <c:v>7.052755555375993</c:v>
                </c:pt>
                <c:pt idx="644">
                  <c:v>7.950533333468</c:v>
                </c:pt>
                <c:pt idx="645">
                  <c:v>7.726088888844</c:v>
                </c:pt>
                <c:pt idx="646">
                  <c:v>6.603866666531995</c:v>
                </c:pt>
                <c:pt idx="647">
                  <c:v>6.379422222312</c:v>
                </c:pt>
                <c:pt idx="648">
                  <c:v>7.052755555375993</c:v>
                </c:pt>
                <c:pt idx="649">
                  <c:v>7.950533333468</c:v>
                </c:pt>
                <c:pt idx="650">
                  <c:v>8.174977777688</c:v>
                </c:pt>
                <c:pt idx="651">
                  <c:v>7.726088888844</c:v>
                </c:pt>
                <c:pt idx="652">
                  <c:v>8.399422222312004</c:v>
                </c:pt>
                <c:pt idx="653">
                  <c:v>9.297199999999998</c:v>
                </c:pt>
                <c:pt idx="654">
                  <c:v>9.07275555537601</c:v>
                </c:pt>
                <c:pt idx="655">
                  <c:v>9.74608888844</c:v>
                </c:pt>
                <c:pt idx="656">
                  <c:v>9.74608888844</c:v>
                </c:pt>
                <c:pt idx="657">
                  <c:v>9.74608888844</c:v>
                </c:pt>
                <c:pt idx="658">
                  <c:v>7.726088888844</c:v>
                </c:pt>
                <c:pt idx="659">
                  <c:v>6.603866666531995</c:v>
                </c:pt>
                <c:pt idx="660">
                  <c:v>7.277200000000001</c:v>
                </c:pt>
                <c:pt idx="661">
                  <c:v>8.623866666531998</c:v>
                </c:pt>
                <c:pt idx="662">
                  <c:v>8.84831111115599</c:v>
                </c:pt>
                <c:pt idx="663">
                  <c:v>9.97053333468001</c:v>
                </c:pt>
                <c:pt idx="664">
                  <c:v>10.64386666532</c:v>
                </c:pt>
                <c:pt idx="665">
                  <c:v>10.41942222312001</c:v>
                </c:pt>
                <c:pt idx="666">
                  <c:v>9.07275555537601</c:v>
                </c:pt>
                <c:pt idx="667">
                  <c:v>8.84831111115599</c:v>
                </c:pt>
                <c:pt idx="668">
                  <c:v>9.52164444624</c:v>
                </c:pt>
                <c:pt idx="669">
                  <c:v>9.74608888844</c:v>
                </c:pt>
                <c:pt idx="670">
                  <c:v>8.399422222312004</c:v>
                </c:pt>
                <c:pt idx="671">
                  <c:v>8.174977777688</c:v>
                </c:pt>
                <c:pt idx="672">
                  <c:v>8.174977777688</c:v>
                </c:pt>
                <c:pt idx="673">
                  <c:v>8.84831111115599</c:v>
                </c:pt>
                <c:pt idx="674">
                  <c:v>9.74608888844</c:v>
                </c:pt>
                <c:pt idx="675">
                  <c:v>7.950533333468</c:v>
                </c:pt>
                <c:pt idx="676">
                  <c:v>8.623866666531998</c:v>
                </c:pt>
                <c:pt idx="677">
                  <c:v>8.174977777688</c:v>
                </c:pt>
                <c:pt idx="678">
                  <c:v>8.399422222312004</c:v>
                </c:pt>
                <c:pt idx="679">
                  <c:v>8.623866666531998</c:v>
                </c:pt>
                <c:pt idx="680">
                  <c:v>9.97053333468001</c:v>
                </c:pt>
                <c:pt idx="681">
                  <c:v>9.52164444624</c:v>
                </c:pt>
                <c:pt idx="682">
                  <c:v>7.052755555375993</c:v>
                </c:pt>
                <c:pt idx="683">
                  <c:v>8.174977777688</c:v>
                </c:pt>
                <c:pt idx="684">
                  <c:v>9.07275555537601</c:v>
                </c:pt>
                <c:pt idx="685">
                  <c:v>10.19497777688</c:v>
                </c:pt>
                <c:pt idx="686">
                  <c:v>11.3172</c:v>
                </c:pt>
                <c:pt idx="687">
                  <c:v>12.21497777688</c:v>
                </c:pt>
                <c:pt idx="688">
                  <c:v>12.66386666532</c:v>
                </c:pt>
                <c:pt idx="689">
                  <c:v>13.11275555376001</c:v>
                </c:pt>
                <c:pt idx="690">
                  <c:v>12.21497777688</c:v>
                </c:pt>
                <c:pt idx="691">
                  <c:v>10.86831111156</c:v>
                </c:pt>
                <c:pt idx="692">
                  <c:v>9.07275555537601</c:v>
                </c:pt>
                <c:pt idx="693">
                  <c:v>9.297199999999998</c:v>
                </c:pt>
                <c:pt idx="694">
                  <c:v>9.74608888844</c:v>
                </c:pt>
                <c:pt idx="695">
                  <c:v>8.84831111115599</c:v>
                </c:pt>
                <c:pt idx="696">
                  <c:v>8.174977777688</c:v>
                </c:pt>
                <c:pt idx="697">
                  <c:v>8.174977777688</c:v>
                </c:pt>
                <c:pt idx="698">
                  <c:v>8.84831111115599</c:v>
                </c:pt>
                <c:pt idx="699">
                  <c:v>9.74608888844</c:v>
                </c:pt>
                <c:pt idx="700">
                  <c:v>9.97053333468001</c:v>
                </c:pt>
                <c:pt idx="701">
                  <c:v>10.64386666532</c:v>
                </c:pt>
                <c:pt idx="702">
                  <c:v>9.97053333468001</c:v>
                </c:pt>
                <c:pt idx="703">
                  <c:v>11.3172</c:v>
                </c:pt>
                <c:pt idx="704">
                  <c:v>10.86831111156</c:v>
                </c:pt>
                <c:pt idx="705">
                  <c:v>10.86831111156</c:v>
                </c:pt>
                <c:pt idx="706">
                  <c:v>10.86831111156</c:v>
                </c:pt>
                <c:pt idx="707">
                  <c:v>10.86831111156</c:v>
                </c:pt>
                <c:pt idx="708">
                  <c:v>11.09275555376001</c:v>
                </c:pt>
                <c:pt idx="709">
                  <c:v>10.64386666532</c:v>
                </c:pt>
                <c:pt idx="710">
                  <c:v>10.19497777688</c:v>
                </c:pt>
                <c:pt idx="711">
                  <c:v>10.86831111156</c:v>
                </c:pt>
                <c:pt idx="712">
                  <c:v>11.54164444624</c:v>
                </c:pt>
                <c:pt idx="713">
                  <c:v>12.21497777688</c:v>
                </c:pt>
                <c:pt idx="714">
                  <c:v>12.88831111156</c:v>
                </c:pt>
                <c:pt idx="715">
                  <c:v>13.56164444624</c:v>
                </c:pt>
                <c:pt idx="716">
                  <c:v>12.88831111156</c:v>
                </c:pt>
                <c:pt idx="717">
                  <c:v>10.86831111156</c:v>
                </c:pt>
                <c:pt idx="718">
                  <c:v>11.3172</c:v>
                </c:pt>
                <c:pt idx="719">
                  <c:v>11.09275555376001</c:v>
                </c:pt>
                <c:pt idx="720">
                  <c:v>11.09275555376001</c:v>
                </c:pt>
                <c:pt idx="721">
                  <c:v>10.41942222312001</c:v>
                </c:pt>
                <c:pt idx="722">
                  <c:v>10.64386666532</c:v>
                </c:pt>
                <c:pt idx="723">
                  <c:v>11.54164444624</c:v>
                </c:pt>
                <c:pt idx="724">
                  <c:v>11.99053333468001</c:v>
                </c:pt>
                <c:pt idx="725">
                  <c:v>12.88831111156</c:v>
                </c:pt>
                <c:pt idx="726">
                  <c:v>13.78608888844</c:v>
                </c:pt>
                <c:pt idx="727">
                  <c:v>14.23497777687999</c:v>
                </c:pt>
                <c:pt idx="728">
                  <c:v>13.3372</c:v>
                </c:pt>
                <c:pt idx="729">
                  <c:v>12.21497777688</c:v>
                </c:pt>
                <c:pt idx="730">
                  <c:v>12.21497777688</c:v>
                </c:pt>
                <c:pt idx="731">
                  <c:v>11.09275555376001</c:v>
                </c:pt>
                <c:pt idx="732">
                  <c:v>11.09275555376001</c:v>
                </c:pt>
                <c:pt idx="733">
                  <c:v>10.86831111156</c:v>
                </c:pt>
                <c:pt idx="734">
                  <c:v>10.64386666532</c:v>
                </c:pt>
                <c:pt idx="735">
                  <c:v>11.54164444624</c:v>
                </c:pt>
                <c:pt idx="736">
                  <c:v>11.54164444624</c:v>
                </c:pt>
                <c:pt idx="737">
                  <c:v>12.21497777688</c:v>
                </c:pt>
                <c:pt idx="738">
                  <c:v>11.3172</c:v>
                </c:pt>
                <c:pt idx="739">
                  <c:v>11.54164444624</c:v>
                </c:pt>
                <c:pt idx="740">
                  <c:v>11.54164444624</c:v>
                </c:pt>
                <c:pt idx="741">
                  <c:v>11.99053333468001</c:v>
                </c:pt>
                <c:pt idx="742">
                  <c:v>11.99053333468001</c:v>
                </c:pt>
                <c:pt idx="743">
                  <c:v>12.21497777688</c:v>
                </c:pt>
                <c:pt idx="744">
                  <c:v>12.21497777688</c:v>
                </c:pt>
                <c:pt idx="745">
                  <c:v>12.21497777688</c:v>
                </c:pt>
                <c:pt idx="746">
                  <c:v>12.21497777688</c:v>
                </c:pt>
                <c:pt idx="747">
                  <c:v>12.88831111156</c:v>
                </c:pt>
                <c:pt idx="748">
                  <c:v>11.3172</c:v>
                </c:pt>
                <c:pt idx="749">
                  <c:v>10.41942222312001</c:v>
                </c:pt>
                <c:pt idx="750">
                  <c:v>11.09275555376001</c:v>
                </c:pt>
                <c:pt idx="751">
                  <c:v>11.76608888844</c:v>
                </c:pt>
                <c:pt idx="752">
                  <c:v>12.66386666532</c:v>
                </c:pt>
                <c:pt idx="753">
                  <c:v>12.66386666532</c:v>
                </c:pt>
                <c:pt idx="754">
                  <c:v>11.99053333468001</c:v>
                </c:pt>
                <c:pt idx="755">
                  <c:v>12.43942222312001</c:v>
                </c:pt>
                <c:pt idx="756">
                  <c:v>14.23497777687999</c:v>
                </c:pt>
                <c:pt idx="757">
                  <c:v>13.3372</c:v>
                </c:pt>
                <c:pt idx="758">
                  <c:v>18.05053333467998</c:v>
                </c:pt>
                <c:pt idx="759">
                  <c:v>14.90831111156</c:v>
                </c:pt>
                <c:pt idx="760">
                  <c:v>14.68386666532</c:v>
                </c:pt>
                <c:pt idx="761">
                  <c:v>14.45942222312001</c:v>
                </c:pt>
                <c:pt idx="762">
                  <c:v>14.45942222312001</c:v>
                </c:pt>
                <c:pt idx="763">
                  <c:v>14.45942222312001</c:v>
                </c:pt>
                <c:pt idx="764">
                  <c:v>13.3372</c:v>
                </c:pt>
                <c:pt idx="765">
                  <c:v>11.99053333468001</c:v>
                </c:pt>
                <c:pt idx="766">
                  <c:v>12.66386666532</c:v>
                </c:pt>
                <c:pt idx="767">
                  <c:v>12.43942222312001</c:v>
                </c:pt>
                <c:pt idx="768">
                  <c:v>12.66386666532</c:v>
                </c:pt>
                <c:pt idx="769">
                  <c:v>12.88831111156</c:v>
                </c:pt>
                <c:pt idx="770">
                  <c:v>12.88831111156</c:v>
                </c:pt>
                <c:pt idx="771">
                  <c:v>12.43942222312001</c:v>
                </c:pt>
                <c:pt idx="772">
                  <c:v>13.78608888844</c:v>
                </c:pt>
                <c:pt idx="773">
                  <c:v>14.68386666532</c:v>
                </c:pt>
                <c:pt idx="774">
                  <c:v>15.13275555376</c:v>
                </c:pt>
                <c:pt idx="775">
                  <c:v>14.90831111156</c:v>
                </c:pt>
                <c:pt idx="776">
                  <c:v>15.13275555376</c:v>
                </c:pt>
                <c:pt idx="777">
                  <c:v>15.58164444624</c:v>
                </c:pt>
                <c:pt idx="778">
                  <c:v>15.58164444624</c:v>
                </c:pt>
                <c:pt idx="779">
                  <c:v>14.90831111156</c:v>
                </c:pt>
                <c:pt idx="780">
                  <c:v>14.45942222312001</c:v>
                </c:pt>
                <c:pt idx="781">
                  <c:v>14.68386666532</c:v>
                </c:pt>
                <c:pt idx="782">
                  <c:v>15.13275555376</c:v>
                </c:pt>
                <c:pt idx="783">
                  <c:v>14.90831111156</c:v>
                </c:pt>
                <c:pt idx="784">
                  <c:v>15.13275555376</c:v>
                </c:pt>
                <c:pt idx="785">
                  <c:v>15.80608888844001</c:v>
                </c:pt>
                <c:pt idx="786">
                  <c:v>16.25497777688002</c:v>
                </c:pt>
                <c:pt idx="787">
                  <c:v>16.25497777688002</c:v>
                </c:pt>
                <c:pt idx="788">
                  <c:v>15.80608888844001</c:v>
                </c:pt>
                <c:pt idx="789">
                  <c:v>15.13275555376</c:v>
                </c:pt>
                <c:pt idx="790">
                  <c:v>14.90831111156</c:v>
                </c:pt>
                <c:pt idx="791">
                  <c:v>14.45942222312001</c:v>
                </c:pt>
                <c:pt idx="792">
                  <c:v>13.56164444624</c:v>
                </c:pt>
                <c:pt idx="793">
                  <c:v>13.3372</c:v>
                </c:pt>
                <c:pt idx="794">
                  <c:v>13.11275555376001</c:v>
                </c:pt>
                <c:pt idx="795">
                  <c:v>12.43942222312001</c:v>
                </c:pt>
                <c:pt idx="796">
                  <c:v>11.3172</c:v>
                </c:pt>
                <c:pt idx="797">
                  <c:v>12.43942222312001</c:v>
                </c:pt>
                <c:pt idx="798">
                  <c:v>13.56164444624</c:v>
                </c:pt>
                <c:pt idx="799">
                  <c:v>14.23497777687999</c:v>
                </c:pt>
                <c:pt idx="800">
                  <c:v>14.90831111156</c:v>
                </c:pt>
                <c:pt idx="801">
                  <c:v>14.68386666532</c:v>
                </c:pt>
                <c:pt idx="802">
                  <c:v>14.01053333468001</c:v>
                </c:pt>
                <c:pt idx="803">
                  <c:v>14.01053333468001</c:v>
                </c:pt>
                <c:pt idx="804">
                  <c:v>12.43942222312001</c:v>
                </c:pt>
                <c:pt idx="805">
                  <c:v>13.56164444624</c:v>
                </c:pt>
                <c:pt idx="806">
                  <c:v>13.78608888844</c:v>
                </c:pt>
                <c:pt idx="807">
                  <c:v>14.68386666532</c:v>
                </c:pt>
                <c:pt idx="808">
                  <c:v>15.13275555376</c:v>
                </c:pt>
                <c:pt idx="809">
                  <c:v>15.3572</c:v>
                </c:pt>
                <c:pt idx="810">
                  <c:v>14.90831111156</c:v>
                </c:pt>
                <c:pt idx="811">
                  <c:v>15.13275555376</c:v>
                </c:pt>
                <c:pt idx="812">
                  <c:v>14.23497777687999</c:v>
                </c:pt>
                <c:pt idx="813">
                  <c:v>13.11275555376001</c:v>
                </c:pt>
                <c:pt idx="814">
                  <c:v>13.3372</c:v>
                </c:pt>
                <c:pt idx="815">
                  <c:v>13.3372</c:v>
                </c:pt>
                <c:pt idx="816">
                  <c:v>13.56164444624</c:v>
                </c:pt>
                <c:pt idx="817">
                  <c:v>13.78608888844</c:v>
                </c:pt>
                <c:pt idx="818">
                  <c:v>14.68386666532</c:v>
                </c:pt>
                <c:pt idx="819">
                  <c:v>14.90831111156</c:v>
                </c:pt>
                <c:pt idx="820">
                  <c:v>13.56164444624</c:v>
                </c:pt>
                <c:pt idx="821">
                  <c:v>12.66386666532</c:v>
                </c:pt>
                <c:pt idx="822">
                  <c:v>13.3372</c:v>
                </c:pt>
                <c:pt idx="823">
                  <c:v>13.78608888844</c:v>
                </c:pt>
                <c:pt idx="824">
                  <c:v>13.56164444624</c:v>
                </c:pt>
                <c:pt idx="825">
                  <c:v>12.66386666532</c:v>
                </c:pt>
                <c:pt idx="826">
                  <c:v>11.54164444624</c:v>
                </c:pt>
                <c:pt idx="827">
                  <c:v>11.54164444624</c:v>
                </c:pt>
                <c:pt idx="828">
                  <c:v>11.54164444624</c:v>
                </c:pt>
                <c:pt idx="829">
                  <c:v>12.66386666532</c:v>
                </c:pt>
                <c:pt idx="830">
                  <c:v>13.11275555376001</c:v>
                </c:pt>
                <c:pt idx="831">
                  <c:v>14.23497777687999</c:v>
                </c:pt>
                <c:pt idx="832">
                  <c:v>14.45942222312001</c:v>
                </c:pt>
                <c:pt idx="833">
                  <c:v>14.90831111156</c:v>
                </c:pt>
                <c:pt idx="834">
                  <c:v>11.76608888844</c:v>
                </c:pt>
                <c:pt idx="835">
                  <c:v>11.76608888844</c:v>
                </c:pt>
                <c:pt idx="836">
                  <c:v>12.66386666532</c:v>
                </c:pt>
                <c:pt idx="837">
                  <c:v>12.66386666532</c:v>
                </c:pt>
                <c:pt idx="838">
                  <c:v>13.56164444624</c:v>
                </c:pt>
                <c:pt idx="839">
                  <c:v>13.78608888844</c:v>
                </c:pt>
                <c:pt idx="840">
                  <c:v>13.56164444624</c:v>
                </c:pt>
                <c:pt idx="841">
                  <c:v>13.78608888844</c:v>
                </c:pt>
                <c:pt idx="842">
                  <c:v>13.78608888844</c:v>
                </c:pt>
                <c:pt idx="843">
                  <c:v>13.56164444624</c:v>
                </c:pt>
                <c:pt idx="844">
                  <c:v>13.56164444624</c:v>
                </c:pt>
                <c:pt idx="845">
                  <c:v>13.3372</c:v>
                </c:pt>
                <c:pt idx="846">
                  <c:v>13.78608888844</c:v>
                </c:pt>
                <c:pt idx="847">
                  <c:v>14.01053333468001</c:v>
                </c:pt>
                <c:pt idx="848">
                  <c:v>13.56164444624</c:v>
                </c:pt>
                <c:pt idx="849">
                  <c:v>11.99053333468001</c:v>
                </c:pt>
                <c:pt idx="850">
                  <c:v>9.74608888844</c:v>
                </c:pt>
                <c:pt idx="851">
                  <c:v>9.297199999999998</c:v>
                </c:pt>
                <c:pt idx="852">
                  <c:v>10.64386666532</c:v>
                </c:pt>
                <c:pt idx="853">
                  <c:v>11.09275555376001</c:v>
                </c:pt>
                <c:pt idx="854">
                  <c:v>9.297199999999998</c:v>
                </c:pt>
                <c:pt idx="855">
                  <c:v>8.174977777688</c:v>
                </c:pt>
                <c:pt idx="856">
                  <c:v>8.623866666531998</c:v>
                </c:pt>
                <c:pt idx="857">
                  <c:v>9.52164444624</c:v>
                </c:pt>
                <c:pt idx="858">
                  <c:v>9.97053333468001</c:v>
                </c:pt>
                <c:pt idx="859">
                  <c:v>10.19497777688</c:v>
                </c:pt>
                <c:pt idx="860">
                  <c:v>10.64386666532</c:v>
                </c:pt>
                <c:pt idx="861">
                  <c:v>10.41942222312001</c:v>
                </c:pt>
                <c:pt idx="862">
                  <c:v>9.52164444624</c:v>
                </c:pt>
                <c:pt idx="863">
                  <c:v>9.297199999999998</c:v>
                </c:pt>
                <c:pt idx="864">
                  <c:v>9.97053333468001</c:v>
                </c:pt>
                <c:pt idx="865">
                  <c:v>10.86831111156</c:v>
                </c:pt>
                <c:pt idx="866">
                  <c:v>11.09275555376001</c:v>
                </c:pt>
                <c:pt idx="867">
                  <c:v>11.3172</c:v>
                </c:pt>
                <c:pt idx="868">
                  <c:v>11.54164444624</c:v>
                </c:pt>
                <c:pt idx="869">
                  <c:v>10.86831111156</c:v>
                </c:pt>
                <c:pt idx="870">
                  <c:v>9.297199999999998</c:v>
                </c:pt>
                <c:pt idx="871">
                  <c:v>9.97053333468001</c:v>
                </c:pt>
                <c:pt idx="872">
                  <c:v>10.41942222312001</c:v>
                </c:pt>
                <c:pt idx="873">
                  <c:v>9.97053333468001</c:v>
                </c:pt>
                <c:pt idx="874">
                  <c:v>10.64386666532</c:v>
                </c:pt>
                <c:pt idx="875">
                  <c:v>9.74608888844</c:v>
                </c:pt>
                <c:pt idx="876">
                  <c:v>9.74608888844</c:v>
                </c:pt>
                <c:pt idx="877">
                  <c:v>10.19497777688</c:v>
                </c:pt>
                <c:pt idx="878">
                  <c:v>8.399422222312004</c:v>
                </c:pt>
                <c:pt idx="879">
                  <c:v>7.052755555375993</c:v>
                </c:pt>
                <c:pt idx="880">
                  <c:v>8.399422222312004</c:v>
                </c:pt>
                <c:pt idx="881">
                  <c:v>9.52164444624</c:v>
                </c:pt>
                <c:pt idx="882">
                  <c:v>9.52164444624</c:v>
                </c:pt>
                <c:pt idx="883">
                  <c:v>9.07275555537601</c:v>
                </c:pt>
                <c:pt idx="884">
                  <c:v>8.84831111115599</c:v>
                </c:pt>
                <c:pt idx="885">
                  <c:v>8.623866666531998</c:v>
                </c:pt>
                <c:pt idx="886">
                  <c:v>8.623866666531998</c:v>
                </c:pt>
                <c:pt idx="887">
                  <c:v>9.297199999999998</c:v>
                </c:pt>
                <c:pt idx="888">
                  <c:v>9.52164444624</c:v>
                </c:pt>
                <c:pt idx="889">
                  <c:v>7.501644444624007</c:v>
                </c:pt>
                <c:pt idx="890">
                  <c:v>7.052755555375993</c:v>
                </c:pt>
                <c:pt idx="891">
                  <c:v>7.950533333468</c:v>
                </c:pt>
                <c:pt idx="892">
                  <c:v>9.297199999999998</c:v>
                </c:pt>
                <c:pt idx="893">
                  <c:v>9.07275555537601</c:v>
                </c:pt>
                <c:pt idx="894">
                  <c:v>7.277200000000001</c:v>
                </c:pt>
                <c:pt idx="895">
                  <c:v>6.828311111155995</c:v>
                </c:pt>
                <c:pt idx="896">
                  <c:v>7.052755555375993</c:v>
                </c:pt>
                <c:pt idx="897">
                  <c:v>6.828311111155995</c:v>
                </c:pt>
                <c:pt idx="898">
                  <c:v>6.379422222312</c:v>
                </c:pt>
                <c:pt idx="899">
                  <c:v>5.930533333468</c:v>
                </c:pt>
                <c:pt idx="900">
                  <c:v>6.154977777687987</c:v>
                </c:pt>
                <c:pt idx="901">
                  <c:v>6.154977777687987</c:v>
                </c:pt>
                <c:pt idx="902">
                  <c:v>6.379422222312</c:v>
                </c:pt>
                <c:pt idx="903">
                  <c:v>6.603866666531995</c:v>
                </c:pt>
                <c:pt idx="904">
                  <c:v>7.277200000000001</c:v>
                </c:pt>
                <c:pt idx="905">
                  <c:v>6.828311111155995</c:v>
                </c:pt>
                <c:pt idx="906">
                  <c:v>7.052755555375993</c:v>
                </c:pt>
                <c:pt idx="907">
                  <c:v>7.277200000000001</c:v>
                </c:pt>
                <c:pt idx="908">
                  <c:v>7.277200000000001</c:v>
                </c:pt>
                <c:pt idx="909">
                  <c:v>7.950533333468</c:v>
                </c:pt>
                <c:pt idx="910">
                  <c:v>7.052755555375993</c:v>
                </c:pt>
                <c:pt idx="911">
                  <c:v>6.603866666531995</c:v>
                </c:pt>
                <c:pt idx="912">
                  <c:v>6.379422222312</c:v>
                </c:pt>
                <c:pt idx="913">
                  <c:v>5.706088888844001</c:v>
                </c:pt>
                <c:pt idx="914">
                  <c:v>5.930533333468</c:v>
                </c:pt>
                <c:pt idx="915">
                  <c:v>5.706088888844001</c:v>
                </c:pt>
                <c:pt idx="916">
                  <c:v>6.154977777687987</c:v>
                </c:pt>
                <c:pt idx="917">
                  <c:v>5.2572</c:v>
                </c:pt>
                <c:pt idx="918">
                  <c:v>4.134977777687991</c:v>
                </c:pt>
                <c:pt idx="919">
                  <c:v>4.134977777687991</c:v>
                </c:pt>
                <c:pt idx="920">
                  <c:v>3.461644444623999</c:v>
                </c:pt>
                <c:pt idx="921">
                  <c:v>3.686088888844</c:v>
                </c:pt>
                <c:pt idx="922">
                  <c:v>4.808311111155995</c:v>
                </c:pt>
                <c:pt idx="923">
                  <c:v>6.603866666531995</c:v>
                </c:pt>
                <c:pt idx="924">
                  <c:v>7.052755555375993</c:v>
                </c:pt>
                <c:pt idx="925">
                  <c:v>7.052755555375993</c:v>
                </c:pt>
                <c:pt idx="926">
                  <c:v>7.277200000000001</c:v>
                </c:pt>
                <c:pt idx="927">
                  <c:v>7.726088888844</c:v>
                </c:pt>
                <c:pt idx="928">
                  <c:v>8.399422222312004</c:v>
                </c:pt>
                <c:pt idx="929">
                  <c:v>7.501644444624007</c:v>
                </c:pt>
                <c:pt idx="930">
                  <c:v>8.174977777688</c:v>
                </c:pt>
                <c:pt idx="931">
                  <c:v>8.623866666531998</c:v>
                </c:pt>
                <c:pt idx="932">
                  <c:v>8.84831111115599</c:v>
                </c:pt>
                <c:pt idx="933">
                  <c:v>8.174977777688</c:v>
                </c:pt>
                <c:pt idx="934">
                  <c:v>5.706088888844001</c:v>
                </c:pt>
                <c:pt idx="935">
                  <c:v>5.032755555375995</c:v>
                </c:pt>
                <c:pt idx="936">
                  <c:v>5.930533333468</c:v>
                </c:pt>
                <c:pt idx="937">
                  <c:v>5.706088888844001</c:v>
                </c:pt>
                <c:pt idx="938">
                  <c:v>6.154977777687987</c:v>
                </c:pt>
                <c:pt idx="939">
                  <c:v>7.052755555375993</c:v>
                </c:pt>
                <c:pt idx="940">
                  <c:v>5.930533333468</c:v>
                </c:pt>
                <c:pt idx="941">
                  <c:v>5.481644444624008</c:v>
                </c:pt>
                <c:pt idx="942">
                  <c:v>6.603866666531995</c:v>
                </c:pt>
                <c:pt idx="943">
                  <c:v>7.501644444624007</c:v>
                </c:pt>
                <c:pt idx="944">
                  <c:v>8.399422222312004</c:v>
                </c:pt>
                <c:pt idx="945">
                  <c:v>7.052755555375993</c:v>
                </c:pt>
                <c:pt idx="946">
                  <c:v>6.828311111155995</c:v>
                </c:pt>
                <c:pt idx="947">
                  <c:v>7.052755555375993</c:v>
                </c:pt>
                <c:pt idx="948">
                  <c:v>7.277200000000001</c:v>
                </c:pt>
                <c:pt idx="949">
                  <c:v>7.950533333468</c:v>
                </c:pt>
                <c:pt idx="950">
                  <c:v>8.623866666531998</c:v>
                </c:pt>
                <c:pt idx="951">
                  <c:v>8.623866666531998</c:v>
                </c:pt>
                <c:pt idx="952">
                  <c:v>7.726088888844</c:v>
                </c:pt>
                <c:pt idx="953">
                  <c:v>7.950533333468</c:v>
                </c:pt>
                <c:pt idx="954">
                  <c:v>8.174977777688</c:v>
                </c:pt>
                <c:pt idx="955">
                  <c:v>9.52164444624</c:v>
                </c:pt>
                <c:pt idx="956">
                  <c:v>8.174977777688</c:v>
                </c:pt>
                <c:pt idx="957">
                  <c:v>7.052755555375993</c:v>
                </c:pt>
                <c:pt idx="958">
                  <c:v>7.501644444624007</c:v>
                </c:pt>
                <c:pt idx="959">
                  <c:v>7.950533333468</c:v>
                </c:pt>
                <c:pt idx="960">
                  <c:v>7.950533333468</c:v>
                </c:pt>
                <c:pt idx="961">
                  <c:v>7.950533333468</c:v>
                </c:pt>
                <c:pt idx="962">
                  <c:v>7.052755555375993</c:v>
                </c:pt>
                <c:pt idx="963">
                  <c:v>7.277200000000001</c:v>
                </c:pt>
                <c:pt idx="964">
                  <c:v>7.052755555375993</c:v>
                </c:pt>
                <c:pt idx="965">
                  <c:v>7.052755555375993</c:v>
                </c:pt>
                <c:pt idx="966">
                  <c:v>7.501644444624007</c:v>
                </c:pt>
                <c:pt idx="967">
                  <c:v>7.726088888844</c:v>
                </c:pt>
                <c:pt idx="968">
                  <c:v>8.174977777688</c:v>
                </c:pt>
                <c:pt idx="969">
                  <c:v>8.399422222312004</c:v>
                </c:pt>
                <c:pt idx="970">
                  <c:v>7.726088888844</c:v>
                </c:pt>
                <c:pt idx="971">
                  <c:v>8.399422222312004</c:v>
                </c:pt>
                <c:pt idx="972">
                  <c:v>7.726088888844</c:v>
                </c:pt>
                <c:pt idx="973">
                  <c:v>7.726088888844</c:v>
                </c:pt>
                <c:pt idx="974">
                  <c:v>7.726088888844</c:v>
                </c:pt>
                <c:pt idx="975">
                  <c:v>7.277200000000001</c:v>
                </c:pt>
                <c:pt idx="976">
                  <c:v>9.07275555537601</c:v>
                </c:pt>
                <c:pt idx="977">
                  <c:v>8.399422222312004</c:v>
                </c:pt>
                <c:pt idx="978">
                  <c:v>8.84831111115599</c:v>
                </c:pt>
                <c:pt idx="979">
                  <c:v>9.297199999999998</c:v>
                </c:pt>
                <c:pt idx="980">
                  <c:v>8.84831111115599</c:v>
                </c:pt>
                <c:pt idx="981">
                  <c:v>8.399422222312004</c:v>
                </c:pt>
                <c:pt idx="982">
                  <c:v>8.399422222312004</c:v>
                </c:pt>
                <c:pt idx="983">
                  <c:v>8.623866666531998</c:v>
                </c:pt>
                <c:pt idx="984">
                  <c:v>7.950533333468</c:v>
                </c:pt>
                <c:pt idx="985">
                  <c:v>9.07275555537601</c:v>
                </c:pt>
                <c:pt idx="986">
                  <c:v>9.52164444624</c:v>
                </c:pt>
                <c:pt idx="987">
                  <c:v>9.74608888844</c:v>
                </c:pt>
                <c:pt idx="988">
                  <c:v>9.52164444624</c:v>
                </c:pt>
                <c:pt idx="989">
                  <c:v>10.41942222312001</c:v>
                </c:pt>
                <c:pt idx="990">
                  <c:v>10.19497777688</c:v>
                </c:pt>
                <c:pt idx="991">
                  <c:v>9.97053333468001</c:v>
                </c:pt>
                <c:pt idx="992">
                  <c:v>9.07275555537601</c:v>
                </c:pt>
                <c:pt idx="993">
                  <c:v>9.07275555537601</c:v>
                </c:pt>
                <c:pt idx="994">
                  <c:v>8.399422222312004</c:v>
                </c:pt>
                <c:pt idx="995">
                  <c:v>8.399422222312004</c:v>
                </c:pt>
                <c:pt idx="996">
                  <c:v>8.399422222312004</c:v>
                </c:pt>
                <c:pt idx="997">
                  <c:v>8.399422222312004</c:v>
                </c:pt>
                <c:pt idx="998">
                  <c:v>9.74608888844</c:v>
                </c:pt>
                <c:pt idx="999">
                  <c:v>9.07275555537601</c:v>
                </c:pt>
                <c:pt idx="1000">
                  <c:v>9.297199999999998</c:v>
                </c:pt>
                <c:pt idx="1001">
                  <c:v>8.623866666531998</c:v>
                </c:pt>
                <c:pt idx="1002">
                  <c:v>9.07275555537601</c:v>
                </c:pt>
                <c:pt idx="1003">
                  <c:v>9.07275555537601</c:v>
                </c:pt>
                <c:pt idx="1004">
                  <c:v>9.52164444624</c:v>
                </c:pt>
                <c:pt idx="1005">
                  <c:v>7.950533333468</c:v>
                </c:pt>
                <c:pt idx="1006">
                  <c:v>7.950533333468</c:v>
                </c:pt>
                <c:pt idx="1007">
                  <c:v>8.174977777688</c:v>
                </c:pt>
                <c:pt idx="1008">
                  <c:v>9.297199999999998</c:v>
                </c:pt>
                <c:pt idx="1009">
                  <c:v>8.623866666531998</c:v>
                </c:pt>
                <c:pt idx="1010">
                  <c:v>7.726088888844</c:v>
                </c:pt>
                <c:pt idx="1011">
                  <c:v>6.828311111155995</c:v>
                </c:pt>
                <c:pt idx="1012">
                  <c:v>7.277200000000001</c:v>
                </c:pt>
                <c:pt idx="1013">
                  <c:v>8.623866666531998</c:v>
                </c:pt>
                <c:pt idx="1014">
                  <c:v>8.399422222312004</c:v>
                </c:pt>
                <c:pt idx="1015">
                  <c:v>7.726088888844</c:v>
                </c:pt>
                <c:pt idx="1016">
                  <c:v>8.174977777688</c:v>
                </c:pt>
                <c:pt idx="1017">
                  <c:v>9.07275555537601</c:v>
                </c:pt>
                <c:pt idx="1018">
                  <c:v>8.84831111115599</c:v>
                </c:pt>
                <c:pt idx="1019">
                  <c:v>9.74608888844</c:v>
                </c:pt>
                <c:pt idx="1020">
                  <c:v>9.97053333468001</c:v>
                </c:pt>
                <c:pt idx="1021">
                  <c:v>9.97053333468001</c:v>
                </c:pt>
                <c:pt idx="1022">
                  <c:v>9.07275555537601</c:v>
                </c:pt>
                <c:pt idx="1023">
                  <c:v>9.52164444624</c:v>
                </c:pt>
                <c:pt idx="1024">
                  <c:v>9.297199999999998</c:v>
                </c:pt>
                <c:pt idx="1025">
                  <c:v>9.74608888844</c:v>
                </c:pt>
                <c:pt idx="1026">
                  <c:v>8.84831111115599</c:v>
                </c:pt>
                <c:pt idx="1027">
                  <c:v>8.399422222312004</c:v>
                </c:pt>
                <c:pt idx="1028">
                  <c:v>8.623866666531998</c:v>
                </c:pt>
                <c:pt idx="1029">
                  <c:v>9.07275555537601</c:v>
                </c:pt>
                <c:pt idx="1030">
                  <c:v>9.297199999999998</c:v>
                </c:pt>
                <c:pt idx="1031">
                  <c:v>9.74608888844</c:v>
                </c:pt>
                <c:pt idx="1032">
                  <c:v>7.950533333468</c:v>
                </c:pt>
                <c:pt idx="1033">
                  <c:v>7.277200000000001</c:v>
                </c:pt>
                <c:pt idx="1034">
                  <c:v>7.726088888844</c:v>
                </c:pt>
                <c:pt idx="1035">
                  <c:v>7.950533333468</c:v>
                </c:pt>
                <c:pt idx="1036">
                  <c:v>7.726088888844</c:v>
                </c:pt>
                <c:pt idx="1037">
                  <c:v>7.052755555375993</c:v>
                </c:pt>
                <c:pt idx="1038">
                  <c:v>7.501644444624007</c:v>
                </c:pt>
                <c:pt idx="1039">
                  <c:v>8.623866666531998</c:v>
                </c:pt>
                <c:pt idx="1040">
                  <c:v>9.97053333468001</c:v>
                </c:pt>
                <c:pt idx="1041">
                  <c:v>8.84831111115599</c:v>
                </c:pt>
                <c:pt idx="1042">
                  <c:v>9.297199999999998</c:v>
                </c:pt>
                <c:pt idx="1043">
                  <c:v>8.399422222312004</c:v>
                </c:pt>
                <c:pt idx="1044">
                  <c:v>8.623866666531998</c:v>
                </c:pt>
                <c:pt idx="1045">
                  <c:v>8.84831111115599</c:v>
                </c:pt>
                <c:pt idx="1046">
                  <c:v>9.52164444624</c:v>
                </c:pt>
                <c:pt idx="1047">
                  <c:v>8.84831111115599</c:v>
                </c:pt>
                <c:pt idx="1048">
                  <c:v>9.74608888844</c:v>
                </c:pt>
                <c:pt idx="1049">
                  <c:v>10.41942222312001</c:v>
                </c:pt>
                <c:pt idx="1050">
                  <c:v>10.86831111156</c:v>
                </c:pt>
                <c:pt idx="1051">
                  <c:v>10.64386666532</c:v>
                </c:pt>
                <c:pt idx="1052">
                  <c:v>9.97053333468001</c:v>
                </c:pt>
                <c:pt idx="1053">
                  <c:v>8.623866666531998</c:v>
                </c:pt>
                <c:pt idx="1054">
                  <c:v>9.07275555537601</c:v>
                </c:pt>
                <c:pt idx="1055">
                  <c:v>9.97053333468001</c:v>
                </c:pt>
                <c:pt idx="1056">
                  <c:v>10.41942222312001</c:v>
                </c:pt>
                <c:pt idx="1057">
                  <c:v>9.52164444624</c:v>
                </c:pt>
                <c:pt idx="1058">
                  <c:v>10.64386666532</c:v>
                </c:pt>
                <c:pt idx="1059">
                  <c:v>9.74608888844</c:v>
                </c:pt>
                <c:pt idx="1060">
                  <c:v>9.52164444624</c:v>
                </c:pt>
                <c:pt idx="1061">
                  <c:v>7.950533333468</c:v>
                </c:pt>
                <c:pt idx="1062">
                  <c:v>8.623866666531998</c:v>
                </c:pt>
                <c:pt idx="1063">
                  <c:v>9.52164444624</c:v>
                </c:pt>
                <c:pt idx="1064">
                  <c:v>10.19497777688</c:v>
                </c:pt>
                <c:pt idx="1065">
                  <c:v>10.64386666532</c:v>
                </c:pt>
                <c:pt idx="1066">
                  <c:v>10.19497777688</c:v>
                </c:pt>
                <c:pt idx="1067">
                  <c:v>9.74608888844</c:v>
                </c:pt>
                <c:pt idx="1068">
                  <c:v>9.07275555537601</c:v>
                </c:pt>
                <c:pt idx="1069">
                  <c:v>9.74608888844</c:v>
                </c:pt>
                <c:pt idx="1070">
                  <c:v>9.97053333468001</c:v>
                </c:pt>
                <c:pt idx="1071">
                  <c:v>9.97053333468001</c:v>
                </c:pt>
                <c:pt idx="1072">
                  <c:v>10.19497777688</c:v>
                </c:pt>
                <c:pt idx="1073">
                  <c:v>8.623866666531998</c:v>
                </c:pt>
                <c:pt idx="1074">
                  <c:v>9.297199999999998</c:v>
                </c:pt>
                <c:pt idx="1075">
                  <c:v>10.41942222312001</c:v>
                </c:pt>
                <c:pt idx="1076">
                  <c:v>11.3172</c:v>
                </c:pt>
                <c:pt idx="1077">
                  <c:v>11.54164444624</c:v>
                </c:pt>
                <c:pt idx="1078">
                  <c:v>11.99053333468001</c:v>
                </c:pt>
                <c:pt idx="1079">
                  <c:v>10.64386666532</c:v>
                </c:pt>
                <c:pt idx="1080">
                  <c:v>9.74608888844</c:v>
                </c:pt>
                <c:pt idx="1081">
                  <c:v>10.19497777688</c:v>
                </c:pt>
                <c:pt idx="1082">
                  <c:v>9.297199999999998</c:v>
                </c:pt>
                <c:pt idx="1083">
                  <c:v>9.52164444624</c:v>
                </c:pt>
                <c:pt idx="1084">
                  <c:v>8.399422222312004</c:v>
                </c:pt>
                <c:pt idx="1085">
                  <c:v>8.174977777688</c:v>
                </c:pt>
                <c:pt idx="1086">
                  <c:v>9.297199999999998</c:v>
                </c:pt>
                <c:pt idx="1087">
                  <c:v>9.97053333468001</c:v>
                </c:pt>
                <c:pt idx="1088">
                  <c:v>9.74608888844</c:v>
                </c:pt>
                <c:pt idx="1089">
                  <c:v>9.97053333468001</c:v>
                </c:pt>
                <c:pt idx="1090">
                  <c:v>9.297199999999998</c:v>
                </c:pt>
                <c:pt idx="1091">
                  <c:v>10.19497777688</c:v>
                </c:pt>
                <c:pt idx="1092">
                  <c:v>11.09275555376001</c:v>
                </c:pt>
                <c:pt idx="1093">
                  <c:v>11.3172</c:v>
                </c:pt>
                <c:pt idx="1094">
                  <c:v>11.76608888844</c:v>
                </c:pt>
                <c:pt idx="1095">
                  <c:v>12.21497777688</c:v>
                </c:pt>
                <c:pt idx="1096">
                  <c:v>11.3172</c:v>
                </c:pt>
                <c:pt idx="1097">
                  <c:v>11.76608888844</c:v>
                </c:pt>
                <c:pt idx="1098">
                  <c:v>12.21497777688</c:v>
                </c:pt>
                <c:pt idx="1099">
                  <c:v>12.88831111156</c:v>
                </c:pt>
                <c:pt idx="1100">
                  <c:v>12.43942222312001</c:v>
                </c:pt>
                <c:pt idx="1101">
                  <c:v>11.76608888844</c:v>
                </c:pt>
                <c:pt idx="1102">
                  <c:v>12.21497777688</c:v>
                </c:pt>
                <c:pt idx="1103">
                  <c:v>10.86831111156</c:v>
                </c:pt>
                <c:pt idx="1104">
                  <c:v>10.64386666532</c:v>
                </c:pt>
                <c:pt idx="1105">
                  <c:v>11.99053333468001</c:v>
                </c:pt>
                <c:pt idx="1106">
                  <c:v>11.99053333468001</c:v>
                </c:pt>
                <c:pt idx="1107">
                  <c:v>12.43942222312001</c:v>
                </c:pt>
                <c:pt idx="1108">
                  <c:v>11.09275555376001</c:v>
                </c:pt>
                <c:pt idx="1109">
                  <c:v>11.99053333468001</c:v>
                </c:pt>
                <c:pt idx="1110">
                  <c:v>11.54164444624</c:v>
                </c:pt>
                <c:pt idx="1111">
                  <c:v>11.76608888844</c:v>
                </c:pt>
                <c:pt idx="1112">
                  <c:v>11.54164444624</c:v>
                </c:pt>
                <c:pt idx="1113">
                  <c:v>10.86831111156</c:v>
                </c:pt>
                <c:pt idx="1114">
                  <c:v>11.3172</c:v>
                </c:pt>
                <c:pt idx="1115">
                  <c:v>12.88831111156</c:v>
                </c:pt>
                <c:pt idx="1116">
                  <c:v>13.3372</c:v>
                </c:pt>
                <c:pt idx="1117">
                  <c:v>14.01053333468001</c:v>
                </c:pt>
                <c:pt idx="1118">
                  <c:v>14.01053333468001</c:v>
                </c:pt>
                <c:pt idx="1119">
                  <c:v>13.78608888844</c:v>
                </c:pt>
                <c:pt idx="1120">
                  <c:v>14.45942222312001</c:v>
                </c:pt>
                <c:pt idx="1121">
                  <c:v>14.90831111156</c:v>
                </c:pt>
                <c:pt idx="1122">
                  <c:v>14.68386666532</c:v>
                </c:pt>
                <c:pt idx="1123">
                  <c:v>14.01053333468001</c:v>
                </c:pt>
                <c:pt idx="1124">
                  <c:v>12.43942222312001</c:v>
                </c:pt>
                <c:pt idx="1125">
                  <c:v>12.21497777688</c:v>
                </c:pt>
                <c:pt idx="1126">
                  <c:v>12.66386666532</c:v>
                </c:pt>
                <c:pt idx="1127">
                  <c:v>13.11275555376001</c:v>
                </c:pt>
                <c:pt idx="1128">
                  <c:v>14.01053333468001</c:v>
                </c:pt>
                <c:pt idx="1129">
                  <c:v>14.23497777687999</c:v>
                </c:pt>
                <c:pt idx="1130">
                  <c:v>14.23497777687999</c:v>
                </c:pt>
                <c:pt idx="1131">
                  <c:v>14.23497777687999</c:v>
                </c:pt>
                <c:pt idx="1132">
                  <c:v>14.45942222312001</c:v>
                </c:pt>
                <c:pt idx="1133">
                  <c:v>15.3572</c:v>
                </c:pt>
                <c:pt idx="1134">
                  <c:v>15.13275555376</c:v>
                </c:pt>
                <c:pt idx="1135">
                  <c:v>15.13275555376</c:v>
                </c:pt>
                <c:pt idx="1136">
                  <c:v>14.68386666532</c:v>
                </c:pt>
                <c:pt idx="1137">
                  <c:v>14.23497777687999</c:v>
                </c:pt>
                <c:pt idx="1138">
                  <c:v>14.90831111156</c:v>
                </c:pt>
                <c:pt idx="1139">
                  <c:v>15.3572</c:v>
                </c:pt>
                <c:pt idx="1140">
                  <c:v>16.03053333467998</c:v>
                </c:pt>
                <c:pt idx="1141">
                  <c:v>15.58164444624</c:v>
                </c:pt>
                <c:pt idx="1142">
                  <c:v>14.90831111156</c:v>
                </c:pt>
                <c:pt idx="1143">
                  <c:v>14.68386666532</c:v>
                </c:pt>
                <c:pt idx="1144">
                  <c:v>15.13275555376</c:v>
                </c:pt>
                <c:pt idx="1145">
                  <c:v>14.01053333468001</c:v>
                </c:pt>
                <c:pt idx="1146">
                  <c:v>14.68386666532</c:v>
                </c:pt>
                <c:pt idx="1147">
                  <c:v>14.90831111156</c:v>
                </c:pt>
                <c:pt idx="1148">
                  <c:v>14.90831111156</c:v>
                </c:pt>
                <c:pt idx="1149">
                  <c:v>15.13275555376</c:v>
                </c:pt>
                <c:pt idx="1150">
                  <c:v>14.45942222312001</c:v>
                </c:pt>
                <c:pt idx="1151">
                  <c:v>14.01053333468001</c:v>
                </c:pt>
                <c:pt idx="1152">
                  <c:v>13.78608888844</c:v>
                </c:pt>
                <c:pt idx="1153">
                  <c:v>13.78608888844</c:v>
                </c:pt>
                <c:pt idx="1154">
                  <c:v>13.78608888844</c:v>
                </c:pt>
                <c:pt idx="1155">
                  <c:v>13.78608888844</c:v>
                </c:pt>
                <c:pt idx="1156">
                  <c:v>14.23497777687999</c:v>
                </c:pt>
                <c:pt idx="1157">
                  <c:v>14.01053333468001</c:v>
                </c:pt>
                <c:pt idx="1158">
                  <c:v>14.45942222312001</c:v>
                </c:pt>
                <c:pt idx="1159">
                  <c:v>14.45942222312001</c:v>
                </c:pt>
                <c:pt idx="1160">
                  <c:v>14.23497777687999</c:v>
                </c:pt>
                <c:pt idx="1161">
                  <c:v>14.45942222312001</c:v>
                </c:pt>
                <c:pt idx="1162">
                  <c:v>14.45942222312001</c:v>
                </c:pt>
                <c:pt idx="1163">
                  <c:v>14.01053333468001</c:v>
                </c:pt>
                <c:pt idx="1164">
                  <c:v>13.78608888844</c:v>
                </c:pt>
                <c:pt idx="1165">
                  <c:v>13.3372</c:v>
                </c:pt>
                <c:pt idx="1166">
                  <c:v>12.88831111156</c:v>
                </c:pt>
                <c:pt idx="1167">
                  <c:v>14.01053333468001</c:v>
                </c:pt>
                <c:pt idx="1168">
                  <c:v>14.01053333468001</c:v>
                </c:pt>
                <c:pt idx="1169">
                  <c:v>13.78608888844</c:v>
                </c:pt>
                <c:pt idx="1170">
                  <c:v>13.78608888844</c:v>
                </c:pt>
                <c:pt idx="1171">
                  <c:v>14.45942222312001</c:v>
                </c:pt>
                <c:pt idx="1172">
                  <c:v>13.78608888844</c:v>
                </c:pt>
                <c:pt idx="1173">
                  <c:v>13.11275555376001</c:v>
                </c:pt>
                <c:pt idx="1174">
                  <c:v>13.78608888844</c:v>
                </c:pt>
                <c:pt idx="1175">
                  <c:v>13.56164444624</c:v>
                </c:pt>
                <c:pt idx="1176">
                  <c:v>11.99053333468001</c:v>
                </c:pt>
                <c:pt idx="1177">
                  <c:v>12.66386666532</c:v>
                </c:pt>
                <c:pt idx="1178">
                  <c:v>13.78608888844</c:v>
                </c:pt>
                <c:pt idx="1179">
                  <c:v>14.45942222312001</c:v>
                </c:pt>
                <c:pt idx="1180">
                  <c:v>15.3572</c:v>
                </c:pt>
                <c:pt idx="1181">
                  <c:v>14.23497777687999</c:v>
                </c:pt>
                <c:pt idx="1182">
                  <c:v>12.88831111156</c:v>
                </c:pt>
                <c:pt idx="1183">
                  <c:v>11.54164444624</c:v>
                </c:pt>
                <c:pt idx="1184">
                  <c:v>11.3172</c:v>
                </c:pt>
                <c:pt idx="1185">
                  <c:v>11.3172</c:v>
                </c:pt>
                <c:pt idx="1186">
                  <c:v>12.66386666532</c:v>
                </c:pt>
                <c:pt idx="1187">
                  <c:v>13.78608888844</c:v>
                </c:pt>
                <c:pt idx="1188">
                  <c:v>14.45942222312001</c:v>
                </c:pt>
                <c:pt idx="1189">
                  <c:v>14.01053333468001</c:v>
                </c:pt>
                <c:pt idx="1190">
                  <c:v>13.56164444624</c:v>
                </c:pt>
                <c:pt idx="1191">
                  <c:v>12.43942222312001</c:v>
                </c:pt>
                <c:pt idx="1192">
                  <c:v>12.88831111156</c:v>
                </c:pt>
                <c:pt idx="1193">
                  <c:v>12.21497777688</c:v>
                </c:pt>
                <c:pt idx="1194">
                  <c:v>11.09275555376001</c:v>
                </c:pt>
                <c:pt idx="1195">
                  <c:v>10.86831111156</c:v>
                </c:pt>
                <c:pt idx="1196">
                  <c:v>11.76608888844</c:v>
                </c:pt>
                <c:pt idx="1197">
                  <c:v>12.21497777688</c:v>
                </c:pt>
                <c:pt idx="1198">
                  <c:v>12.43942222312001</c:v>
                </c:pt>
                <c:pt idx="1199">
                  <c:v>12.21497777688</c:v>
                </c:pt>
                <c:pt idx="1200">
                  <c:v>12.21497777688</c:v>
                </c:pt>
                <c:pt idx="1201">
                  <c:v>12.21497777688</c:v>
                </c:pt>
                <c:pt idx="1202">
                  <c:v>12.43942222312001</c:v>
                </c:pt>
                <c:pt idx="1203">
                  <c:v>12.43942222312001</c:v>
                </c:pt>
                <c:pt idx="1204">
                  <c:v>12.43942222312001</c:v>
                </c:pt>
                <c:pt idx="1205">
                  <c:v>11.54164444624</c:v>
                </c:pt>
                <c:pt idx="1206">
                  <c:v>11.54164444624</c:v>
                </c:pt>
                <c:pt idx="1207">
                  <c:v>10.86831111156</c:v>
                </c:pt>
                <c:pt idx="1208">
                  <c:v>10.86831111156</c:v>
                </c:pt>
                <c:pt idx="1209">
                  <c:v>11.3172</c:v>
                </c:pt>
                <c:pt idx="1210">
                  <c:v>11.76608888844</c:v>
                </c:pt>
                <c:pt idx="1211">
                  <c:v>11.99053333468001</c:v>
                </c:pt>
                <c:pt idx="1212">
                  <c:v>12.21497777688</c:v>
                </c:pt>
                <c:pt idx="1213">
                  <c:v>12.66386666532</c:v>
                </c:pt>
                <c:pt idx="1214">
                  <c:v>12.66386666532</c:v>
                </c:pt>
                <c:pt idx="1215">
                  <c:v>12.88831111156</c:v>
                </c:pt>
                <c:pt idx="1216">
                  <c:v>13.11275555376001</c:v>
                </c:pt>
                <c:pt idx="1217">
                  <c:v>12.43942222312001</c:v>
                </c:pt>
                <c:pt idx="1218">
                  <c:v>12.43942222312001</c:v>
                </c:pt>
                <c:pt idx="1219">
                  <c:v>11.99053333468001</c:v>
                </c:pt>
                <c:pt idx="1220">
                  <c:v>10.19497777688</c:v>
                </c:pt>
                <c:pt idx="1221">
                  <c:v>10.86831111156</c:v>
                </c:pt>
                <c:pt idx="1222">
                  <c:v>10.86831111156</c:v>
                </c:pt>
                <c:pt idx="1223">
                  <c:v>10.19497777688</c:v>
                </c:pt>
                <c:pt idx="1224">
                  <c:v>10.19497777688</c:v>
                </c:pt>
                <c:pt idx="1225">
                  <c:v>11.09275555376001</c:v>
                </c:pt>
                <c:pt idx="1226">
                  <c:v>11.99053333468001</c:v>
                </c:pt>
                <c:pt idx="1227">
                  <c:v>11.54164444624</c:v>
                </c:pt>
                <c:pt idx="1228">
                  <c:v>10.64386666532</c:v>
                </c:pt>
                <c:pt idx="1229">
                  <c:v>10.64386666532</c:v>
                </c:pt>
                <c:pt idx="1230">
                  <c:v>11.76608888844</c:v>
                </c:pt>
                <c:pt idx="1231">
                  <c:v>11.3172</c:v>
                </c:pt>
                <c:pt idx="1232">
                  <c:v>10.41942222312001</c:v>
                </c:pt>
                <c:pt idx="1233">
                  <c:v>9.74608888844</c:v>
                </c:pt>
                <c:pt idx="1234">
                  <c:v>11.09275555376001</c:v>
                </c:pt>
                <c:pt idx="1235">
                  <c:v>10.64386666532</c:v>
                </c:pt>
                <c:pt idx="1236">
                  <c:v>10.41942222312001</c:v>
                </c:pt>
                <c:pt idx="1237">
                  <c:v>9.52164444624</c:v>
                </c:pt>
                <c:pt idx="1238">
                  <c:v>9.74608888844</c:v>
                </c:pt>
                <c:pt idx="1239">
                  <c:v>9.07275555537601</c:v>
                </c:pt>
                <c:pt idx="1240">
                  <c:v>9.74608888844</c:v>
                </c:pt>
                <c:pt idx="1241">
                  <c:v>8.623866666531998</c:v>
                </c:pt>
                <c:pt idx="1242">
                  <c:v>7.726088888844</c:v>
                </c:pt>
                <c:pt idx="1243">
                  <c:v>7.277200000000001</c:v>
                </c:pt>
                <c:pt idx="1244">
                  <c:v>8.399422222312004</c:v>
                </c:pt>
                <c:pt idx="1245">
                  <c:v>9.07275555537601</c:v>
                </c:pt>
                <c:pt idx="1246">
                  <c:v>8.84831111115599</c:v>
                </c:pt>
                <c:pt idx="1247">
                  <c:v>9.74608888844</c:v>
                </c:pt>
                <c:pt idx="1248">
                  <c:v>9.52164444624</c:v>
                </c:pt>
                <c:pt idx="1249">
                  <c:v>9.07275555537601</c:v>
                </c:pt>
                <c:pt idx="1250">
                  <c:v>9.52164444624</c:v>
                </c:pt>
                <c:pt idx="1251">
                  <c:v>9.97053333468001</c:v>
                </c:pt>
                <c:pt idx="1252">
                  <c:v>9.97053333468001</c:v>
                </c:pt>
                <c:pt idx="1253">
                  <c:v>9.74608888844</c:v>
                </c:pt>
                <c:pt idx="1254">
                  <c:v>8.84831111115599</c:v>
                </c:pt>
                <c:pt idx="1255">
                  <c:v>7.052755555375993</c:v>
                </c:pt>
                <c:pt idx="1256">
                  <c:v>7.052755555375993</c:v>
                </c:pt>
                <c:pt idx="1257">
                  <c:v>7.726088888844</c:v>
                </c:pt>
                <c:pt idx="1258">
                  <c:v>6.828311111155995</c:v>
                </c:pt>
                <c:pt idx="1259">
                  <c:v>7.277200000000001</c:v>
                </c:pt>
                <c:pt idx="1260">
                  <c:v>8.399422222312004</c:v>
                </c:pt>
                <c:pt idx="1261">
                  <c:v>9.07275555537601</c:v>
                </c:pt>
                <c:pt idx="1262">
                  <c:v>8.84831111115599</c:v>
                </c:pt>
                <c:pt idx="1263">
                  <c:v>7.726088888844</c:v>
                </c:pt>
                <c:pt idx="1264">
                  <c:v>7.052755555375993</c:v>
                </c:pt>
                <c:pt idx="1265">
                  <c:v>7.501644444624007</c:v>
                </c:pt>
                <c:pt idx="1266">
                  <c:v>7.501644444624007</c:v>
                </c:pt>
                <c:pt idx="1267">
                  <c:v>5.706088888844001</c:v>
                </c:pt>
                <c:pt idx="1268">
                  <c:v>6.603866666531995</c:v>
                </c:pt>
                <c:pt idx="1269">
                  <c:v>7.052755555375993</c:v>
                </c:pt>
                <c:pt idx="1270">
                  <c:v>6.603866666531995</c:v>
                </c:pt>
                <c:pt idx="1271">
                  <c:v>4.808311111155995</c:v>
                </c:pt>
                <c:pt idx="1272">
                  <c:v>5.481644444624008</c:v>
                </c:pt>
                <c:pt idx="1273">
                  <c:v>6.379422222312</c:v>
                </c:pt>
                <c:pt idx="1274">
                  <c:v>6.379422222312</c:v>
                </c:pt>
                <c:pt idx="1275">
                  <c:v>5.2572</c:v>
                </c:pt>
                <c:pt idx="1276">
                  <c:v>5.481644444624008</c:v>
                </c:pt>
                <c:pt idx="1277">
                  <c:v>6.379422222312</c:v>
                </c:pt>
                <c:pt idx="1278">
                  <c:v>7.052755555375993</c:v>
                </c:pt>
                <c:pt idx="1279">
                  <c:v>8.399422222312004</c:v>
                </c:pt>
                <c:pt idx="1280">
                  <c:v>9.07275555537601</c:v>
                </c:pt>
                <c:pt idx="1281">
                  <c:v>8.399422222312004</c:v>
                </c:pt>
                <c:pt idx="1282">
                  <c:v>8.623866666531998</c:v>
                </c:pt>
                <c:pt idx="1283">
                  <c:v>8.399422222312004</c:v>
                </c:pt>
                <c:pt idx="1284">
                  <c:v>7.950533333468</c:v>
                </c:pt>
                <c:pt idx="1285">
                  <c:v>8.623866666531998</c:v>
                </c:pt>
                <c:pt idx="1286">
                  <c:v>9.07275555537601</c:v>
                </c:pt>
                <c:pt idx="1287">
                  <c:v>9.52164444624</c:v>
                </c:pt>
                <c:pt idx="1288">
                  <c:v>9.297199999999998</c:v>
                </c:pt>
                <c:pt idx="1289">
                  <c:v>8.84831111115599</c:v>
                </c:pt>
                <c:pt idx="1290">
                  <c:v>9.07275555537601</c:v>
                </c:pt>
                <c:pt idx="1291">
                  <c:v>8.399422222312004</c:v>
                </c:pt>
                <c:pt idx="1292">
                  <c:v>6.154977777687987</c:v>
                </c:pt>
                <c:pt idx="1293">
                  <c:v>5.481644444624008</c:v>
                </c:pt>
                <c:pt idx="1294">
                  <c:v>6.603866666531995</c:v>
                </c:pt>
                <c:pt idx="1295">
                  <c:v>7.950533333468</c:v>
                </c:pt>
                <c:pt idx="1296">
                  <c:v>7.501644444624007</c:v>
                </c:pt>
                <c:pt idx="1297">
                  <c:v>7.726088888844</c:v>
                </c:pt>
                <c:pt idx="1298">
                  <c:v>8.399422222312004</c:v>
                </c:pt>
                <c:pt idx="1299">
                  <c:v>7.950533333468</c:v>
                </c:pt>
                <c:pt idx="1300">
                  <c:v>7.052755555375993</c:v>
                </c:pt>
                <c:pt idx="1301">
                  <c:v>7.052755555375993</c:v>
                </c:pt>
                <c:pt idx="1302">
                  <c:v>7.277200000000001</c:v>
                </c:pt>
                <c:pt idx="1303">
                  <c:v>7.950533333468</c:v>
                </c:pt>
                <c:pt idx="1304">
                  <c:v>8.174977777688</c:v>
                </c:pt>
                <c:pt idx="1305">
                  <c:v>8.399422222312004</c:v>
                </c:pt>
                <c:pt idx="1306">
                  <c:v>6.379422222312</c:v>
                </c:pt>
                <c:pt idx="1307">
                  <c:v>6.379422222312</c:v>
                </c:pt>
                <c:pt idx="1308">
                  <c:v>6.603866666531995</c:v>
                </c:pt>
                <c:pt idx="1309">
                  <c:v>7.726088888844</c:v>
                </c:pt>
                <c:pt idx="1310">
                  <c:v>7.726088888844</c:v>
                </c:pt>
                <c:pt idx="1311">
                  <c:v>6.828311111155995</c:v>
                </c:pt>
                <c:pt idx="1312">
                  <c:v>6.603866666531995</c:v>
                </c:pt>
                <c:pt idx="1313">
                  <c:v>7.052755555375993</c:v>
                </c:pt>
                <c:pt idx="1314">
                  <c:v>6.379422222312</c:v>
                </c:pt>
                <c:pt idx="1315">
                  <c:v>7.277200000000001</c:v>
                </c:pt>
                <c:pt idx="1316">
                  <c:v>6.828311111155995</c:v>
                </c:pt>
                <c:pt idx="1317">
                  <c:v>5.930533333468</c:v>
                </c:pt>
                <c:pt idx="1318">
                  <c:v>5.930533333468</c:v>
                </c:pt>
                <c:pt idx="1319">
                  <c:v>7.501644444624007</c:v>
                </c:pt>
                <c:pt idx="1320">
                  <c:v>9.52164444624</c:v>
                </c:pt>
                <c:pt idx="1321">
                  <c:v>9.52164444624</c:v>
                </c:pt>
                <c:pt idx="1322">
                  <c:v>9.52164444624</c:v>
                </c:pt>
                <c:pt idx="1323">
                  <c:v>9.52164444624</c:v>
                </c:pt>
                <c:pt idx="1324">
                  <c:v>10.19497777688</c:v>
                </c:pt>
                <c:pt idx="1325">
                  <c:v>9.97053333468001</c:v>
                </c:pt>
                <c:pt idx="1326">
                  <c:v>8.623866666531998</c:v>
                </c:pt>
                <c:pt idx="1327">
                  <c:v>8.84831111115599</c:v>
                </c:pt>
                <c:pt idx="1328">
                  <c:v>8.623866666531998</c:v>
                </c:pt>
                <c:pt idx="1329">
                  <c:v>8.623866666531998</c:v>
                </c:pt>
                <c:pt idx="1330">
                  <c:v>8.84831111115599</c:v>
                </c:pt>
                <c:pt idx="1331">
                  <c:v>8.623866666531998</c:v>
                </c:pt>
                <c:pt idx="1332">
                  <c:v>8.84831111115599</c:v>
                </c:pt>
                <c:pt idx="1333">
                  <c:v>7.950533333468</c:v>
                </c:pt>
                <c:pt idx="1334">
                  <c:v>8.84831111115599</c:v>
                </c:pt>
                <c:pt idx="1335">
                  <c:v>8.84831111115599</c:v>
                </c:pt>
                <c:pt idx="1336">
                  <c:v>8.399422222312004</c:v>
                </c:pt>
                <c:pt idx="1337">
                  <c:v>8.623866666531998</c:v>
                </c:pt>
                <c:pt idx="1338">
                  <c:v>8.174977777688</c:v>
                </c:pt>
                <c:pt idx="1339">
                  <c:v>7.950533333468</c:v>
                </c:pt>
                <c:pt idx="1340">
                  <c:v>8.623866666531998</c:v>
                </c:pt>
                <c:pt idx="1341">
                  <c:v>7.950533333468</c:v>
                </c:pt>
                <c:pt idx="1342">
                  <c:v>7.950533333468</c:v>
                </c:pt>
                <c:pt idx="1343">
                  <c:v>8.399422222312004</c:v>
                </c:pt>
                <c:pt idx="1344">
                  <c:v>9.297199999999998</c:v>
                </c:pt>
                <c:pt idx="1345">
                  <c:v>9.07275555537601</c:v>
                </c:pt>
                <c:pt idx="1346">
                  <c:v>8.174977777688</c:v>
                </c:pt>
                <c:pt idx="1347">
                  <c:v>7.277200000000001</c:v>
                </c:pt>
                <c:pt idx="1348">
                  <c:v>7.501644444624007</c:v>
                </c:pt>
                <c:pt idx="1349">
                  <c:v>8.174977777688</c:v>
                </c:pt>
                <c:pt idx="1350">
                  <c:v>8.84831111115599</c:v>
                </c:pt>
                <c:pt idx="1351">
                  <c:v>9.07275555537601</c:v>
                </c:pt>
                <c:pt idx="1352">
                  <c:v>7.726088888844</c:v>
                </c:pt>
                <c:pt idx="1353">
                  <c:v>8.84831111115599</c:v>
                </c:pt>
                <c:pt idx="1354">
                  <c:v>8.399422222312004</c:v>
                </c:pt>
                <c:pt idx="1355">
                  <c:v>6.379422222312</c:v>
                </c:pt>
                <c:pt idx="1356">
                  <c:v>5.706088888844001</c:v>
                </c:pt>
                <c:pt idx="1357">
                  <c:v>6.379422222312</c:v>
                </c:pt>
                <c:pt idx="1358">
                  <c:v>6.828311111155995</c:v>
                </c:pt>
                <c:pt idx="1359">
                  <c:v>6.603866666531995</c:v>
                </c:pt>
                <c:pt idx="1360">
                  <c:v>7.501644444624007</c:v>
                </c:pt>
                <c:pt idx="1361">
                  <c:v>6.828311111155995</c:v>
                </c:pt>
                <c:pt idx="1362">
                  <c:v>6.828311111155995</c:v>
                </c:pt>
                <c:pt idx="1363">
                  <c:v>6.603866666531995</c:v>
                </c:pt>
                <c:pt idx="1364">
                  <c:v>5.706088888844001</c:v>
                </c:pt>
                <c:pt idx="1365">
                  <c:v>6.154977777687987</c:v>
                </c:pt>
                <c:pt idx="1366">
                  <c:v>6.828311111155995</c:v>
                </c:pt>
                <c:pt idx="1367">
                  <c:v>8.399422222312004</c:v>
                </c:pt>
                <c:pt idx="1368">
                  <c:v>9.297199999999998</c:v>
                </c:pt>
                <c:pt idx="1369">
                  <c:v>8.84831111115599</c:v>
                </c:pt>
                <c:pt idx="1370">
                  <c:v>8.623866666531998</c:v>
                </c:pt>
                <c:pt idx="1371">
                  <c:v>8.84831111115599</c:v>
                </c:pt>
                <c:pt idx="1372">
                  <c:v>9.07275555537601</c:v>
                </c:pt>
                <c:pt idx="1373">
                  <c:v>9.297199999999998</c:v>
                </c:pt>
                <c:pt idx="1374">
                  <c:v>7.501644444624007</c:v>
                </c:pt>
                <c:pt idx="1375">
                  <c:v>8.84831111115599</c:v>
                </c:pt>
                <c:pt idx="1376">
                  <c:v>9.74608888844</c:v>
                </c:pt>
                <c:pt idx="1377">
                  <c:v>8.84831111115599</c:v>
                </c:pt>
                <c:pt idx="1378">
                  <c:v>8.399422222312004</c:v>
                </c:pt>
                <c:pt idx="1379">
                  <c:v>8.399422222312004</c:v>
                </c:pt>
                <c:pt idx="1380">
                  <c:v>9.07275555537601</c:v>
                </c:pt>
                <c:pt idx="1381">
                  <c:v>9.07275555537601</c:v>
                </c:pt>
                <c:pt idx="1382">
                  <c:v>9.07275555537601</c:v>
                </c:pt>
                <c:pt idx="1383">
                  <c:v>7.501644444624007</c:v>
                </c:pt>
                <c:pt idx="1384">
                  <c:v>7.277200000000001</c:v>
                </c:pt>
                <c:pt idx="1385">
                  <c:v>6.828311111155995</c:v>
                </c:pt>
                <c:pt idx="1386">
                  <c:v>6.828311111155995</c:v>
                </c:pt>
                <c:pt idx="1387">
                  <c:v>7.501644444624007</c:v>
                </c:pt>
                <c:pt idx="1388">
                  <c:v>7.501644444624007</c:v>
                </c:pt>
                <c:pt idx="1389">
                  <c:v>8.399422222312004</c:v>
                </c:pt>
                <c:pt idx="1390">
                  <c:v>7.950533333468</c:v>
                </c:pt>
                <c:pt idx="1391">
                  <c:v>6.603866666531995</c:v>
                </c:pt>
                <c:pt idx="1392">
                  <c:v>7.277200000000001</c:v>
                </c:pt>
                <c:pt idx="1393">
                  <c:v>7.726088888844</c:v>
                </c:pt>
                <c:pt idx="1394">
                  <c:v>7.950533333468</c:v>
                </c:pt>
                <c:pt idx="1395">
                  <c:v>8.623866666531998</c:v>
                </c:pt>
                <c:pt idx="1396">
                  <c:v>9.07275555537601</c:v>
                </c:pt>
                <c:pt idx="1397">
                  <c:v>10.41942222312001</c:v>
                </c:pt>
                <c:pt idx="1398">
                  <c:v>10.41942222312001</c:v>
                </c:pt>
                <c:pt idx="1399">
                  <c:v>10.86831111156</c:v>
                </c:pt>
                <c:pt idx="1400">
                  <c:v>9.52164444624</c:v>
                </c:pt>
                <c:pt idx="1401">
                  <c:v>8.84831111115599</c:v>
                </c:pt>
                <c:pt idx="1402">
                  <c:v>10.41942222312001</c:v>
                </c:pt>
                <c:pt idx="1403">
                  <c:v>9.297199999999998</c:v>
                </c:pt>
                <c:pt idx="1404">
                  <c:v>7.950533333468</c:v>
                </c:pt>
                <c:pt idx="1405">
                  <c:v>6.828311111155995</c:v>
                </c:pt>
                <c:pt idx="1406">
                  <c:v>6.828311111155995</c:v>
                </c:pt>
                <c:pt idx="1407">
                  <c:v>7.726088888844</c:v>
                </c:pt>
                <c:pt idx="1408">
                  <c:v>8.623866666531998</c:v>
                </c:pt>
                <c:pt idx="1409">
                  <c:v>9.07275555537601</c:v>
                </c:pt>
                <c:pt idx="1410">
                  <c:v>8.399422222312004</c:v>
                </c:pt>
                <c:pt idx="1411">
                  <c:v>7.277200000000001</c:v>
                </c:pt>
                <c:pt idx="1412">
                  <c:v>8.399422222312004</c:v>
                </c:pt>
                <c:pt idx="1413">
                  <c:v>9.52164444624</c:v>
                </c:pt>
                <c:pt idx="1414">
                  <c:v>11.3172</c:v>
                </c:pt>
                <c:pt idx="1415">
                  <c:v>10.86831111156</c:v>
                </c:pt>
                <c:pt idx="1416">
                  <c:v>9.97053333468001</c:v>
                </c:pt>
                <c:pt idx="1417">
                  <c:v>10.41942222312001</c:v>
                </c:pt>
                <c:pt idx="1418">
                  <c:v>9.97053333468001</c:v>
                </c:pt>
                <c:pt idx="1419">
                  <c:v>9.52164444624</c:v>
                </c:pt>
                <c:pt idx="1420">
                  <c:v>9.297199999999998</c:v>
                </c:pt>
                <c:pt idx="1421">
                  <c:v>9.52164444624</c:v>
                </c:pt>
                <c:pt idx="1422">
                  <c:v>10.19497777688</c:v>
                </c:pt>
                <c:pt idx="1423">
                  <c:v>9.297199999999998</c:v>
                </c:pt>
                <c:pt idx="1424">
                  <c:v>8.399422222312004</c:v>
                </c:pt>
                <c:pt idx="1425">
                  <c:v>9.297199999999998</c:v>
                </c:pt>
                <c:pt idx="1426">
                  <c:v>8.399422222312004</c:v>
                </c:pt>
                <c:pt idx="1427">
                  <c:v>8.174977777688</c:v>
                </c:pt>
                <c:pt idx="1428">
                  <c:v>9.52164444624</c:v>
                </c:pt>
                <c:pt idx="1429">
                  <c:v>10.19497777688</c:v>
                </c:pt>
                <c:pt idx="1430">
                  <c:v>10.64386666532</c:v>
                </c:pt>
                <c:pt idx="1431">
                  <c:v>10.41942222312001</c:v>
                </c:pt>
                <c:pt idx="1432">
                  <c:v>11.76608888844</c:v>
                </c:pt>
                <c:pt idx="1433">
                  <c:v>12.43942222312001</c:v>
                </c:pt>
                <c:pt idx="1434">
                  <c:v>11.3172</c:v>
                </c:pt>
                <c:pt idx="1435">
                  <c:v>10.19497777688</c:v>
                </c:pt>
                <c:pt idx="1436">
                  <c:v>9.74608888844</c:v>
                </c:pt>
                <c:pt idx="1437">
                  <c:v>9.297199999999998</c:v>
                </c:pt>
                <c:pt idx="1438">
                  <c:v>10.64386666532</c:v>
                </c:pt>
                <c:pt idx="1439">
                  <c:v>11.09275555376001</c:v>
                </c:pt>
                <c:pt idx="1440">
                  <c:v>10.64386666532</c:v>
                </c:pt>
                <c:pt idx="1441">
                  <c:v>10.64386666532</c:v>
                </c:pt>
                <c:pt idx="1442">
                  <c:v>8.84831111115599</c:v>
                </c:pt>
                <c:pt idx="1443">
                  <c:v>7.277200000000001</c:v>
                </c:pt>
                <c:pt idx="1444">
                  <c:v>7.726088888844</c:v>
                </c:pt>
                <c:pt idx="1445">
                  <c:v>8.399422222312004</c:v>
                </c:pt>
                <c:pt idx="1446">
                  <c:v>9.52164444624</c:v>
                </c:pt>
                <c:pt idx="1447">
                  <c:v>10.86831111156</c:v>
                </c:pt>
                <c:pt idx="1448">
                  <c:v>11.3172</c:v>
                </c:pt>
                <c:pt idx="1449">
                  <c:v>11.3172</c:v>
                </c:pt>
                <c:pt idx="1450">
                  <c:v>10.41942222312001</c:v>
                </c:pt>
                <c:pt idx="1451">
                  <c:v>9.74608888844</c:v>
                </c:pt>
                <c:pt idx="1452">
                  <c:v>10.19497777688</c:v>
                </c:pt>
                <c:pt idx="1453">
                  <c:v>8.84831111115599</c:v>
                </c:pt>
                <c:pt idx="1454">
                  <c:v>9.297199999999998</c:v>
                </c:pt>
                <c:pt idx="1455">
                  <c:v>9.97053333468001</c:v>
                </c:pt>
                <c:pt idx="1456">
                  <c:v>7.726088888844</c:v>
                </c:pt>
                <c:pt idx="1457">
                  <c:v>9.297199999999998</c:v>
                </c:pt>
                <c:pt idx="1458">
                  <c:v>9.07275555537601</c:v>
                </c:pt>
                <c:pt idx="1459">
                  <c:v>8.84831111115599</c:v>
                </c:pt>
                <c:pt idx="1460">
                  <c:v>8.174977777688</c:v>
                </c:pt>
                <c:pt idx="1461">
                  <c:v>9.297199999999998</c:v>
                </c:pt>
                <c:pt idx="1462">
                  <c:v>9.07275555537601</c:v>
                </c:pt>
                <c:pt idx="1463">
                  <c:v>9.74608888844</c:v>
                </c:pt>
                <c:pt idx="1464">
                  <c:v>9.97053333468001</c:v>
                </c:pt>
                <c:pt idx="1465">
                  <c:v>10.41942222312001</c:v>
                </c:pt>
                <c:pt idx="1466">
                  <c:v>11.76608888844</c:v>
                </c:pt>
                <c:pt idx="1467">
                  <c:v>12.43942222312001</c:v>
                </c:pt>
                <c:pt idx="1468">
                  <c:v>12.43942222312001</c:v>
                </c:pt>
                <c:pt idx="1469">
                  <c:v>11.99053333468001</c:v>
                </c:pt>
                <c:pt idx="1470">
                  <c:v>11.54164444624</c:v>
                </c:pt>
                <c:pt idx="1471">
                  <c:v>12.43942222312001</c:v>
                </c:pt>
                <c:pt idx="1472">
                  <c:v>13.11275555376001</c:v>
                </c:pt>
                <c:pt idx="1473">
                  <c:v>13.56164444624</c:v>
                </c:pt>
                <c:pt idx="1474">
                  <c:v>13.56164444624</c:v>
                </c:pt>
                <c:pt idx="1475">
                  <c:v>12.66386666532</c:v>
                </c:pt>
                <c:pt idx="1476">
                  <c:v>12.66386666532</c:v>
                </c:pt>
                <c:pt idx="1477">
                  <c:v>13.3372</c:v>
                </c:pt>
                <c:pt idx="1478">
                  <c:v>13.56164444624</c:v>
                </c:pt>
                <c:pt idx="1479">
                  <c:v>14.23497777687999</c:v>
                </c:pt>
                <c:pt idx="1480">
                  <c:v>14.90831111156</c:v>
                </c:pt>
                <c:pt idx="1481">
                  <c:v>14.45942222312001</c:v>
                </c:pt>
                <c:pt idx="1482">
                  <c:v>13.11275555376001</c:v>
                </c:pt>
                <c:pt idx="1483">
                  <c:v>12.66386666532</c:v>
                </c:pt>
                <c:pt idx="1484">
                  <c:v>13.11275555376001</c:v>
                </c:pt>
                <c:pt idx="1485">
                  <c:v>13.3372</c:v>
                </c:pt>
                <c:pt idx="1486">
                  <c:v>13.3372</c:v>
                </c:pt>
                <c:pt idx="1487">
                  <c:v>11.09275555376001</c:v>
                </c:pt>
                <c:pt idx="1488">
                  <c:v>11.3172</c:v>
                </c:pt>
                <c:pt idx="1489">
                  <c:v>12.88831111156</c:v>
                </c:pt>
                <c:pt idx="1490">
                  <c:v>13.78608888844</c:v>
                </c:pt>
                <c:pt idx="1491">
                  <c:v>14.23497777687999</c:v>
                </c:pt>
                <c:pt idx="1492">
                  <c:v>14.23497777687999</c:v>
                </c:pt>
                <c:pt idx="1493">
                  <c:v>14.45942222312001</c:v>
                </c:pt>
                <c:pt idx="1494">
                  <c:v>15.3572</c:v>
                </c:pt>
                <c:pt idx="1495">
                  <c:v>15.3572</c:v>
                </c:pt>
                <c:pt idx="1496">
                  <c:v>15.13275555376</c:v>
                </c:pt>
                <c:pt idx="1497">
                  <c:v>14.90831111156</c:v>
                </c:pt>
                <c:pt idx="1498">
                  <c:v>14.23497777687999</c:v>
                </c:pt>
                <c:pt idx="1499">
                  <c:v>13.56164444624</c:v>
                </c:pt>
                <c:pt idx="1500">
                  <c:v>13.11275555376001</c:v>
                </c:pt>
                <c:pt idx="1501">
                  <c:v>12.66386666532</c:v>
                </c:pt>
                <c:pt idx="1502">
                  <c:v>12.43942222312001</c:v>
                </c:pt>
                <c:pt idx="1503">
                  <c:v>12.21497777688</c:v>
                </c:pt>
                <c:pt idx="1504">
                  <c:v>12.43942222312001</c:v>
                </c:pt>
                <c:pt idx="1505">
                  <c:v>11.99053333468001</c:v>
                </c:pt>
                <c:pt idx="1506">
                  <c:v>12.66386666532</c:v>
                </c:pt>
                <c:pt idx="1507">
                  <c:v>11.76608888844</c:v>
                </c:pt>
                <c:pt idx="1508">
                  <c:v>13.3372</c:v>
                </c:pt>
                <c:pt idx="1509">
                  <c:v>13.78608888844</c:v>
                </c:pt>
                <c:pt idx="1510">
                  <c:v>14.23497777687999</c:v>
                </c:pt>
                <c:pt idx="1511">
                  <c:v>14.45942222312001</c:v>
                </c:pt>
                <c:pt idx="1512">
                  <c:v>14.90831111156</c:v>
                </c:pt>
                <c:pt idx="1513">
                  <c:v>14.23497777687999</c:v>
                </c:pt>
                <c:pt idx="1514">
                  <c:v>13.11275555376001</c:v>
                </c:pt>
                <c:pt idx="1515">
                  <c:v>13.78608888844</c:v>
                </c:pt>
                <c:pt idx="1516">
                  <c:v>14.68386666532</c:v>
                </c:pt>
                <c:pt idx="1517">
                  <c:v>14.90831111156</c:v>
                </c:pt>
                <c:pt idx="1518">
                  <c:v>15.13275555376</c:v>
                </c:pt>
                <c:pt idx="1519">
                  <c:v>15.13275555376</c:v>
                </c:pt>
                <c:pt idx="1520">
                  <c:v>14.68386666532</c:v>
                </c:pt>
                <c:pt idx="1521">
                  <c:v>14.01053333468001</c:v>
                </c:pt>
                <c:pt idx="1522">
                  <c:v>13.78608888844</c:v>
                </c:pt>
                <c:pt idx="1523">
                  <c:v>13.78608888844</c:v>
                </c:pt>
                <c:pt idx="1524">
                  <c:v>13.3372</c:v>
                </c:pt>
                <c:pt idx="1525">
                  <c:v>14.23497777687999</c:v>
                </c:pt>
                <c:pt idx="1526">
                  <c:v>14.23497777687999</c:v>
                </c:pt>
                <c:pt idx="1527">
                  <c:v>14.01053333468001</c:v>
                </c:pt>
                <c:pt idx="1528">
                  <c:v>13.78608888844</c:v>
                </c:pt>
                <c:pt idx="1529">
                  <c:v>14.01053333468001</c:v>
                </c:pt>
                <c:pt idx="1530">
                  <c:v>14.23497777687999</c:v>
                </c:pt>
                <c:pt idx="1531">
                  <c:v>14.01053333468001</c:v>
                </c:pt>
                <c:pt idx="1532">
                  <c:v>14.01053333468001</c:v>
                </c:pt>
                <c:pt idx="1533">
                  <c:v>13.78608888844</c:v>
                </c:pt>
                <c:pt idx="1534">
                  <c:v>13.56164444624</c:v>
                </c:pt>
                <c:pt idx="1535">
                  <c:v>13.11275555376001</c:v>
                </c:pt>
                <c:pt idx="1536">
                  <c:v>13.78608888844</c:v>
                </c:pt>
                <c:pt idx="1537">
                  <c:v>14.01053333468001</c:v>
                </c:pt>
                <c:pt idx="1538">
                  <c:v>14.01053333468001</c:v>
                </c:pt>
                <c:pt idx="1539">
                  <c:v>14.23497777687999</c:v>
                </c:pt>
                <c:pt idx="1540">
                  <c:v>14.23497777687999</c:v>
                </c:pt>
                <c:pt idx="1541">
                  <c:v>14.01053333468001</c:v>
                </c:pt>
                <c:pt idx="1542">
                  <c:v>13.78608888844</c:v>
                </c:pt>
                <c:pt idx="1543">
                  <c:v>14.23497777687999</c:v>
                </c:pt>
                <c:pt idx="1544">
                  <c:v>14.01053333468001</c:v>
                </c:pt>
                <c:pt idx="1545">
                  <c:v>13.78608888844</c:v>
                </c:pt>
                <c:pt idx="1546">
                  <c:v>14.01053333468001</c:v>
                </c:pt>
                <c:pt idx="1547">
                  <c:v>13.78608888844</c:v>
                </c:pt>
                <c:pt idx="1548">
                  <c:v>14.23497777687999</c:v>
                </c:pt>
                <c:pt idx="1549">
                  <c:v>13.78608888844</c:v>
                </c:pt>
                <c:pt idx="1550">
                  <c:v>13.78608888844</c:v>
                </c:pt>
                <c:pt idx="1551">
                  <c:v>13.3372</c:v>
                </c:pt>
                <c:pt idx="1552">
                  <c:v>13.56164444624</c:v>
                </c:pt>
                <c:pt idx="1553">
                  <c:v>13.78608888844</c:v>
                </c:pt>
                <c:pt idx="1554">
                  <c:v>13.78608888844</c:v>
                </c:pt>
                <c:pt idx="1555">
                  <c:v>13.56164444624</c:v>
                </c:pt>
                <c:pt idx="1556">
                  <c:v>12.88831111156</c:v>
                </c:pt>
                <c:pt idx="1557">
                  <c:v>13.3372</c:v>
                </c:pt>
                <c:pt idx="1558">
                  <c:v>13.3372</c:v>
                </c:pt>
                <c:pt idx="1559">
                  <c:v>13.56164444624</c:v>
                </c:pt>
                <c:pt idx="1560">
                  <c:v>14.45942222312001</c:v>
                </c:pt>
                <c:pt idx="1561">
                  <c:v>14.23497777687999</c:v>
                </c:pt>
                <c:pt idx="1562">
                  <c:v>13.11275555376001</c:v>
                </c:pt>
                <c:pt idx="1563">
                  <c:v>13.78608888844</c:v>
                </c:pt>
                <c:pt idx="1564">
                  <c:v>14.01053333468001</c:v>
                </c:pt>
                <c:pt idx="1565">
                  <c:v>13.78608888844</c:v>
                </c:pt>
                <c:pt idx="1566">
                  <c:v>12.21497777688</c:v>
                </c:pt>
                <c:pt idx="1567">
                  <c:v>11.76608888844</c:v>
                </c:pt>
                <c:pt idx="1568">
                  <c:v>11.76608888844</c:v>
                </c:pt>
                <c:pt idx="1569">
                  <c:v>12.66386666532</c:v>
                </c:pt>
                <c:pt idx="1570">
                  <c:v>13.11275555376001</c:v>
                </c:pt>
                <c:pt idx="1571">
                  <c:v>13.11275555376001</c:v>
                </c:pt>
                <c:pt idx="1572">
                  <c:v>13.11275555376001</c:v>
                </c:pt>
                <c:pt idx="1573">
                  <c:v>13.3372</c:v>
                </c:pt>
                <c:pt idx="1574">
                  <c:v>13.78608888844</c:v>
                </c:pt>
                <c:pt idx="1575">
                  <c:v>12.66386666532</c:v>
                </c:pt>
                <c:pt idx="1576">
                  <c:v>11.3172</c:v>
                </c:pt>
                <c:pt idx="1577">
                  <c:v>11.54164444624</c:v>
                </c:pt>
                <c:pt idx="1578">
                  <c:v>12.21497777688</c:v>
                </c:pt>
                <c:pt idx="1579">
                  <c:v>12.66386666532</c:v>
                </c:pt>
                <c:pt idx="1580">
                  <c:v>12.88831111156</c:v>
                </c:pt>
                <c:pt idx="1581">
                  <c:v>12.21497777688</c:v>
                </c:pt>
                <c:pt idx="1582">
                  <c:v>10.86831111156</c:v>
                </c:pt>
                <c:pt idx="1583">
                  <c:v>10.41942222312001</c:v>
                </c:pt>
                <c:pt idx="1584">
                  <c:v>9.297199999999998</c:v>
                </c:pt>
                <c:pt idx="1585">
                  <c:v>9.74608888844</c:v>
                </c:pt>
                <c:pt idx="1586">
                  <c:v>8.399422222312004</c:v>
                </c:pt>
                <c:pt idx="1587">
                  <c:v>9.07275555537601</c:v>
                </c:pt>
                <c:pt idx="1588">
                  <c:v>9.52164444624</c:v>
                </c:pt>
                <c:pt idx="1589">
                  <c:v>10.64386666532</c:v>
                </c:pt>
                <c:pt idx="1590">
                  <c:v>10.86831111156</c:v>
                </c:pt>
                <c:pt idx="1591">
                  <c:v>11.09275555376001</c:v>
                </c:pt>
                <c:pt idx="1592">
                  <c:v>11.09275555376001</c:v>
                </c:pt>
                <c:pt idx="1593">
                  <c:v>10.41942222312001</c:v>
                </c:pt>
                <c:pt idx="1594">
                  <c:v>11.09275555376001</c:v>
                </c:pt>
                <c:pt idx="1595">
                  <c:v>11.76608888844</c:v>
                </c:pt>
                <c:pt idx="1596">
                  <c:v>11.76608888844</c:v>
                </c:pt>
                <c:pt idx="1597">
                  <c:v>11.76608888844</c:v>
                </c:pt>
                <c:pt idx="1598">
                  <c:v>11.3172</c:v>
                </c:pt>
                <c:pt idx="1599">
                  <c:v>11.09275555376001</c:v>
                </c:pt>
                <c:pt idx="1600">
                  <c:v>10.86831111156</c:v>
                </c:pt>
                <c:pt idx="1601">
                  <c:v>10.64386666532</c:v>
                </c:pt>
                <c:pt idx="1602">
                  <c:v>9.97053333468001</c:v>
                </c:pt>
                <c:pt idx="1603">
                  <c:v>10.19497777688</c:v>
                </c:pt>
                <c:pt idx="1604">
                  <c:v>9.74608888844</c:v>
                </c:pt>
                <c:pt idx="1605">
                  <c:v>9.74608888844</c:v>
                </c:pt>
                <c:pt idx="1606">
                  <c:v>9.297199999999998</c:v>
                </c:pt>
                <c:pt idx="1607">
                  <c:v>7.726088888844</c:v>
                </c:pt>
                <c:pt idx="1608">
                  <c:v>7.950533333468</c:v>
                </c:pt>
                <c:pt idx="1609">
                  <c:v>8.174977777688</c:v>
                </c:pt>
                <c:pt idx="1610">
                  <c:v>8.623866666531998</c:v>
                </c:pt>
                <c:pt idx="1611">
                  <c:v>9.52164444624</c:v>
                </c:pt>
                <c:pt idx="1612">
                  <c:v>9.297199999999998</c:v>
                </c:pt>
                <c:pt idx="1613">
                  <c:v>8.84831111115599</c:v>
                </c:pt>
                <c:pt idx="1614">
                  <c:v>8.174977777688</c:v>
                </c:pt>
                <c:pt idx="1615">
                  <c:v>6.154977777687987</c:v>
                </c:pt>
                <c:pt idx="1616">
                  <c:v>6.603866666531995</c:v>
                </c:pt>
                <c:pt idx="1617">
                  <c:v>5.930533333468</c:v>
                </c:pt>
                <c:pt idx="1618">
                  <c:v>7.277200000000001</c:v>
                </c:pt>
                <c:pt idx="1619">
                  <c:v>7.052755555375993</c:v>
                </c:pt>
                <c:pt idx="1620">
                  <c:v>7.052755555375993</c:v>
                </c:pt>
                <c:pt idx="1621">
                  <c:v>6.828311111155995</c:v>
                </c:pt>
                <c:pt idx="1622">
                  <c:v>7.052755555375993</c:v>
                </c:pt>
                <c:pt idx="1623">
                  <c:v>7.950533333468</c:v>
                </c:pt>
                <c:pt idx="1624">
                  <c:v>8.84831111115599</c:v>
                </c:pt>
                <c:pt idx="1625">
                  <c:v>8.623866666531998</c:v>
                </c:pt>
                <c:pt idx="1626">
                  <c:v>8.174977777688</c:v>
                </c:pt>
                <c:pt idx="1627">
                  <c:v>7.501644444624007</c:v>
                </c:pt>
                <c:pt idx="1628">
                  <c:v>7.726088888844</c:v>
                </c:pt>
                <c:pt idx="1629">
                  <c:v>8.174977777688</c:v>
                </c:pt>
                <c:pt idx="1630">
                  <c:v>7.052755555375993</c:v>
                </c:pt>
                <c:pt idx="1631">
                  <c:v>6.379422222312</c:v>
                </c:pt>
                <c:pt idx="1632">
                  <c:v>6.603866666531995</c:v>
                </c:pt>
                <c:pt idx="1633">
                  <c:v>7.277200000000001</c:v>
                </c:pt>
                <c:pt idx="1634">
                  <c:v>8.174977777688</c:v>
                </c:pt>
                <c:pt idx="1635">
                  <c:v>8.399422222312004</c:v>
                </c:pt>
                <c:pt idx="1636">
                  <c:v>8.399422222312004</c:v>
                </c:pt>
                <c:pt idx="1637">
                  <c:v>8.399422222312004</c:v>
                </c:pt>
                <c:pt idx="1638">
                  <c:v>7.950533333468</c:v>
                </c:pt>
                <c:pt idx="1639">
                  <c:v>7.950533333468</c:v>
                </c:pt>
                <c:pt idx="1640">
                  <c:v>7.501644444624007</c:v>
                </c:pt>
                <c:pt idx="1641">
                  <c:v>6.828311111155995</c:v>
                </c:pt>
                <c:pt idx="1642">
                  <c:v>6.603866666531995</c:v>
                </c:pt>
                <c:pt idx="1643">
                  <c:v>7.052755555375993</c:v>
                </c:pt>
                <c:pt idx="1644">
                  <c:v>6.828311111155995</c:v>
                </c:pt>
                <c:pt idx="1645">
                  <c:v>6.828311111155995</c:v>
                </c:pt>
                <c:pt idx="1646">
                  <c:v>6.154977777687987</c:v>
                </c:pt>
                <c:pt idx="1647">
                  <c:v>6.154977777687987</c:v>
                </c:pt>
                <c:pt idx="1648">
                  <c:v>5.2572</c:v>
                </c:pt>
                <c:pt idx="1649">
                  <c:v>5.930533333468</c:v>
                </c:pt>
                <c:pt idx="1650">
                  <c:v>6.154977777687987</c:v>
                </c:pt>
                <c:pt idx="1651">
                  <c:v>5.2572</c:v>
                </c:pt>
                <c:pt idx="1652">
                  <c:v>5.032755555375995</c:v>
                </c:pt>
                <c:pt idx="1653">
                  <c:v>5.481644444624008</c:v>
                </c:pt>
                <c:pt idx="1654">
                  <c:v>5.930533333468</c:v>
                </c:pt>
                <c:pt idx="1655">
                  <c:v>5.032755555375995</c:v>
                </c:pt>
                <c:pt idx="1656">
                  <c:v>5.481644444624008</c:v>
                </c:pt>
                <c:pt idx="1657">
                  <c:v>6.154977777687987</c:v>
                </c:pt>
                <c:pt idx="1658">
                  <c:v>6.379422222312</c:v>
                </c:pt>
                <c:pt idx="1659">
                  <c:v>7.501644444624007</c:v>
                </c:pt>
                <c:pt idx="1660">
                  <c:v>5.930533333468</c:v>
                </c:pt>
                <c:pt idx="1661">
                  <c:v>5.930533333468</c:v>
                </c:pt>
                <c:pt idx="1662">
                  <c:v>6.379422222312</c:v>
                </c:pt>
                <c:pt idx="1663">
                  <c:v>5.2572</c:v>
                </c:pt>
                <c:pt idx="1664">
                  <c:v>4.583866666531995</c:v>
                </c:pt>
                <c:pt idx="1665">
                  <c:v>4.583866666531995</c:v>
                </c:pt>
                <c:pt idx="1666">
                  <c:v>5.032755555375995</c:v>
                </c:pt>
                <c:pt idx="1667">
                  <c:v>4.808311111155995</c:v>
                </c:pt>
                <c:pt idx="1668">
                  <c:v>5.2572</c:v>
                </c:pt>
                <c:pt idx="1669">
                  <c:v>5.930533333468</c:v>
                </c:pt>
                <c:pt idx="1670">
                  <c:v>8.623866666531998</c:v>
                </c:pt>
                <c:pt idx="1671">
                  <c:v>8.84831111115599</c:v>
                </c:pt>
                <c:pt idx="1672">
                  <c:v>7.950533333468</c:v>
                </c:pt>
                <c:pt idx="1673">
                  <c:v>6.154977777687987</c:v>
                </c:pt>
                <c:pt idx="1674">
                  <c:v>6.154977777687987</c:v>
                </c:pt>
                <c:pt idx="1675">
                  <c:v>6.828311111155995</c:v>
                </c:pt>
                <c:pt idx="1676">
                  <c:v>6.603866666531995</c:v>
                </c:pt>
                <c:pt idx="1677">
                  <c:v>6.154977777687987</c:v>
                </c:pt>
                <c:pt idx="1678">
                  <c:v>6.154977777687987</c:v>
                </c:pt>
                <c:pt idx="1679">
                  <c:v>5.481644444624008</c:v>
                </c:pt>
                <c:pt idx="1680">
                  <c:v>5.930533333468</c:v>
                </c:pt>
                <c:pt idx="1681">
                  <c:v>5.481644444624008</c:v>
                </c:pt>
                <c:pt idx="1682">
                  <c:v>5.2572</c:v>
                </c:pt>
                <c:pt idx="1683">
                  <c:v>5.032755555375995</c:v>
                </c:pt>
                <c:pt idx="1684">
                  <c:v>5.032755555375995</c:v>
                </c:pt>
                <c:pt idx="1685">
                  <c:v>5.032755555375995</c:v>
                </c:pt>
                <c:pt idx="1686">
                  <c:v>4.808311111155995</c:v>
                </c:pt>
                <c:pt idx="1687">
                  <c:v>4.808311111155995</c:v>
                </c:pt>
                <c:pt idx="1688">
                  <c:v>5.032755555375995</c:v>
                </c:pt>
                <c:pt idx="1689">
                  <c:v>3.686088888844</c:v>
                </c:pt>
                <c:pt idx="1690">
                  <c:v>4.134977777687991</c:v>
                </c:pt>
                <c:pt idx="1691">
                  <c:v>5.930533333468</c:v>
                </c:pt>
                <c:pt idx="1692">
                  <c:v>7.277200000000001</c:v>
                </c:pt>
                <c:pt idx="1693">
                  <c:v>8.399422222312004</c:v>
                </c:pt>
                <c:pt idx="1694">
                  <c:v>6.828311111155995</c:v>
                </c:pt>
                <c:pt idx="1695">
                  <c:v>5.481644444624008</c:v>
                </c:pt>
                <c:pt idx="1696">
                  <c:v>6.603866666531995</c:v>
                </c:pt>
                <c:pt idx="1697">
                  <c:v>7.501644444624007</c:v>
                </c:pt>
                <c:pt idx="1698">
                  <c:v>9.297199999999998</c:v>
                </c:pt>
                <c:pt idx="1699">
                  <c:v>9.297199999999998</c:v>
                </c:pt>
                <c:pt idx="1700">
                  <c:v>6.603866666531995</c:v>
                </c:pt>
                <c:pt idx="1701">
                  <c:v>6.154977777687987</c:v>
                </c:pt>
                <c:pt idx="1702">
                  <c:v>7.052755555375993</c:v>
                </c:pt>
                <c:pt idx="1703">
                  <c:v>7.052755555375993</c:v>
                </c:pt>
                <c:pt idx="1704">
                  <c:v>7.277200000000001</c:v>
                </c:pt>
                <c:pt idx="1705">
                  <c:v>7.950533333468</c:v>
                </c:pt>
                <c:pt idx="1706">
                  <c:v>7.052755555375993</c:v>
                </c:pt>
                <c:pt idx="1707">
                  <c:v>6.603866666531995</c:v>
                </c:pt>
                <c:pt idx="1708">
                  <c:v>6.379422222312</c:v>
                </c:pt>
                <c:pt idx="1709">
                  <c:v>6.379422222312</c:v>
                </c:pt>
                <c:pt idx="1710">
                  <c:v>7.277200000000001</c:v>
                </c:pt>
                <c:pt idx="1711">
                  <c:v>8.174977777688</c:v>
                </c:pt>
                <c:pt idx="1712">
                  <c:v>8.174977777688</c:v>
                </c:pt>
                <c:pt idx="1713">
                  <c:v>7.726088888844</c:v>
                </c:pt>
                <c:pt idx="1714">
                  <c:v>8.399422222312004</c:v>
                </c:pt>
                <c:pt idx="1715">
                  <c:v>8.623866666531998</c:v>
                </c:pt>
                <c:pt idx="1716">
                  <c:v>7.052755555375993</c:v>
                </c:pt>
                <c:pt idx="1717">
                  <c:v>7.052755555375993</c:v>
                </c:pt>
                <c:pt idx="1718">
                  <c:v>7.277200000000001</c:v>
                </c:pt>
                <c:pt idx="1719">
                  <c:v>6.603866666531995</c:v>
                </c:pt>
                <c:pt idx="1720">
                  <c:v>7.052755555375993</c:v>
                </c:pt>
                <c:pt idx="1721">
                  <c:v>8.399422222312004</c:v>
                </c:pt>
                <c:pt idx="1722">
                  <c:v>7.501644444624007</c:v>
                </c:pt>
                <c:pt idx="1723">
                  <c:v>7.052755555375993</c:v>
                </c:pt>
                <c:pt idx="1724">
                  <c:v>8.174977777688</c:v>
                </c:pt>
                <c:pt idx="1725">
                  <c:v>8.84831111115599</c:v>
                </c:pt>
                <c:pt idx="1726">
                  <c:v>9.07275555537601</c:v>
                </c:pt>
                <c:pt idx="1727">
                  <c:v>8.399422222312004</c:v>
                </c:pt>
                <c:pt idx="1728">
                  <c:v>8.623866666531998</c:v>
                </c:pt>
                <c:pt idx="1729">
                  <c:v>7.052755555375993</c:v>
                </c:pt>
                <c:pt idx="1730">
                  <c:v>6.154977777687987</c:v>
                </c:pt>
                <c:pt idx="1731">
                  <c:v>6.828311111155995</c:v>
                </c:pt>
                <c:pt idx="1732">
                  <c:v>7.052755555375993</c:v>
                </c:pt>
                <c:pt idx="1733">
                  <c:v>6.828311111155995</c:v>
                </c:pt>
                <c:pt idx="1734">
                  <c:v>7.052755555375993</c:v>
                </c:pt>
                <c:pt idx="1735">
                  <c:v>7.277200000000001</c:v>
                </c:pt>
                <c:pt idx="1736">
                  <c:v>8.84831111115599</c:v>
                </c:pt>
                <c:pt idx="1737">
                  <c:v>9.74608888844</c:v>
                </c:pt>
                <c:pt idx="1738">
                  <c:v>8.84831111115599</c:v>
                </c:pt>
                <c:pt idx="1739">
                  <c:v>7.277200000000001</c:v>
                </c:pt>
                <c:pt idx="1740">
                  <c:v>7.950533333468</c:v>
                </c:pt>
                <c:pt idx="1741">
                  <c:v>9.52164444624</c:v>
                </c:pt>
                <c:pt idx="1742">
                  <c:v>9.297199999999998</c:v>
                </c:pt>
                <c:pt idx="1743">
                  <c:v>8.399422222312004</c:v>
                </c:pt>
                <c:pt idx="1744">
                  <c:v>7.950533333468</c:v>
                </c:pt>
                <c:pt idx="1745">
                  <c:v>7.950533333468</c:v>
                </c:pt>
                <c:pt idx="1746">
                  <c:v>8.623866666531998</c:v>
                </c:pt>
                <c:pt idx="1747">
                  <c:v>8.623866666531998</c:v>
                </c:pt>
                <c:pt idx="1748">
                  <c:v>9.297199999999998</c:v>
                </c:pt>
                <c:pt idx="1749">
                  <c:v>8.399422222312004</c:v>
                </c:pt>
                <c:pt idx="1750">
                  <c:v>7.277200000000001</c:v>
                </c:pt>
                <c:pt idx="1751">
                  <c:v>6.379422222312</c:v>
                </c:pt>
                <c:pt idx="1752">
                  <c:v>6.603866666531995</c:v>
                </c:pt>
                <c:pt idx="1753">
                  <c:v>8.623866666531998</c:v>
                </c:pt>
                <c:pt idx="1754">
                  <c:v>9.52164444624</c:v>
                </c:pt>
                <c:pt idx="1755">
                  <c:v>9.52164444624</c:v>
                </c:pt>
                <c:pt idx="1756">
                  <c:v>9.52164444624</c:v>
                </c:pt>
                <c:pt idx="1757">
                  <c:v>7.726088888844</c:v>
                </c:pt>
                <c:pt idx="1758">
                  <c:v>7.950533333468</c:v>
                </c:pt>
                <c:pt idx="1759">
                  <c:v>7.726088888844</c:v>
                </c:pt>
                <c:pt idx="1760">
                  <c:v>8.399422222312004</c:v>
                </c:pt>
                <c:pt idx="1761">
                  <c:v>9.07275555537601</c:v>
                </c:pt>
                <c:pt idx="1762">
                  <c:v>9.07275555537601</c:v>
                </c:pt>
                <c:pt idx="1763">
                  <c:v>9.97053333468001</c:v>
                </c:pt>
                <c:pt idx="1764">
                  <c:v>8.174977777688</c:v>
                </c:pt>
                <c:pt idx="1765">
                  <c:v>7.726088888844</c:v>
                </c:pt>
                <c:pt idx="1766">
                  <c:v>9.07275555537601</c:v>
                </c:pt>
                <c:pt idx="1767">
                  <c:v>8.174977777688</c:v>
                </c:pt>
                <c:pt idx="1768">
                  <c:v>7.052755555375993</c:v>
                </c:pt>
                <c:pt idx="1769">
                  <c:v>7.052755555375993</c:v>
                </c:pt>
                <c:pt idx="1770">
                  <c:v>7.726088888844</c:v>
                </c:pt>
                <c:pt idx="1771">
                  <c:v>9.07275555537601</c:v>
                </c:pt>
                <c:pt idx="1772">
                  <c:v>9.07275555537601</c:v>
                </c:pt>
                <c:pt idx="1773">
                  <c:v>10.19497777688</c:v>
                </c:pt>
                <c:pt idx="1774">
                  <c:v>9.07275555537601</c:v>
                </c:pt>
                <c:pt idx="1775">
                  <c:v>8.623866666531998</c:v>
                </c:pt>
                <c:pt idx="1776">
                  <c:v>7.501644444624007</c:v>
                </c:pt>
                <c:pt idx="1777">
                  <c:v>7.501644444624007</c:v>
                </c:pt>
                <c:pt idx="1778">
                  <c:v>9.07275555537601</c:v>
                </c:pt>
                <c:pt idx="1779">
                  <c:v>10.41942222312001</c:v>
                </c:pt>
                <c:pt idx="1780">
                  <c:v>10.19497777688</c:v>
                </c:pt>
                <c:pt idx="1781">
                  <c:v>10.41942222312001</c:v>
                </c:pt>
                <c:pt idx="1782">
                  <c:v>9.74608888844</c:v>
                </c:pt>
                <c:pt idx="1783">
                  <c:v>11.3172</c:v>
                </c:pt>
                <c:pt idx="1784">
                  <c:v>12.21497777688</c:v>
                </c:pt>
                <c:pt idx="1785">
                  <c:v>12.66386666532</c:v>
                </c:pt>
                <c:pt idx="1786">
                  <c:v>13.3372</c:v>
                </c:pt>
                <c:pt idx="1787">
                  <c:v>11.3172</c:v>
                </c:pt>
                <c:pt idx="1788">
                  <c:v>11.54164444624</c:v>
                </c:pt>
                <c:pt idx="1789">
                  <c:v>10.86831111156</c:v>
                </c:pt>
                <c:pt idx="1790">
                  <c:v>9.07275555537601</c:v>
                </c:pt>
                <c:pt idx="1791">
                  <c:v>9.07275555537601</c:v>
                </c:pt>
                <c:pt idx="1792">
                  <c:v>10.41942222312001</c:v>
                </c:pt>
                <c:pt idx="1793">
                  <c:v>10.86831111156</c:v>
                </c:pt>
                <c:pt idx="1794">
                  <c:v>10.64386666532</c:v>
                </c:pt>
                <c:pt idx="1795">
                  <c:v>9.297199999999998</c:v>
                </c:pt>
                <c:pt idx="1796">
                  <c:v>9.52164444624</c:v>
                </c:pt>
                <c:pt idx="1797">
                  <c:v>9.74608888844</c:v>
                </c:pt>
                <c:pt idx="1798">
                  <c:v>9.07275555537601</c:v>
                </c:pt>
                <c:pt idx="1799">
                  <c:v>9.74608888844</c:v>
                </c:pt>
                <c:pt idx="1800">
                  <c:v>10.86831111156</c:v>
                </c:pt>
                <c:pt idx="1801">
                  <c:v>11.99053333468001</c:v>
                </c:pt>
                <c:pt idx="1802">
                  <c:v>11.3172</c:v>
                </c:pt>
                <c:pt idx="1803">
                  <c:v>9.97053333468001</c:v>
                </c:pt>
                <c:pt idx="1804">
                  <c:v>10.41942222312001</c:v>
                </c:pt>
                <c:pt idx="1805">
                  <c:v>11.54164444624</c:v>
                </c:pt>
                <c:pt idx="1806">
                  <c:v>12.88831111156</c:v>
                </c:pt>
                <c:pt idx="1807">
                  <c:v>12.21497777688</c:v>
                </c:pt>
                <c:pt idx="1808">
                  <c:v>11.54164444624</c:v>
                </c:pt>
                <c:pt idx="1809">
                  <c:v>11.54164444624</c:v>
                </c:pt>
                <c:pt idx="1810">
                  <c:v>11.76608888844</c:v>
                </c:pt>
                <c:pt idx="1811">
                  <c:v>9.97053333468001</c:v>
                </c:pt>
                <c:pt idx="1812">
                  <c:v>10.41942222312001</c:v>
                </c:pt>
                <c:pt idx="1813">
                  <c:v>10.86831111156</c:v>
                </c:pt>
                <c:pt idx="1814">
                  <c:v>12.43942222312001</c:v>
                </c:pt>
                <c:pt idx="1815">
                  <c:v>11.76608888844</c:v>
                </c:pt>
                <c:pt idx="1816">
                  <c:v>11.3172</c:v>
                </c:pt>
                <c:pt idx="1817">
                  <c:v>10.41942222312001</c:v>
                </c:pt>
                <c:pt idx="1818">
                  <c:v>9.52164444624</c:v>
                </c:pt>
                <c:pt idx="1819">
                  <c:v>9.52164444624</c:v>
                </c:pt>
                <c:pt idx="1820">
                  <c:v>10.19497777688</c:v>
                </c:pt>
                <c:pt idx="1821">
                  <c:v>11.54164444624</c:v>
                </c:pt>
                <c:pt idx="1822">
                  <c:v>10.64386666532</c:v>
                </c:pt>
                <c:pt idx="1823">
                  <c:v>11.09275555376001</c:v>
                </c:pt>
                <c:pt idx="1824">
                  <c:v>11.54164444624</c:v>
                </c:pt>
                <c:pt idx="1825">
                  <c:v>12.66386666532</c:v>
                </c:pt>
                <c:pt idx="1826">
                  <c:v>12.66386666532</c:v>
                </c:pt>
                <c:pt idx="1827">
                  <c:v>12.43942222312001</c:v>
                </c:pt>
                <c:pt idx="1828">
                  <c:v>11.99053333468001</c:v>
                </c:pt>
                <c:pt idx="1829">
                  <c:v>10.19497777688</c:v>
                </c:pt>
                <c:pt idx="1830">
                  <c:v>9.74608888844</c:v>
                </c:pt>
                <c:pt idx="1831">
                  <c:v>10.41942222312001</c:v>
                </c:pt>
                <c:pt idx="1832">
                  <c:v>10.86831111156</c:v>
                </c:pt>
                <c:pt idx="1833">
                  <c:v>10.41942222312001</c:v>
                </c:pt>
                <c:pt idx="1834">
                  <c:v>10.64386666532</c:v>
                </c:pt>
                <c:pt idx="1835">
                  <c:v>11.54164444624</c:v>
                </c:pt>
                <c:pt idx="1836">
                  <c:v>11.76608888844</c:v>
                </c:pt>
                <c:pt idx="1837">
                  <c:v>12.21497777688</c:v>
                </c:pt>
                <c:pt idx="1838">
                  <c:v>11.76608888844</c:v>
                </c:pt>
                <c:pt idx="1839">
                  <c:v>11.3172</c:v>
                </c:pt>
                <c:pt idx="1840">
                  <c:v>11.76608888844</c:v>
                </c:pt>
                <c:pt idx="1841">
                  <c:v>13.11275555376001</c:v>
                </c:pt>
                <c:pt idx="1842">
                  <c:v>12.66386666532</c:v>
                </c:pt>
                <c:pt idx="1843">
                  <c:v>11.3172</c:v>
                </c:pt>
                <c:pt idx="1844">
                  <c:v>11.54164444624</c:v>
                </c:pt>
                <c:pt idx="1845">
                  <c:v>11.99053333468001</c:v>
                </c:pt>
                <c:pt idx="1846">
                  <c:v>11.54164444624</c:v>
                </c:pt>
                <c:pt idx="1847">
                  <c:v>10.19497777688</c:v>
                </c:pt>
                <c:pt idx="1848">
                  <c:v>10.19497777688</c:v>
                </c:pt>
                <c:pt idx="1849">
                  <c:v>10.64386666532</c:v>
                </c:pt>
                <c:pt idx="1850">
                  <c:v>9.97053333468001</c:v>
                </c:pt>
                <c:pt idx="1851">
                  <c:v>11.3172</c:v>
                </c:pt>
                <c:pt idx="1852">
                  <c:v>11.99053333468001</c:v>
                </c:pt>
                <c:pt idx="1853">
                  <c:v>12.43942222312001</c:v>
                </c:pt>
                <c:pt idx="1854">
                  <c:v>13.11275555376001</c:v>
                </c:pt>
                <c:pt idx="1855">
                  <c:v>13.11275555376001</c:v>
                </c:pt>
                <c:pt idx="1856">
                  <c:v>12.43942222312001</c:v>
                </c:pt>
                <c:pt idx="1857">
                  <c:v>11.54164444624</c:v>
                </c:pt>
                <c:pt idx="1858">
                  <c:v>11.76608888844</c:v>
                </c:pt>
                <c:pt idx="1859">
                  <c:v>11.76608888844</c:v>
                </c:pt>
                <c:pt idx="1860">
                  <c:v>11.76608888844</c:v>
                </c:pt>
                <c:pt idx="1861">
                  <c:v>12.43942222312001</c:v>
                </c:pt>
                <c:pt idx="1862">
                  <c:v>13.78608888844</c:v>
                </c:pt>
                <c:pt idx="1863">
                  <c:v>13.78608888844</c:v>
                </c:pt>
                <c:pt idx="1864">
                  <c:v>12.66386666532</c:v>
                </c:pt>
                <c:pt idx="1865">
                  <c:v>13.3372</c:v>
                </c:pt>
                <c:pt idx="1866">
                  <c:v>13.78608888844</c:v>
                </c:pt>
                <c:pt idx="1867">
                  <c:v>12.21497777688</c:v>
                </c:pt>
                <c:pt idx="1868">
                  <c:v>12.43942222312001</c:v>
                </c:pt>
                <c:pt idx="1869">
                  <c:v>13.11275555376001</c:v>
                </c:pt>
                <c:pt idx="1870">
                  <c:v>12.43942222312001</c:v>
                </c:pt>
                <c:pt idx="1871">
                  <c:v>11.76608888844</c:v>
                </c:pt>
                <c:pt idx="1872">
                  <c:v>10.64386666532</c:v>
                </c:pt>
                <c:pt idx="1873">
                  <c:v>12.21497777688</c:v>
                </c:pt>
                <c:pt idx="1874">
                  <c:v>13.11275555376001</c:v>
                </c:pt>
                <c:pt idx="1875">
                  <c:v>12.88831111156</c:v>
                </c:pt>
                <c:pt idx="1876">
                  <c:v>12.43942222312001</c:v>
                </c:pt>
                <c:pt idx="1877">
                  <c:v>12.21497777688</c:v>
                </c:pt>
                <c:pt idx="1878">
                  <c:v>13.11275555376001</c:v>
                </c:pt>
                <c:pt idx="1879">
                  <c:v>13.78608888844</c:v>
                </c:pt>
                <c:pt idx="1880">
                  <c:v>14.01053333468001</c:v>
                </c:pt>
                <c:pt idx="1881">
                  <c:v>13.11275555376001</c:v>
                </c:pt>
                <c:pt idx="1882">
                  <c:v>12.21497777688</c:v>
                </c:pt>
                <c:pt idx="1883">
                  <c:v>11.99053333468001</c:v>
                </c:pt>
                <c:pt idx="1884">
                  <c:v>12.43942222312001</c:v>
                </c:pt>
                <c:pt idx="1885">
                  <c:v>12.66386666532</c:v>
                </c:pt>
                <c:pt idx="1886">
                  <c:v>12.43942222312001</c:v>
                </c:pt>
                <c:pt idx="1887">
                  <c:v>12.66386666532</c:v>
                </c:pt>
                <c:pt idx="1888">
                  <c:v>12.88831111156</c:v>
                </c:pt>
                <c:pt idx="1889">
                  <c:v>14.45942222312001</c:v>
                </c:pt>
                <c:pt idx="1890">
                  <c:v>14.23497777687999</c:v>
                </c:pt>
                <c:pt idx="1891">
                  <c:v>14.23497777687999</c:v>
                </c:pt>
                <c:pt idx="1892">
                  <c:v>13.78608888844</c:v>
                </c:pt>
                <c:pt idx="1893">
                  <c:v>13.11275555376001</c:v>
                </c:pt>
                <c:pt idx="1894">
                  <c:v>12.66386666532</c:v>
                </c:pt>
                <c:pt idx="1895">
                  <c:v>12.66386666532</c:v>
                </c:pt>
                <c:pt idx="1896">
                  <c:v>13.11275555376001</c:v>
                </c:pt>
                <c:pt idx="1897">
                  <c:v>15.13275555376</c:v>
                </c:pt>
                <c:pt idx="1898">
                  <c:v>16.03053333467998</c:v>
                </c:pt>
                <c:pt idx="1899">
                  <c:v>16.25497777688002</c:v>
                </c:pt>
                <c:pt idx="1900">
                  <c:v>16.47942222311998</c:v>
                </c:pt>
                <c:pt idx="1901">
                  <c:v>15.13275555376</c:v>
                </c:pt>
                <c:pt idx="1902">
                  <c:v>14.90831111156</c:v>
                </c:pt>
                <c:pt idx="1903">
                  <c:v>14.45942222312001</c:v>
                </c:pt>
                <c:pt idx="1904">
                  <c:v>14.01053333468001</c:v>
                </c:pt>
                <c:pt idx="1905">
                  <c:v>13.11275555376001</c:v>
                </c:pt>
                <c:pt idx="1906">
                  <c:v>13.11275555376001</c:v>
                </c:pt>
                <c:pt idx="1907">
                  <c:v>12.21497777688</c:v>
                </c:pt>
                <c:pt idx="1908">
                  <c:v>13.56164444624</c:v>
                </c:pt>
                <c:pt idx="1909">
                  <c:v>12.43942222312001</c:v>
                </c:pt>
                <c:pt idx="1910">
                  <c:v>13.11275555376001</c:v>
                </c:pt>
                <c:pt idx="1911">
                  <c:v>12.43942222312001</c:v>
                </c:pt>
                <c:pt idx="1912">
                  <c:v>11.99053333468001</c:v>
                </c:pt>
                <c:pt idx="1913">
                  <c:v>13.11275555376001</c:v>
                </c:pt>
                <c:pt idx="1914">
                  <c:v>12.66386666532</c:v>
                </c:pt>
                <c:pt idx="1915">
                  <c:v>12.21497777688</c:v>
                </c:pt>
                <c:pt idx="1916">
                  <c:v>12.66386666532</c:v>
                </c:pt>
                <c:pt idx="1917">
                  <c:v>11.76608888844</c:v>
                </c:pt>
                <c:pt idx="1918">
                  <c:v>11.99053333468001</c:v>
                </c:pt>
                <c:pt idx="1919">
                  <c:v>12.43942222312001</c:v>
                </c:pt>
                <c:pt idx="1920">
                  <c:v>13.3372</c:v>
                </c:pt>
                <c:pt idx="1921">
                  <c:v>14.23497777687999</c:v>
                </c:pt>
                <c:pt idx="1922">
                  <c:v>14.45942222312001</c:v>
                </c:pt>
                <c:pt idx="1923">
                  <c:v>13.56164444624</c:v>
                </c:pt>
                <c:pt idx="1924">
                  <c:v>12.88831111156</c:v>
                </c:pt>
                <c:pt idx="1925">
                  <c:v>12.21497777688</c:v>
                </c:pt>
                <c:pt idx="1926">
                  <c:v>11.3172</c:v>
                </c:pt>
                <c:pt idx="1927">
                  <c:v>11.99053333468001</c:v>
                </c:pt>
                <c:pt idx="1928">
                  <c:v>13.3372</c:v>
                </c:pt>
                <c:pt idx="1929">
                  <c:v>14.23497777687999</c:v>
                </c:pt>
                <c:pt idx="1930">
                  <c:v>14.90831111156</c:v>
                </c:pt>
                <c:pt idx="1931">
                  <c:v>14.23497777687999</c:v>
                </c:pt>
                <c:pt idx="1932">
                  <c:v>13.11275555376001</c:v>
                </c:pt>
                <c:pt idx="1933">
                  <c:v>13.78608888844</c:v>
                </c:pt>
                <c:pt idx="1934">
                  <c:v>13.78608888844</c:v>
                </c:pt>
                <c:pt idx="1935">
                  <c:v>12.21497777688</c:v>
                </c:pt>
                <c:pt idx="1936">
                  <c:v>11.3172</c:v>
                </c:pt>
                <c:pt idx="1937">
                  <c:v>11.09275555376001</c:v>
                </c:pt>
                <c:pt idx="1938">
                  <c:v>11.09275555376001</c:v>
                </c:pt>
                <c:pt idx="1939">
                  <c:v>11.76608888844</c:v>
                </c:pt>
                <c:pt idx="1940">
                  <c:v>12.66386666532</c:v>
                </c:pt>
                <c:pt idx="1941">
                  <c:v>12.43942222312001</c:v>
                </c:pt>
                <c:pt idx="1942">
                  <c:v>12.43942222312001</c:v>
                </c:pt>
                <c:pt idx="1943">
                  <c:v>12.66386666532</c:v>
                </c:pt>
                <c:pt idx="1944">
                  <c:v>14.01053333468001</c:v>
                </c:pt>
                <c:pt idx="1945">
                  <c:v>14.23497777687999</c:v>
                </c:pt>
                <c:pt idx="1946">
                  <c:v>13.78608888844</c:v>
                </c:pt>
                <c:pt idx="1947">
                  <c:v>14.01053333468001</c:v>
                </c:pt>
                <c:pt idx="1948">
                  <c:v>14.90831111156</c:v>
                </c:pt>
                <c:pt idx="1949">
                  <c:v>14.68386666532</c:v>
                </c:pt>
                <c:pt idx="1950">
                  <c:v>14.23497777687999</c:v>
                </c:pt>
                <c:pt idx="1951">
                  <c:v>12.88831111156</c:v>
                </c:pt>
                <c:pt idx="1952">
                  <c:v>11.3172</c:v>
                </c:pt>
                <c:pt idx="1953">
                  <c:v>11.09275555376001</c:v>
                </c:pt>
                <c:pt idx="1954">
                  <c:v>11.09275555376001</c:v>
                </c:pt>
                <c:pt idx="1955">
                  <c:v>10.86831111156</c:v>
                </c:pt>
                <c:pt idx="1956">
                  <c:v>10.86831111156</c:v>
                </c:pt>
                <c:pt idx="1957">
                  <c:v>10.86831111156</c:v>
                </c:pt>
                <c:pt idx="1958">
                  <c:v>10.41942222312001</c:v>
                </c:pt>
                <c:pt idx="1959">
                  <c:v>10.41942222312001</c:v>
                </c:pt>
                <c:pt idx="1960">
                  <c:v>11.99053333468001</c:v>
                </c:pt>
                <c:pt idx="1961">
                  <c:v>12.21497777688</c:v>
                </c:pt>
                <c:pt idx="1962">
                  <c:v>12.66386666532</c:v>
                </c:pt>
                <c:pt idx="1963">
                  <c:v>11.99053333468001</c:v>
                </c:pt>
                <c:pt idx="1964">
                  <c:v>11.54164444624</c:v>
                </c:pt>
                <c:pt idx="1965">
                  <c:v>12.21497777688</c:v>
                </c:pt>
                <c:pt idx="1966">
                  <c:v>11.99053333468001</c:v>
                </c:pt>
                <c:pt idx="1967">
                  <c:v>10.41942222312001</c:v>
                </c:pt>
                <c:pt idx="1968">
                  <c:v>9.297199999999998</c:v>
                </c:pt>
                <c:pt idx="1969">
                  <c:v>8.623866666531998</c:v>
                </c:pt>
                <c:pt idx="1970">
                  <c:v>8.623866666531998</c:v>
                </c:pt>
                <c:pt idx="1971">
                  <c:v>8.399422222312004</c:v>
                </c:pt>
                <c:pt idx="1972">
                  <c:v>9.297199999999998</c:v>
                </c:pt>
                <c:pt idx="1973">
                  <c:v>9.52164444624</c:v>
                </c:pt>
                <c:pt idx="1974">
                  <c:v>11.09275555376001</c:v>
                </c:pt>
                <c:pt idx="1975">
                  <c:v>11.54164444624</c:v>
                </c:pt>
                <c:pt idx="1976">
                  <c:v>11.76608888844</c:v>
                </c:pt>
                <c:pt idx="1977">
                  <c:v>11.09275555376001</c:v>
                </c:pt>
                <c:pt idx="1978">
                  <c:v>10.19497777688</c:v>
                </c:pt>
                <c:pt idx="1979">
                  <c:v>9.97053333468001</c:v>
                </c:pt>
                <c:pt idx="1980">
                  <c:v>9.74608888844</c:v>
                </c:pt>
                <c:pt idx="1981">
                  <c:v>11.54164444624</c:v>
                </c:pt>
                <c:pt idx="1982">
                  <c:v>11.09275555376001</c:v>
                </c:pt>
                <c:pt idx="1983">
                  <c:v>10.86831111156</c:v>
                </c:pt>
                <c:pt idx="1984">
                  <c:v>11.54164444624</c:v>
                </c:pt>
                <c:pt idx="1985">
                  <c:v>9.52164444624</c:v>
                </c:pt>
                <c:pt idx="1986">
                  <c:v>7.277200000000001</c:v>
                </c:pt>
                <c:pt idx="1987">
                  <c:v>7.052755555375993</c:v>
                </c:pt>
                <c:pt idx="1988">
                  <c:v>7.501644444624007</c:v>
                </c:pt>
                <c:pt idx="1989">
                  <c:v>7.501644444624007</c:v>
                </c:pt>
                <c:pt idx="1990">
                  <c:v>8.84831111115599</c:v>
                </c:pt>
                <c:pt idx="1991">
                  <c:v>9.97053333468001</c:v>
                </c:pt>
                <c:pt idx="1992">
                  <c:v>9.97053333468001</c:v>
                </c:pt>
                <c:pt idx="1993">
                  <c:v>9.07275555537601</c:v>
                </c:pt>
                <c:pt idx="1994">
                  <c:v>9.52164444624</c:v>
                </c:pt>
                <c:pt idx="1995">
                  <c:v>9.07275555537601</c:v>
                </c:pt>
                <c:pt idx="1996">
                  <c:v>8.174977777688</c:v>
                </c:pt>
                <c:pt idx="1997">
                  <c:v>10.19497777688</c:v>
                </c:pt>
                <c:pt idx="1998">
                  <c:v>10.19497777688</c:v>
                </c:pt>
                <c:pt idx="1999">
                  <c:v>9.07275555537601</c:v>
                </c:pt>
                <c:pt idx="2000">
                  <c:v>7.950533333468</c:v>
                </c:pt>
                <c:pt idx="2001">
                  <c:v>7.950533333468</c:v>
                </c:pt>
                <c:pt idx="2002">
                  <c:v>8.84831111115599</c:v>
                </c:pt>
                <c:pt idx="2003">
                  <c:v>9.74608888844</c:v>
                </c:pt>
                <c:pt idx="2004">
                  <c:v>9.07275555537601</c:v>
                </c:pt>
                <c:pt idx="2005">
                  <c:v>9.07275555537601</c:v>
                </c:pt>
                <c:pt idx="2006">
                  <c:v>9.97053333468001</c:v>
                </c:pt>
                <c:pt idx="2007">
                  <c:v>10.19497777688</c:v>
                </c:pt>
                <c:pt idx="2008">
                  <c:v>10.19497777688</c:v>
                </c:pt>
                <c:pt idx="2009">
                  <c:v>10.19497777688</c:v>
                </c:pt>
                <c:pt idx="2010">
                  <c:v>9.07275555537601</c:v>
                </c:pt>
                <c:pt idx="2011">
                  <c:v>8.623866666531998</c:v>
                </c:pt>
                <c:pt idx="2012">
                  <c:v>9.297199999999998</c:v>
                </c:pt>
                <c:pt idx="2013">
                  <c:v>9.97053333468001</c:v>
                </c:pt>
                <c:pt idx="2014">
                  <c:v>8.174977777688</c:v>
                </c:pt>
                <c:pt idx="2015">
                  <c:v>7.277200000000001</c:v>
                </c:pt>
                <c:pt idx="2016">
                  <c:v>7.277200000000001</c:v>
                </c:pt>
                <c:pt idx="2017">
                  <c:v>7.501644444624007</c:v>
                </c:pt>
                <c:pt idx="2018">
                  <c:v>7.726088888844</c:v>
                </c:pt>
                <c:pt idx="2019">
                  <c:v>7.501644444624007</c:v>
                </c:pt>
                <c:pt idx="2020">
                  <c:v>7.052755555375993</c:v>
                </c:pt>
                <c:pt idx="2021">
                  <c:v>5.930533333468</c:v>
                </c:pt>
                <c:pt idx="2022">
                  <c:v>6.379422222312</c:v>
                </c:pt>
                <c:pt idx="2023">
                  <c:v>6.154977777687987</c:v>
                </c:pt>
                <c:pt idx="2024">
                  <c:v>7.950533333468</c:v>
                </c:pt>
                <c:pt idx="2025">
                  <c:v>7.726088888844</c:v>
                </c:pt>
                <c:pt idx="2026">
                  <c:v>5.930533333468</c:v>
                </c:pt>
                <c:pt idx="2027">
                  <c:v>6.603866666531995</c:v>
                </c:pt>
                <c:pt idx="2028">
                  <c:v>7.726088888844</c:v>
                </c:pt>
                <c:pt idx="2029">
                  <c:v>7.950533333468</c:v>
                </c:pt>
                <c:pt idx="2030">
                  <c:v>7.277200000000001</c:v>
                </c:pt>
                <c:pt idx="2031">
                  <c:v>7.950533333468</c:v>
                </c:pt>
                <c:pt idx="2032">
                  <c:v>7.052755555375993</c:v>
                </c:pt>
                <c:pt idx="2033">
                  <c:v>7.277200000000001</c:v>
                </c:pt>
                <c:pt idx="2034">
                  <c:v>7.501644444624007</c:v>
                </c:pt>
                <c:pt idx="2035">
                  <c:v>7.052755555375993</c:v>
                </c:pt>
                <c:pt idx="2036">
                  <c:v>6.828311111155995</c:v>
                </c:pt>
                <c:pt idx="2037">
                  <c:v>6.603866666531995</c:v>
                </c:pt>
                <c:pt idx="2038">
                  <c:v>6.828311111155995</c:v>
                </c:pt>
                <c:pt idx="2039">
                  <c:v>5.930533333468</c:v>
                </c:pt>
                <c:pt idx="2040">
                  <c:v>6.154977777687987</c:v>
                </c:pt>
                <c:pt idx="2041">
                  <c:v>6.154977777687987</c:v>
                </c:pt>
                <c:pt idx="2042">
                  <c:v>6.379422222312</c:v>
                </c:pt>
                <c:pt idx="2043">
                  <c:v>6.828311111155995</c:v>
                </c:pt>
                <c:pt idx="2044">
                  <c:v>6.828311111155995</c:v>
                </c:pt>
                <c:pt idx="2045">
                  <c:v>7.501644444624007</c:v>
                </c:pt>
                <c:pt idx="2046">
                  <c:v>8.174977777688</c:v>
                </c:pt>
                <c:pt idx="2047">
                  <c:v>8.399422222312004</c:v>
                </c:pt>
                <c:pt idx="2048">
                  <c:v>7.052755555375993</c:v>
                </c:pt>
                <c:pt idx="2049">
                  <c:v>6.379422222312</c:v>
                </c:pt>
                <c:pt idx="2050">
                  <c:v>6.379422222312</c:v>
                </c:pt>
                <c:pt idx="2051">
                  <c:v>5.706088888844001</c:v>
                </c:pt>
                <c:pt idx="2052">
                  <c:v>5.2572</c:v>
                </c:pt>
                <c:pt idx="2053">
                  <c:v>5.930533333468</c:v>
                </c:pt>
                <c:pt idx="2054">
                  <c:v>6.603866666531995</c:v>
                </c:pt>
                <c:pt idx="2055">
                  <c:v>7.277200000000001</c:v>
                </c:pt>
                <c:pt idx="2056">
                  <c:v>7.501644444624007</c:v>
                </c:pt>
                <c:pt idx="2057">
                  <c:v>7.501644444624007</c:v>
                </c:pt>
                <c:pt idx="2058">
                  <c:v>7.501644444624007</c:v>
                </c:pt>
                <c:pt idx="2059">
                  <c:v>7.501644444624007</c:v>
                </c:pt>
                <c:pt idx="2060">
                  <c:v>7.726088888844</c:v>
                </c:pt>
                <c:pt idx="2061">
                  <c:v>8.399422222312004</c:v>
                </c:pt>
                <c:pt idx="2062">
                  <c:v>9.297199999999998</c:v>
                </c:pt>
                <c:pt idx="2063">
                  <c:v>9.297199999999998</c:v>
                </c:pt>
                <c:pt idx="2064">
                  <c:v>9.52164444624</c:v>
                </c:pt>
                <c:pt idx="2065">
                  <c:v>7.501644444624007</c:v>
                </c:pt>
                <c:pt idx="2066">
                  <c:v>6.603866666531995</c:v>
                </c:pt>
                <c:pt idx="2067">
                  <c:v>7.277200000000001</c:v>
                </c:pt>
                <c:pt idx="2068">
                  <c:v>7.950533333468</c:v>
                </c:pt>
                <c:pt idx="2069">
                  <c:v>7.950533333468</c:v>
                </c:pt>
                <c:pt idx="2070">
                  <c:v>7.950533333468</c:v>
                </c:pt>
                <c:pt idx="2071">
                  <c:v>7.950533333468</c:v>
                </c:pt>
                <c:pt idx="2072">
                  <c:v>8.174977777688</c:v>
                </c:pt>
                <c:pt idx="2073">
                  <c:v>8.623866666531998</c:v>
                </c:pt>
                <c:pt idx="2074">
                  <c:v>8.84831111115599</c:v>
                </c:pt>
                <c:pt idx="2075">
                  <c:v>8.174977777688</c:v>
                </c:pt>
                <c:pt idx="2076">
                  <c:v>7.726088888844</c:v>
                </c:pt>
                <c:pt idx="2077">
                  <c:v>7.052755555375993</c:v>
                </c:pt>
                <c:pt idx="2078">
                  <c:v>7.052755555375993</c:v>
                </c:pt>
                <c:pt idx="2079">
                  <c:v>6.828311111155995</c:v>
                </c:pt>
                <c:pt idx="2080">
                  <c:v>7.501644444624007</c:v>
                </c:pt>
                <c:pt idx="2081">
                  <c:v>7.726088888844</c:v>
                </c:pt>
                <c:pt idx="2082">
                  <c:v>8.174977777688</c:v>
                </c:pt>
                <c:pt idx="2083">
                  <c:v>8.84831111115599</c:v>
                </c:pt>
                <c:pt idx="2084">
                  <c:v>9.74608888844</c:v>
                </c:pt>
                <c:pt idx="2085">
                  <c:v>9.52164444624</c:v>
                </c:pt>
                <c:pt idx="2086">
                  <c:v>8.84831111115599</c:v>
                </c:pt>
                <c:pt idx="2087">
                  <c:v>7.950533333468</c:v>
                </c:pt>
                <c:pt idx="2088">
                  <c:v>7.726088888844</c:v>
                </c:pt>
                <c:pt idx="2089">
                  <c:v>6.379422222312</c:v>
                </c:pt>
                <c:pt idx="2090">
                  <c:v>7.052755555375993</c:v>
                </c:pt>
                <c:pt idx="2091">
                  <c:v>7.726088888844</c:v>
                </c:pt>
                <c:pt idx="2092">
                  <c:v>7.950533333468</c:v>
                </c:pt>
                <c:pt idx="2093">
                  <c:v>7.501644444624007</c:v>
                </c:pt>
                <c:pt idx="2094">
                  <c:v>7.277200000000001</c:v>
                </c:pt>
                <c:pt idx="2095">
                  <c:v>7.726088888844</c:v>
                </c:pt>
                <c:pt idx="2096">
                  <c:v>7.277200000000001</c:v>
                </c:pt>
                <c:pt idx="2097">
                  <c:v>8.399422222312004</c:v>
                </c:pt>
                <c:pt idx="2098">
                  <c:v>9.97053333468001</c:v>
                </c:pt>
                <c:pt idx="2099">
                  <c:v>10.19497777688</c:v>
                </c:pt>
                <c:pt idx="2100">
                  <c:v>9.297199999999998</c:v>
                </c:pt>
                <c:pt idx="2101">
                  <c:v>9.07275555537601</c:v>
                </c:pt>
                <c:pt idx="2102">
                  <c:v>8.84831111115599</c:v>
                </c:pt>
                <c:pt idx="2103">
                  <c:v>7.501644444624007</c:v>
                </c:pt>
                <c:pt idx="2104">
                  <c:v>7.052755555375993</c:v>
                </c:pt>
                <c:pt idx="2105">
                  <c:v>7.501644444624007</c:v>
                </c:pt>
                <c:pt idx="2106">
                  <c:v>7.726088888844</c:v>
                </c:pt>
                <c:pt idx="2107">
                  <c:v>8.84831111115599</c:v>
                </c:pt>
                <c:pt idx="2108">
                  <c:v>9.07275555537601</c:v>
                </c:pt>
                <c:pt idx="2109">
                  <c:v>9.297199999999998</c:v>
                </c:pt>
                <c:pt idx="2110">
                  <c:v>9.297199999999998</c:v>
                </c:pt>
                <c:pt idx="2111">
                  <c:v>10.41942222312001</c:v>
                </c:pt>
                <c:pt idx="2112">
                  <c:v>10.19497777688</c:v>
                </c:pt>
                <c:pt idx="2113">
                  <c:v>9.97053333468001</c:v>
                </c:pt>
                <c:pt idx="2114">
                  <c:v>9.297199999999998</c:v>
                </c:pt>
                <c:pt idx="2115">
                  <c:v>8.84831111115599</c:v>
                </c:pt>
                <c:pt idx="2116">
                  <c:v>8.84831111115599</c:v>
                </c:pt>
                <c:pt idx="2117">
                  <c:v>8.623866666531998</c:v>
                </c:pt>
                <c:pt idx="2118">
                  <c:v>9.07275555537601</c:v>
                </c:pt>
                <c:pt idx="2119">
                  <c:v>7.726088888844</c:v>
                </c:pt>
                <c:pt idx="2120">
                  <c:v>7.501644444624007</c:v>
                </c:pt>
                <c:pt idx="2121">
                  <c:v>7.950533333468</c:v>
                </c:pt>
                <c:pt idx="2122">
                  <c:v>8.84831111115599</c:v>
                </c:pt>
                <c:pt idx="2123">
                  <c:v>8.623866666531998</c:v>
                </c:pt>
                <c:pt idx="2124">
                  <c:v>9.97053333468001</c:v>
                </c:pt>
                <c:pt idx="2125">
                  <c:v>10.19497777688</c:v>
                </c:pt>
                <c:pt idx="2126">
                  <c:v>10.41942222312001</c:v>
                </c:pt>
                <c:pt idx="2127">
                  <c:v>11.54164444624</c:v>
                </c:pt>
                <c:pt idx="2128">
                  <c:v>10.86831111156</c:v>
                </c:pt>
                <c:pt idx="2129">
                  <c:v>10.19497777688</c:v>
                </c:pt>
                <c:pt idx="2130">
                  <c:v>10.19497777688</c:v>
                </c:pt>
                <c:pt idx="2131">
                  <c:v>11.09275555376001</c:v>
                </c:pt>
                <c:pt idx="2132">
                  <c:v>10.86831111156</c:v>
                </c:pt>
                <c:pt idx="2133">
                  <c:v>10.19497777688</c:v>
                </c:pt>
                <c:pt idx="2134">
                  <c:v>9.97053333468001</c:v>
                </c:pt>
                <c:pt idx="2135">
                  <c:v>10.41942222312001</c:v>
                </c:pt>
                <c:pt idx="2136">
                  <c:v>9.297199999999998</c:v>
                </c:pt>
                <c:pt idx="2137">
                  <c:v>8.623866666531998</c:v>
                </c:pt>
                <c:pt idx="2138">
                  <c:v>9.52164444624</c:v>
                </c:pt>
                <c:pt idx="2139">
                  <c:v>10.41942222312001</c:v>
                </c:pt>
                <c:pt idx="2140">
                  <c:v>9.74608888844</c:v>
                </c:pt>
                <c:pt idx="2141">
                  <c:v>9.97053333468001</c:v>
                </c:pt>
                <c:pt idx="2142">
                  <c:v>8.84831111115599</c:v>
                </c:pt>
                <c:pt idx="2143">
                  <c:v>8.623866666531998</c:v>
                </c:pt>
                <c:pt idx="2144">
                  <c:v>7.726088888844</c:v>
                </c:pt>
                <c:pt idx="2145">
                  <c:v>8.399422222312004</c:v>
                </c:pt>
                <c:pt idx="2146">
                  <c:v>9.297199999999998</c:v>
                </c:pt>
                <c:pt idx="2147">
                  <c:v>9.74608888844</c:v>
                </c:pt>
                <c:pt idx="2148">
                  <c:v>10.19497777688</c:v>
                </c:pt>
                <c:pt idx="2149">
                  <c:v>10.19497777688</c:v>
                </c:pt>
                <c:pt idx="2150">
                  <c:v>10.64386666532</c:v>
                </c:pt>
                <c:pt idx="2151">
                  <c:v>11.3172</c:v>
                </c:pt>
                <c:pt idx="2152">
                  <c:v>12.21497777688</c:v>
                </c:pt>
                <c:pt idx="2153">
                  <c:v>12.43942222312001</c:v>
                </c:pt>
                <c:pt idx="2154">
                  <c:v>11.3172</c:v>
                </c:pt>
                <c:pt idx="2155">
                  <c:v>11.76608888844</c:v>
                </c:pt>
                <c:pt idx="2156">
                  <c:v>11.3172</c:v>
                </c:pt>
                <c:pt idx="2157">
                  <c:v>10.64386666532</c:v>
                </c:pt>
                <c:pt idx="2158">
                  <c:v>10.41942222312001</c:v>
                </c:pt>
                <c:pt idx="2159">
                  <c:v>9.97053333468001</c:v>
                </c:pt>
                <c:pt idx="2160">
                  <c:v>12.21497777688</c:v>
                </c:pt>
                <c:pt idx="2161">
                  <c:v>13.11275555376001</c:v>
                </c:pt>
                <c:pt idx="2162">
                  <c:v>13.11275555376001</c:v>
                </c:pt>
                <c:pt idx="2163">
                  <c:v>13.78608888844</c:v>
                </c:pt>
                <c:pt idx="2164">
                  <c:v>11.99053333468001</c:v>
                </c:pt>
                <c:pt idx="2165">
                  <c:v>10.19497777688</c:v>
                </c:pt>
                <c:pt idx="2166">
                  <c:v>10.86831111156</c:v>
                </c:pt>
                <c:pt idx="2167">
                  <c:v>11.54164444624</c:v>
                </c:pt>
                <c:pt idx="2168">
                  <c:v>11.76608888844</c:v>
                </c:pt>
                <c:pt idx="2169">
                  <c:v>12.21497777688</c:v>
                </c:pt>
                <c:pt idx="2170">
                  <c:v>13.3372</c:v>
                </c:pt>
                <c:pt idx="2171">
                  <c:v>12.88831111156</c:v>
                </c:pt>
                <c:pt idx="2172">
                  <c:v>11.76608888844</c:v>
                </c:pt>
                <c:pt idx="2173">
                  <c:v>11.09275555376001</c:v>
                </c:pt>
                <c:pt idx="2174">
                  <c:v>10.64386666532</c:v>
                </c:pt>
                <c:pt idx="2175">
                  <c:v>10.64386666532</c:v>
                </c:pt>
                <c:pt idx="2176">
                  <c:v>10.64386666532</c:v>
                </c:pt>
                <c:pt idx="2177">
                  <c:v>10.86831111156</c:v>
                </c:pt>
                <c:pt idx="2178">
                  <c:v>11.09275555376001</c:v>
                </c:pt>
                <c:pt idx="2179">
                  <c:v>11.3172</c:v>
                </c:pt>
                <c:pt idx="2180">
                  <c:v>9.297199999999998</c:v>
                </c:pt>
                <c:pt idx="2181">
                  <c:v>8.84831111115599</c:v>
                </c:pt>
                <c:pt idx="2182">
                  <c:v>9.74608888844</c:v>
                </c:pt>
                <c:pt idx="2183">
                  <c:v>9.74608888844</c:v>
                </c:pt>
                <c:pt idx="2184">
                  <c:v>10.64386666532</c:v>
                </c:pt>
                <c:pt idx="2185">
                  <c:v>11.54164444624</c:v>
                </c:pt>
                <c:pt idx="2186">
                  <c:v>10.19497777688</c:v>
                </c:pt>
                <c:pt idx="2187">
                  <c:v>11.76608888844</c:v>
                </c:pt>
                <c:pt idx="2188">
                  <c:v>11.09275555376001</c:v>
                </c:pt>
                <c:pt idx="2189">
                  <c:v>10.64386666532</c:v>
                </c:pt>
                <c:pt idx="2190">
                  <c:v>11.3172</c:v>
                </c:pt>
                <c:pt idx="2191">
                  <c:v>11.54164444624</c:v>
                </c:pt>
                <c:pt idx="2192">
                  <c:v>11.54164444624</c:v>
                </c:pt>
                <c:pt idx="2193">
                  <c:v>13.3372</c:v>
                </c:pt>
                <c:pt idx="2194">
                  <c:v>13.56164444624</c:v>
                </c:pt>
                <c:pt idx="2195">
                  <c:v>13.56164444624</c:v>
                </c:pt>
                <c:pt idx="2196">
                  <c:v>12.88831111156</c:v>
                </c:pt>
                <c:pt idx="2197">
                  <c:v>12.88831111156</c:v>
                </c:pt>
                <c:pt idx="2198">
                  <c:v>14.23497777687999</c:v>
                </c:pt>
                <c:pt idx="2199">
                  <c:v>13.11275555376001</c:v>
                </c:pt>
                <c:pt idx="2200">
                  <c:v>11.3172</c:v>
                </c:pt>
                <c:pt idx="2201">
                  <c:v>10.86831111156</c:v>
                </c:pt>
                <c:pt idx="2202">
                  <c:v>10.64386666532</c:v>
                </c:pt>
                <c:pt idx="2203">
                  <c:v>10.86831111156</c:v>
                </c:pt>
                <c:pt idx="2204">
                  <c:v>11.76608888844</c:v>
                </c:pt>
                <c:pt idx="2205">
                  <c:v>11.99053333468001</c:v>
                </c:pt>
                <c:pt idx="2206">
                  <c:v>12.66386666532</c:v>
                </c:pt>
                <c:pt idx="2207">
                  <c:v>12.43942222312001</c:v>
                </c:pt>
                <c:pt idx="2208">
                  <c:v>11.3172</c:v>
                </c:pt>
                <c:pt idx="2209">
                  <c:v>11.09275555376001</c:v>
                </c:pt>
                <c:pt idx="2210">
                  <c:v>11.54164444624</c:v>
                </c:pt>
                <c:pt idx="2211">
                  <c:v>11.99053333468001</c:v>
                </c:pt>
                <c:pt idx="2212">
                  <c:v>12.43942222312001</c:v>
                </c:pt>
                <c:pt idx="2213">
                  <c:v>11.99053333468001</c:v>
                </c:pt>
                <c:pt idx="2214">
                  <c:v>11.54164444624</c:v>
                </c:pt>
                <c:pt idx="2215">
                  <c:v>11.76608888844</c:v>
                </c:pt>
                <c:pt idx="2216">
                  <c:v>12.88831111156</c:v>
                </c:pt>
                <c:pt idx="2217">
                  <c:v>14.45942222312001</c:v>
                </c:pt>
                <c:pt idx="2218">
                  <c:v>14.68386666532</c:v>
                </c:pt>
                <c:pt idx="2219">
                  <c:v>14.45942222312001</c:v>
                </c:pt>
                <c:pt idx="2220">
                  <c:v>14.23497777687999</c:v>
                </c:pt>
                <c:pt idx="2221">
                  <c:v>14.68386666532</c:v>
                </c:pt>
                <c:pt idx="2222">
                  <c:v>15.3572</c:v>
                </c:pt>
                <c:pt idx="2223">
                  <c:v>14.68386666532</c:v>
                </c:pt>
                <c:pt idx="2224">
                  <c:v>13.56164444624</c:v>
                </c:pt>
                <c:pt idx="2225">
                  <c:v>12.21497777688</c:v>
                </c:pt>
                <c:pt idx="2226">
                  <c:v>13.11275555376001</c:v>
                </c:pt>
                <c:pt idx="2227">
                  <c:v>13.56164444624</c:v>
                </c:pt>
                <c:pt idx="2228">
                  <c:v>14.45942222312001</c:v>
                </c:pt>
                <c:pt idx="2229">
                  <c:v>15.13275555376</c:v>
                </c:pt>
                <c:pt idx="2230">
                  <c:v>14.90831111156</c:v>
                </c:pt>
                <c:pt idx="2231">
                  <c:v>12.88831111156</c:v>
                </c:pt>
                <c:pt idx="2232">
                  <c:v>12.21497777688</c:v>
                </c:pt>
                <c:pt idx="2233">
                  <c:v>13.56164444624</c:v>
                </c:pt>
                <c:pt idx="2234">
                  <c:v>14.90831111156</c:v>
                </c:pt>
                <c:pt idx="2235">
                  <c:v>14.68386666532</c:v>
                </c:pt>
                <c:pt idx="2236">
                  <c:v>12.88831111156</c:v>
                </c:pt>
                <c:pt idx="2237">
                  <c:v>13.11275555376001</c:v>
                </c:pt>
                <c:pt idx="2238">
                  <c:v>13.11275555376001</c:v>
                </c:pt>
                <c:pt idx="2239">
                  <c:v>12.66386666532</c:v>
                </c:pt>
                <c:pt idx="2240">
                  <c:v>13.3372</c:v>
                </c:pt>
                <c:pt idx="2241">
                  <c:v>14.68386666532</c:v>
                </c:pt>
                <c:pt idx="2242">
                  <c:v>15.13275555376</c:v>
                </c:pt>
                <c:pt idx="2243">
                  <c:v>14.90831111156</c:v>
                </c:pt>
                <c:pt idx="2244">
                  <c:v>15.3572</c:v>
                </c:pt>
                <c:pt idx="2245">
                  <c:v>16.25497777688002</c:v>
                </c:pt>
                <c:pt idx="2246">
                  <c:v>16.25497777688002</c:v>
                </c:pt>
                <c:pt idx="2247">
                  <c:v>14.68386666532</c:v>
                </c:pt>
                <c:pt idx="2248">
                  <c:v>12.66386666532</c:v>
                </c:pt>
                <c:pt idx="2249">
                  <c:v>12.43942222312001</c:v>
                </c:pt>
                <c:pt idx="2250">
                  <c:v>12.43942222312001</c:v>
                </c:pt>
                <c:pt idx="2251">
                  <c:v>11.99053333468001</c:v>
                </c:pt>
                <c:pt idx="2252">
                  <c:v>12.21497777688</c:v>
                </c:pt>
                <c:pt idx="2253">
                  <c:v>12.43942222312001</c:v>
                </c:pt>
                <c:pt idx="2254">
                  <c:v>13.3372</c:v>
                </c:pt>
                <c:pt idx="2255">
                  <c:v>14.23497777687999</c:v>
                </c:pt>
                <c:pt idx="2256">
                  <c:v>14.45942222312001</c:v>
                </c:pt>
                <c:pt idx="2257">
                  <c:v>14.01053333468001</c:v>
                </c:pt>
                <c:pt idx="2258">
                  <c:v>12.43942222312001</c:v>
                </c:pt>
                <c:pt idx="2259">
                  <c:v>12.88831111156</c:v>
                </c:pt>
                <c:pt idx="2260">
                  <c:v>13.56164444624</c:v>
                </c:pt>
                <c:pt idx="2261">
                  <c:v>13.56164444624</c:v>
                </c:pt>
                <c:pt idx="2262">
                  <c:v>13.11275555376001</c:v>
                </c:pt>
                <c:pt idx="2263">
                  <c:v>12.88831111156</c:v>
                </c:pt>
                <c:pt idx="2264">
                  <c:v>13.56164444624</c:v>
                </c:pt>
                <c:pt idx="2265">
                  <c:v>14.01053333468001</c:v>
                </c:pt>
                <c:pt idx="2266">
                  <c:v>14.68386666532</c:v>
                </c:pt>
                <c:pt idx="2267">
                  <c:v>14.23497777687999</c:v>
                </c:pt>
                <c:pt idx="2268">
                  <c:v>13.56164444624</c:v>
                </c:pt>
                <c:pt idx="2269">
                  <c:v>14.23497777687999</c:v>
                </c:pt>
                <c:pt idx="2270">
                  <c:v>14.68386666532</c:v>
                </c:pt>
                <c:pt idx="2271">
                  <c:v>14.90831111156</c:v>
                </c:pt>
                <c:pt idx="2272">
                  <c:v>14.45942222312001</c:v>
                </c:pt>
                <c:pt idx="2273">
                  <c:v>13.56164444624</c:v>
                </c:pt>
                <c:pt idx="2274">
                  <c:v>12.88831111156</c:v>
                </c:pt>
                <c:pt idx="2275">
                  <c:v>13.11275555376001</c:v>
                </c:pt>
                <c:pt idx="2276">
                  <c:v>13.11275555376001</c:v>
                </c:pt>
                <c:pt idx="2277">
                  <c:v>13.11275555376001</c:v>
                </c:pt>
                <c:pt idx="2278">
                  <c:v>13.56164444624</c:v>
                </c:pt>
                <c:pt idx="2279">
                  <c:v>13.78608888844</c:v>
                </c:pt>
                <c:pt idx="2280">
                  <c:v>14.23497777687999</c:v>
                </c:pt>
                <c:pt idx="2281">
                  <c:v>14.23497777687999</c:v>
                </c:pt>
                <c:pt idx="2282">
                  <c:v>13.56164444624</c:v>
                </c:pt>
                <c:pt idx="2283">
                  <c:v>13.3372</c:v>
                </c:pt>
                <c:pt idx="2284">
                  <c:v>13.3372</c:v>
                </c:pt>
                <c:pt idx="2285">
                  <c:v>13.11275555376001</c:v>
                </c:pt>
                <c:pt idx="2286">
                  <c:v>12.66386666532</c:v>
                </c:pt>
                <c:pt idx="2287">
                  <c:v>12.66386666532</c:v>
                </c:pt>
                <c:pt idx="2288">
                  <c:v>12.66386666532</c:v>
                </c:pt>
                <c:pt idx="2289">
                  <c:v>14.01053333468001</c:v>
                </c:pt>
                <c:pt idx="2290">
                  <c:v>14.90831111156</c:v>
                </c:pt>
                <c:pt idx="2291">
                  <c:v>15.80608888844001</c:v>
                </c:pt>
                <c:pt idx="2292">
                  <c:v>15.3572</c:v>
                </c:pt>
                <c:pt idx="2293">
                  <c:v>13.3372</c:v>
                </c:pt>
                <c:pt idx="2294">
                  <c:v>13.3372</c:v>
                </c:pt>
                <c:pt idx="2295">
                  <c:v>12.66386666532</c:v>
                </c:pt>
                <c:pt idx="2296">
                  <c:v>12.66386666532</c:v>
                </c:pt>
                <c:pt idx="2297">
                  <c:v>12.66386666532</c:v>
                </c:pt>
                <c:pt idx="2298">
                  <c:v>12.21497777688</c:v>
                </c:pt>
                <c:pt idx="2299">
                  <c:v>11.3172</c:v>
                </c:pt>
                <c:pt idx="2300">
                  <c:v>11.76608888844</c:v>
                </c:pt>
                <c:pt idx="2301">
                  <c:v>12.21497777688</c:v>
                </c:pt>
                <c:pt idx="2302">
                  <c:v>11.54164444624</c:v>
                </c:pt>
                <c:pt idx="2303">
                  <c:v>10.64386666532</c:v>
                </c:pt>
                <c:pt idx="2304">
                  <c:v>11.09275555376001</c:v>
                </c:pt>
                <c:pt idx="2305">
                  <c:v>11.76608888844</c:v>
                </c:pt>
                <c:pt idx="2306">
                  <c:v>11.09275555376001</c:v>
                </c:pt>
                <c:pt idx="2307">
                  <c:v>9.97053333468001</c:v>
                </c:pt>
                <c:pt idx="2308">
                  <c:v>9.97053333468001</c:v>
                </c:pt>
                <c:pt idx="2309">
                  <c:v>10.64386666532</c:v>
                </c:pt>
                <c:pt idx="2310">
                  <c:v>11.3172</c:v>
                </c:pt>
                <c:pt idx="2311">
                  <c:v>11.3172</c:v>
                </c:pt>
                <c:pt idx="2312">
                  <c:v>11.3172</c:v>
                </c:pt>
                <c:pt idx="2313">
                  <c:v>10.19497777688</c:v>
                </c:pt>
                <c:pt idx="2314">
                  <c:v>10.19497777688</c:v>
                </c:pt>
                <c:pt idx="2315">
                  <c:v>9.74608888844</c:v>
                </c:pt>
                <c:pt idx="2316">
                  <c:v>11.54164444624</c:v>
                </c:pt>
                <c:pt idx="2317">
                  <c:v>11.76608888844</c:v>
                </c:pt>
                <c:pt idx="2318">
                  <c:v>11.76608888844</c:v>
                </c:pt>
                <c:pt idx="2319">
                  <c:v>10.19497777688</c:v>
                </c:pt>
                <c:pt idx="2320">
                  <c:v>9.97053333468001</c:v>
                </c:pt>
                <c:pt idx="2321">
                  <c:v>9.97053333468001</c:v>
                </c:pt>
                <c:pt idx="2322">
                  <c:v>9.97053333468001</c:v>
                </c:pt>
                <c:pt idx="2323">
                  <c:v>9.97053333468001</c:v>
                </c:pt>
                <c:pt idx="2324">
                  <c:v>9.97053333468001</c:v>
                </c:pt>
                <c:pt idx="2325">
                  <c:v>10.19497777688</c:v>
                </c:pt>
                <c:pt idx="2326">
                  <c:v>10.64386666532</c:v>
                </c:pt>
                <c:pt idx="2327">
                  <c:v>11.09275555376001</c:v>
                </c:pt>
                <c:pt idx="2328">
                  <c:v>11.09275555376001</c:v>
                </c:pt>
                <c:pt idx="2329">
                  <c:v>10.86831111156</c:v>
                </c:pt>
                <c:pt idx="2330">
                  <c:v>11.54164444624</c:v>
                </c:pt>
                <c:pt idx="2331">
                  <c:v>11.76608888844</c:v>
                </c:pt>
                <c:pt idx="2332">
                  <c:v>11.54164444624</c:v>
                </c:pt>
                <c:pt idx="2333">
                  <c:v>11.76608888844</c:v>
                </c:pt>
                <c:pt idx="2334">
                  <c:v>11.54164444624</c:v>
                </c:pt>
                <c:pt idx="2335">
                  <c:v>11.3172</c:v>
                </c:pt>
                <c:pt idx="2336">
                  <c:v>10.41942222312001</c:v>
                </c:pt>
                <c:pt idx="2337">
                  <c:v>10.41942222312001</c:v>
                </c:pt>
                <c:pt idx="2338">
                  <c:v>11.09275555376001</c:v>
                </c:pt>
                <c:pt idx="2339">
                  <c:v>9.297199999999998</c:v>
                </c:pt>
                <c:pt idx="2340">
                  <c:v>9.297199999999998</c:v>
                </c:pt>
                <c:pt idx="2341">
                  <c:v>9.07275555537601</c:v>
                </c:pt>
                <c:pt idx="2342">
                  <c:v>9.07275555537601</c:v>
                </c:pt>
                <c:pt idx="2343">
                  <c:v>9.74608888844</c:v>
                </c:pt>
                <c:pt idx="2344">
                  <c:v>10.64386666532</c:v>
                </c:pt>
                <c:pt idx="2345">
                  <c:v>9.297199999999998</c:v>
                </c:pt>
                <c:pt idx="2346">
                  <c:v>7.950533333468</c:v>
                </c:pt>
                <c:pt idx="2347">
                  <c:v>8.174977777688</c:v>
                </c:pt>
                <c:pt idx="2348">
                  <c:v>9.52164444624</c:v>
                </c:pt>
                <c:pt idx="2349">
                  <c:v>11.09275555376001</c:v>
                </c:pt>
                <c:pt idx="2350">
                  <c:v>10.64386666532</c:v>
                </c:pt>
                <c:pt idx="2351">
                  <c:v>9.52164444624</c:v>
                </c:pt>
                <c:pt idx="2352">
                  <c:v>9.74608888844</c:v>
                </c:pt>
                <c:pt idx="2353">
                  <c:v>9.74608888844</c:v>
                </c:pt>
                <c:pt idx="2354">
                  <c:v>9.52164444624</c:v>
                </c:pt>
                <c:pt idx="2355">
                  <c:v>11.09275555376001</c:v>
                </c:pt>
                <c:pt idx="2356">
                  <c:v>10.64386666532</c:v>
                </c:pt>
                <c:pt idx="2357">
                  <c:v>9.07275555537601</c:v>
                </c:pt>
                <c:pt idx="2358">
                  <c:v>8.84831111115599</c:v>
                </c:pt>
                <c:pt idx="2359">
                  <c:v>8.399422222312004</c:v>
                </c:pt>
                <c:pt idx="2360">
                  <c:v>8.623866666531998</c:v>
                </c:pt>
                <c:pt idx="2361">
                  <c:v>8.399422222312004</c:v>
                </c:pt>
                <c:pt idx="2362">
                  <c:v>9.74608888844</c:v>
                </c:pt>
                <c:pt idx="2363">
                  <c:v>9.74608888844</c:v>
                </c:pt>
                <c:pt idx="2364">
                  <c:v>9.97053333468001</c:v>
                </c:pt>
                <c:pt idx="2365">
                  <c:v>11.09275555376001</c:v>
                </c:pt>
                <c:pt idx="2366">
                  <c:v>10.41942222312001</c:v>
                </c:pt>
                <c:pt idx="2367">
                  <c:v>7.950533333468</c:v>
                </c:pt>
                <c:pt idx="2368">
                  <c:v>7.726088888844</c:v>
                </c:pt>
                <c:pt idx="2369">
                  <c:v>8.174977777688</c:v>
                </c:pt>
                <c:pt idx="2370">
                  <c:v>8.399422222312004</c:v>
                </c:pt>
                <c:pt idx="2371">
                  <c:v>8.84831111115599</c:v>
                </c:pt>
                <c:pt idx="2372">
                  <c:v>8.84831111115599</c:v>
                </c:pt>
                <c:pt idx="2373">
                  <c:v>8.623866666531998</c:v>
                </c:pt>
                <c:pt idx="2374">
                  <c:v>8.623866666531998</c:v>
                </c:pt>
                <c:pt idx="2375">
                  <c:v>8.623866666531998</c:v>
                </c:pt>
                <c:pt idx="2376">
                  <c:v>7.052755555375993</c:v>
                </c:pt>
                <c:pt idx="2377">
                  <c:v>5.481644444624008</c:v>
                </c:pt>
                <c:pt idx="2378">
                  <c:v>5.032755555375995</c:v>
                </c:pt>
                <c:pt idx="2379">
                  <c:v>4.583866666531995</c:v>
                </c:pt>
                <c:pt idx="2380">
                  <c:v>5.032755555375995</c:v>
                </c:pt>
                <c:pt idx="2381">
                  <c:v>4.359422222312</c:v>
                </c:pt>
                <c:pt idx="2382">
                  <c:v>5.032755555375995</c:v>
                </c:pt>
                <c:pt idx="2383">
                  <c:v>5.706088888844001</c:v>
                </c:pt>
                <c:pt idx="2384">
                  <c:v>6.603866666531995</c:v>
                </c:pt>
                <c:pt idx="2385">
                  <c:v>6.828311111155995</c:v>
                </c:pt>
                <c:pt idx="2386">
                  <c:v>7.052755555375993</c:v>
                </c:pt>
                <c:pt idx="2387">
                  <c:v>7.277200000000001</c:v>
                </c:pt>
                <c:pt idx="2388">
                  <c:v>7.052755555375993</c:v>
                </c:pt>
                <c:pt idx="2389">
                  <c:v>7.726088888844</c:v>
                </c:pt>
                <c:pt idx="2390">
                  <c:v>7.950533333468</c:v>
                </c:pt>
                <c:pt idx="2391">
                  <c:v>7.277200000000001</c:v>
                </c:pt>
                <c:pt idx="2392">
                  <c:v>7.052755555375993</c:v>
                </c:pt>
                <c:pt idx="2393">
                  <c:v>6.828311111155995</c:v>
                </c:pt>
                <c:pt idx="2394">
                  <c:v>8.174977777688</c:v>
                </c:pt>
                <c:pt idx="2395">
                  <c:v>8.623866666531998</c:v>
                </c:pt>
                <c:pt idx="2396">
                  <c:v>8.174977777688</c:v>
                </c:pt>
                <c:pt idx="2397">
                  <c:v>7.501644444624007</c:v>
                </c:pt>
                <c:pt idx="2398">
                  <c:v>7.277200000000001</c:v>
                </c:pt>
                <c:pt idx="2399">
                  <c:v>7.726088888844</c:v>
                </c:pt>
                <c:pt idx="2400">
                  <c:v>6.828311111155995</c:v>
                </c:pt>
                <c:pt idx="2401">
                  <c:v>6.828311111155995</c:v>
                </c:pt>
                <c:pt idx="2402">
                  <c:v>7.726088888844</c:v>
                </c:pt>
                <c:pt idx="2403">
                  <c:v>7.501644444624007</c:v>
                </c:pt>
                <c:pt idx="2404">
                  <c:v>7.950533333468</c:v>
                </c:pt>
                <c:pt idx="2405">
                  <c:v>7.950533333468</c:v>
                </c:pt>
                <c:pt idx="2406">
                  <c:v>8.399422222312004</c:v>
                </c:pt>
                <c:pt idx="2407">
                  <c:v>8.623866666531998</c:v>
                </c:pt>
                <c:pt idx="2408">
                  <c:v>7.501644444624007</c:v>
                </c:pt>
                <c:pt idx="2409">
                  <c:v>8.399422222312004</c:v>
                </c:pt>
                <c:pt idx="2410">
                  <c:v>7.501644444624007</c:v>
                </c:pt>
                <c:pt idx="2411">
                  <c:v>8.174977777688</c:v>
                </c:pt>
                <c:pt idx="2412">
                  <c:v>8.84831111115599</c:v>
                </c:pt>
                <c:pt idx="2413">
                  <c:v>8.623866666531998</c:v>
                </c:pt>
                <c:pt idx="2414">
                  <c:v>8.623866666531998</c:v>
                </c:pt>
                <c:pt idx="2415">
                  <c:v>8.174977777688</c:v>
                </c:pt>
                <c:pt idx="2416">
                  <c:v>7.726088888844</c:v>
                </c:pt>
                <c:pt idx="2417">
                  <c:v>7.277200000000001</c:v>
                </c:pt>
                <c:pt idx="2418">
                  <c:v>7.501644444624007</c:v>
                </c:pt>
                <c:pt idx="2419">
                  <c:v>7.950533333468</c:v>
                </c:pt>
                <c:pt idx="2420">
                  <c:v>8.399422222312004</c:v>
                </c:pt>
                <c:pt idx="2421">
                  <c:v>8.84831111115599</c:v>
                </c:pt>
                <c:pt idx="2422">
                  <c:v>8.399422222312004</c:v>
                </c:pt>
                <c:pt idx="2423">
                  <c:v>8.623866666531998</c:v>
                </c:pt>
                <c:pt idx="2424">
                  <c:v>8.399422222312004</c:v>
                </c:pt>
                <c:pt idx="2425">
                  <c:v>8.399422222312004</c:v>
                </c:pt>
                <c:pt idx="2426">
                  <c:v>8.174977777688</c:v>
                </c:pt>
                <c:pt idx="2427">
                  <c:v>10.64386666532</c:v>
                </c:pt>
                <c:pt idx="2428">
                  <c:v>12.66386666532</c:v>
                </c:pt>
                <c:pt idx="2429">
                  <c:v>9.74608888844</c:v>
                </c:pt>
                <c:pt idx="2430">
                  <c:v>9.297199999999998</c:v>
                </c:pt>
                <c:pt idx="2431">
                  <c:v>8.84831111115599</c:v>
                </c:pt>
                <c:pt idx="2432">
                  <c:v>9.74608888844</c:v>
                </c:pt>
                <c:pt idx="2433">
                  <c:v>9.52164444624</c:v>
                </c:pt>
                <c:pt idx="2434">
                  <c:v>8.399422222312004</c:v>
                </c:pt>
                <c:pt idx="2435">
                  <c:v>7.501644444624007</c:v>
                </c:pt>
                <c:pt idx="2436">
                  <c:v>6.828311111155995</c:v>
                </c:pt>
                <c:pt idx="2437">
                  <c:v>8.174977777688</c:v>
                </c:pt>
                <c:pt idx="2438">
                  <c:v>6.828311111155995</c:v>
                </c:pt>
                <c:pt idx="2439">
                  <c:v>6.603866666531995</c:v>
                </c:pt>
                <c:pt idx="2440">
                  <c:v>6.379422222312</c:v>
                </c:pt>
                <c:pt idx="2441">
                  <c:v>7.950533333468</c:v>
                </c:pt>
                <c:pt idx="2442">
                  <c:v>8.174977777688</c:v>
                </c:pt>
                <c:pt idx="2443">
                  <c:v>9.52164444624</c:v>
                </c:pt>
                <c:pt idx="2444">
                  <c:v>9.74608888844</c:v>
                </c:pt>
                <c:pt idx="2445">
                  <c:v>9.74608888844</c:v>
                </c:pt>
                <c:pt idx="2446">
                  <c:v>8.84831111115599</c:v>
                </c:pt>
                <c:pt idx="2447">
                  <c:v>9.52164444624</c:v>
                </c:pt>
                <c:pt idx="2448">
                  <c:v>10.19497777688</c:v>
                </c:pt>
                <c:pt idx="2449">
                  <c:v>10.41942222312001</c:v>
                </c:pt>
                <c:pt idx="2450">
                  <c:v>9.74608888844</c:v>
                </c:pt>
                <c:pt idx="2451">
                  <c:v>8.399422222312004</c:v>
                </c:pt>
                <c:pt idx="2452">
                  <c:v>8.399422222312004</c:v>
                </c:pt>
                <c:pt idx="2453">
                  <c:v>9.52164444624</c:v>
                </c:pt>
                <c:pt idx="2454">
                  <c:v>8.174977777688</c:v>
                </c:pt>
                <c:pt idx="2455">
                  <c:v>8.174977777688</c:v>
                </c:pt>
                <c:pt idx="2456">
                  <c:v>8.623866666531998</c:v>
                </c:pt>
                <c:pt idx="2457">
                  <c:v>8.84831111115599</c:v>
                </c:pt>
                <c:pt idx="2458">
                  <c:v>9.07275555537601</c:v>
                </c:pt>
                <c:pt idx="2459">
                  <c:v>9.97053333468001</c:v>
                </c:pt>
                <c:pt idx="2460">
                  <c:v>9.74608888844</c:v>
                </c:pt>
                <c:pt idx="2461">
                  <c:v>9.297199999999998</c:v>
                </c:pt>
                <c:pt idx="2462">
                  <c:v>9.297199999999998</c:v>
                </c:pt>
                <c:pt idx="2463">
                  <c:v>9.97053333468001</c:v>
                </c:pt>
                <c:pt idx="2464">
                  <c:v>9.97053333468001</c:v>
                </c:pt>
                <c:pt idx="2465">
                  <c:v>9.74608888844</c:v>
                </c:pt>
                <c:pt idx="2466">
                  <c:v>9.52164444624</c:v>
                </c:pt>
                <c:pt idx="2467">
                  <c:v>10.41942222312001</c:v>
                </c:pt>
                <c:pt idx="2468">
                  <c:v>10.19497777688</c:v>
                </c:pt>
                <c:pt idx="2469">
                  <c:v>9.52164444624</c:v>
                </c:pt>
                <c:pt idx="2470">
                  <c:v>9.74608888844</c:v>
                </c:pt>
                <c:pt idx="2471">
                  <c:v>9.97053333468001</c:v>
                </c:pt>
                <c:pt idx="2472">
                  <c:v>9.74608888844</c:v>
                </c:pt>
                <c:pt idx="2473">
                  <c:v>9.297199999999998</c:v>
                </c:pt>
                <c:pt idx="2474">
                  <c:v>9.74608888844</c:v>
                </c:pt>
                <c:pt idx="2475">
                  <c:v>10.19497777688</c:v>
                </c:pt>
                <c:pt idx="2476">
                  <c:v>9.97053333468001</c:v>
                </c:pt>
                <c:pt idx="2477">
                  <c:v>9.97053333468001</c:v>
                </c:pt>
                <c:pt idx="2478">
                  <c:v>10.86831111156</c:v>
                </c:pt>
                <c:pt idx="2479">
                  <c:v>10.41942222312001</c:v>
                </c:pt>
                <c:pt idx="2480">
                  <c:v>8.623866666531998</c:v>
                </c:pt>
                <c:pt idx="2481">
                  <c:v>9.07275555537601</c:v>
                </c:pt>
                <c:pt idx="2482">
                  <c:v>9.07275555537601</c:v>
                </c:pt>
                <c:pt idx="2483">
                  <c:v>9.297199999999998</c:v>
                </c:pt>
                <c:pt idx="2484">
                  <c:v>8.84831111115599</c:v>
                </c:pt>
                <c:pt idx="2485">
                  <c:v>9.52164444624</c:v>
                </c:pt>
                <c:pt idx="2486">
                  <c:v>9.97053333468001</c:v>
                </c:pt>
                <c:pt idx="2487">
                  <c:v>10.86831111156</c:v>
                </c:pt>
                <c:pt idx="2488">
                  <c:v>8.623866666531998</c:v>
                </c:pt>
                <c:pt idx="2489">
                  <c:v>8.623866666531998</c:v>
                </c:pt>
                <c:pt idx="2490">
                  <c:v>8.84831111115599</c:v>
                </c:pt>
                <c:pt idx="2491">
                  <c:v>9.74608888844</c:v>
                </c:pt>
                <c:pt idx="2492">
                  <c:v>9.297199999999998</c:v>
                </c:pt>
                <c:pt idx="2493">
                  <c:v>8.623866666531998</c:v>
                </c:pt>
                <c:pt idx="2494">
                  <c:v>7.501644444624007</c:v>
                </c:pt>
                <c:pt idx="2495">
                  <c:v>8.174977777688</c:v>
                </c:pt>
                <c:pt idx="2496">
                  <c:v>8.84831111115599</c:v>
                </c:pt>
                <c:pt idx="2497">
                  <c:v>9.07275555537601</c:v>
                </c:pt>
                <c:pt idx="2498">
                  <c:v>9.297199999999998</c:v>
                </c:pt>
                <c:pt idx="2499">
                  <c:v>9.74608888844</c:v>
                </c:pt>
                <c:pt idx="2500">
                  <c:v>10.64386666532</c:v>
                </c:pt>
                <c:pt idx="2501">
                  <c:v>11.76608888844</c:v>
                </c:pt>
                <c:pt idx="2502">
                  <c:v>11.75711111156</c:v>
                </c:pt>
                <c:pt idx="2503">
                  <c:v>11.74813333468</c:v>
                </c:pt>
                <c:pt idx="2504">
                  <c:v>11.73915555376</c:v>
                </c:pt>
                <c:pt idx="2505">
                  <c:v>11.73017777688</c:v>
                </c:pt>
                <c:pt idx="2506">
                  <c:v>11.7212</c:v>
                </c:pt>
                <c:pt idx="2507">
                  <c:v>11.71222222312</c:v>
                </c:pt>
                <c:pt idx="2508">
                  <c:v>11.70324444624</c:v>
                </c:pt>
                <c:pt idx="2509">
                  <c:v>11.69426666532</c:v>
                </c:pt>
                <c:pt idx="2510">
                  <c:v>11.68528888844</c:v>
                </c:pt>
                <c:pt idx="2511">
                  <c:v>11.67631111156</c:v>
                </c:pt>
                <c:pt idx="2512">
                  <c:v>11.66733333468</c:v>
                </c:pt>
                <c:pt idx="2513">
                  <c:v>11.65835555376</c:v>
                </c:pt>
                <c:pt idx="2514">
                  <c:v>11.64937777688</c:v>
                </c:pt>
                <c:pt idx="2515">
                  <c:v>11.6404</c:v>
                </c:pt>
                <c:pt idx="2516">
                  <c:v>11.63142222312</c:v>
                </c:pt>
                <c:pt idx="2517">
                  <c:v>11.62244444624001</c:v>
                </c:pt>
                <c:pt idx="2518">
                  <c:v>11.61346666532</c:v>
                </c:pt>
                <c:pt idx="2519">
                  <c:v>11.60448888844</c:v>
                </c:pt>
                <c:pt idx="2520">
                  <c:v>11.59551111156</c:v>
                </c:pt>
                <c:pt idx="2521">
                  <c:v>11.58653333468001</c:v>
                </c:pt>
                <c:pt idx="2522">
                  <c:v>11.57755555376001</c:v>
                </c:pt>
                <c:pt idx="2523">
                  <c:v>11.56857777688</c:v>
                </c:pt>
                <c:pt idx="2524">
                  <c:v>11.55960000000001</c:v>
                </c:pt>
                <c:pt idx="2525">
                  <c:v>11.55062222312001</c:v>
                </c:pt>
                <c:pt idx="2526">
                  <c:v>11.54164444624</c:v>
                </c:pt>
                <c:pt idx="2527">
                  <c:v>11.53266666532</c:v>
                </c:pt>
                <c:pt idx="2528">
                  <c:v>11.52368888844</c:v>
                </c:pt>
                <c:pt idx="2529">
                  <c:v>11.51471111156</c:v>
                </c:pt>
                <c:pt idx="2530">
                  <c:v>11.50573333468001</c:v>
                </c:pt>
                <c:pt idx="2531">
                  <c:v>11.49675555376001</c:v>
                </c:pt>
                <c:pt idx="2532">
                  <c:v>11.48777777688</c:v>
                </c:pt>
                <c:pt idx="2533">
                  <c:v>11.4788</c:v>
                </c:pt>
                <c:pt idx="2534">
                  <c:v>11.46982222312001</c:v>
                </c:pt>
                <c:pt idx="2535">
                  <c:v>11.46084444624001</c:v>
                </c:pt>
                <c:pt idx="2536">
                  <c:v>11.45186666532</c:v>
                </c:pt>
                <c:pt idx="2537">
                  <c:v>11.44288888844</c:v>
                </c:pt>
                <c:pt idx="2538">
                  <c:v>11.43391111156</c:v>
                </c:pt>
                <c:pt idx="2539">
                  <c:v>11.42493333468</c:v>
                </c:pt>
                <c:pt idx="2540">
                  <c:v>11.41595555376001</c:v>
                </c:pt>
                <c:pt idx="2541">
                  <c:v>11.40697777688</c:v>
                </c:pt>
                <c:pt idx="2542">
                  <c:v>11.398</c:v>
                </c:pt>
                <c:pt idx="2543">
                  <c:v>11.38902222312001</c:v>
                </c:pt>
                <c:pt idx="2544">
                  <c:v>11.38004444624001</c:v>
                </c:pt>
                <c:pt idx="2545">
                  <c:v>11.37106666532</c:v>
                </c:pt>
                <c:pt idx="2546">
                  <c:v>11.36208888844001</c:v>
                </c:pt>
                <c:pt idx="2547">
                  <c:v>11.35311111156</c:v>
                </c:pt>
                <c:pt idx="2548">
                  <c:v>11.34413333468</c:v>
                </c:pt>
                <c:pt idx="2549">
                  <c:v>11.33515555376001</c:v>
                </c:pt>
                <c:pt idx="2550">
                  <c:v>11.32617777688</c:v>
                </c:pt>
                <c:pt idx="2551">
                  <c:v>11.3172</c:v>
                </c:pt>
                <c:pt idx="2552">
                  <c:v>10.64386666532</c:v>
                </c:pt>
                <c:pt idx="2553">
                  <c:v>11.3172</c:v>
                </c:pt>
                <c:pt idx="2554">
                  <c:v>11.76608888844</c:v>
                </c:pt>
                <c:pt idx="2555">
                  <c:v>11.99053333468001</c:v>
                </c:pt>
                <c:pt idx="2556">
                  <c:v>11.76608888844</c:v>
                </c:pt>
                <c:pt idx="2557">
                  <c:v>12.43942222312001</c:v>
                </c:pt>
                <c:pt idx="2558">
                  <c:v>11.54164444624</c:v>
                </c:pt>
                <c:pt idx="2559">
                  <c:v>13.3372</c:v>
                </c:pt>
                <c:pt idx="2560">
                  <c:v>14.23497777687999</c:v>
                </c:pt>
                <c:pt idx="2561">
                  <c:v>13.11275555376001</c:v>
                </c:pt>
                <c:pt idx="2562">
                  <c:v>12.88831111156</c:v>
                </c:pt>
                <c:pt idx="2563">
                  <c:v>13.3372</c:v>
                </c:pt>
                <c:pt idx="2564">
                  <c:v>12.88831111156</c:v>
                </c:pt>
                <c:pt idx="2565">
                  <c:v>12.66386666532</c:v>
                </c:pt>
                <c:pt idx="2566">
                  <c:v>12.21497777688</c:v>
                </c:pt>
                <c:pt idx="2567">
                  <c:v>11.76608888844</c:v>
                </c:pt>
                <c:pt idx="2568">
                  <c:v>11.3172</c:v>
                </c:pt>
                <c:pt idx="2569">
                  <c:v>11.3172</c:v>
                </c:pt>
                <c:pt idx="2570">
                  <c:v>11.54164444624</c:v>
                </c:pt>
                <c:pt idx="2571">
                  <c:v>10.86831111156</c:v>
                </c:pt>
                <c:pt idx="2572">
                  <c:v>11.09275555376001</c:v>
                </c:pt>
                <c:pt idx="2573">
                  <c:v>11.99053333468001</c:v>
                </c:pt>
                <c:pt idx="2574">
                  <c:v>11.99053333468001</c:v>
                </c:pt>
                <c:pt idx="2575">
                  <c:v>11.99053333468001</c:v>
                </c:pt>
                <c:pt idx="2576">
                  <c:v>11.76608888844</c:v>
                </c:pt>
                <c:pt idx="2577">
                  <c:v>12.21497777688</c:v>
                </c:pt>
                <c:pt idx="2578">
                  <c:v>12.21497777688</c:v>
                </c:pt>
                <c:pt idx="2579">
                  <c:v>12.43942222312001</c:v>
                </c:pt>
                <c:pt idx="2580">
                  <c:v>12.21497777688</c:v>
                </c:pt>
                <c:pt idx="2581">
                  <c:v>12.66386666532</c:v>
                </c:pt>
                <c:pt idx="2582">
                  <c:v>13.11275555376001</c:v>
                </c:pt>
                <c:pt idx="2583">
                  <c:v>12.88831111156</c:v>
                </c:pt>
                <c:pt idx="2584">
                  <c:v>12.88831111156</c:v>
                </c:pt>
                <c:pt idx="2585">
                  <c:v>14.90831111156</c:v>
                </c:pt>
                <c:pt idx="2586">
                  <c:v>14.90831111156</c:v>
                </c:pt>
                <c:pt idx="2587">
                  <c:v>12.88831111156</c:v>
                </c:pt>
                <c:pt idx="2588">
                  <c:v>12.66386666532</c:v>
                </c:pt>
                <c:pt idx="2589">
                  <c:v>13.56164444624</c:v>
                </c:pt>
                <c:pt idx="2590">
                  <c:v>13.56164444624</c:v>
                </c:pt>
                <c:pt idx="2591">
                  <c:v>13.56164444624</c:v>
                </c:pt>
                <c:pt idx="2592">
                  <c:v>14.45942222312001</c:v>
                </c:pt>
                <c:pt idx="2593">
                  <c:v>14.90831111156</c:v>
                </c:pt>
                <c:pt idx="2594">
                  <c:v>15.80608888844001</c:v>
                </c:pt>
                <c:pt idx="2595">
                  <c:v>14.68386666532</c:v>
                </c:pt>
                <c:pt idx="2596">
                  <c:v>13.56164444624</c:v>
                </c:pt>
                <c:pt idx="2597">
                  <c:v>13.78608888844</c:v>
                </c:pt>
                <c:pt idx="2598">
                  <c:v>12.88831111156</c:v>
                </c:pt>
                <c:pt idx="2599">
                  <c:v>14.68386666532</c:v>
                </c:pt>
                <c:pt idx="2600">
                  <c:v>15.80608888844001</c:v>
                </c:pt>
                <c:pt idx="2601">
                  <c:v>14.45942222312001</c:v>
                </c:pt>
                <c:pt idx="2602">
                  <c:v>14.45942222312001</c:v>
                </c:pt>
                <c:pt idx="2603">
                  <c:v>14.68386666532</c:v>
                </c:pt>
                <c:pt idx="2604">
                  <c:v>15.3572</c:v>
                </c:pt>
                <c:pt idx="2605">
                  <c:v>14.68386666532</c:v>
                </c:pt>
                <c:pt idx="2606">
                  <c:v>13.3372</c:v>
                </c:pt>
                <c:pt idx="2607">
                  <c:v>13.3372</c:v>
                </c:pt>
                <c:pt idx="2608">
                  <c:v>13.3372</c:v>
                </c:pt>
                <c:pt idx="2609">
                  <c:v>13.78608888844</c:v>
                </c:pt>
                <c:pt idx="2610">
                  <c:v>14.45942222312001</c:v>
                </c:pt>
                <c:pt idx="2611">
                  <c:v>15.13275555376</c:v>
                </c:pt>
                <c:pt idx="2612">
                  <c:v>16.03053333467998</c:v>
                </c:pt>
                <c:pt idx="2613">
                  <c:v>15.58164444624</c:v>
                </c:pt>
                <c:pt idx="2614">
                  <c:v>15.58164444624</c:v>
                </c:pt>
                <c:pt idx="2615">
                  <c:v>16.03053333467998</c:v>
                </c:pt>
                <c:pt idx="2616">
                  <c:v>15.80608888844001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6977288"/>
        <c:axId val="-2046980488"/>
      </c:lineChart>
      <c:dateAx>
        <c:axId val="-2046977288"/>
        <c:scaling>
          <c:orientation val="minMax"/>
        </c:scaling>
        <c:delete val="0"/>
        <c:axPos val="b"/>
        <c:numFmt formatCode="m/d/yyyy;@" sourceLinked="0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9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-2046980488"/>
        <c:crosses val="autoZero"/>
        <c:auto val="1"/>
        <c:lblOffset val="100"/>
        <c:baseTimeUnit val="days"/>
      </c:dateAx>
      <c:valAx>
        <c:axId val="-2046980488"/>
        <c:scaling>
          <c:orientation val="minMax"/>
        </c:scaling>
        <c:delete val="0"/>
        <c:axPos val="l"/>
        <c:majorGridlines>
          <c:spPr>
            <a:ln>
              <a:noFill/>
              <a:prstDash val="lg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b="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 altLang="zh-CN" sz="1000" b="0" i="0" u="none" strike="noStrike" baseline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Stream temperature</a:t>
                </a:r>
                <a:r>
                  <a:rPr lang="zh-CN" altLang="en-US" sz="1000" b="0" i="0" u="none" strike="noStrike" baseline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zh-CN" altLang="zh-CN" sz="1000" b="0" i="0" u="none" strike="noStrike" baseline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℃</a:t>
                </a:r>
                <a:r>
                  <a:rPr lang="zh-CN" altLang="en-US" sz="1000" b="0" i="0" u="none" strike="noStrike" baseline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en-US" sz="1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9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-2046977288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="ctr" anchorCtr="0"/>
          <a:lstStyle/>
          <a:p>
            <a:pPr>
              <a:defRPr/>
            </a:pPr>
            <a:r>
              <a:rPr lang="en-US" altLang="zh-CN" sz="11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ELDER C NR BRANSCOMB CA</a:t>
            </a:r>
            <a:endParaRPr lang="zh-CN" altLang="zh-CN" sz="1100" b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308170783706188"/>
          <c:y val="0.0996496285421949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70781621611378"/>
          <c:y val="0.0604400551625962"/>
          <c:w val="0.888739494205824"/>
          <c:h val="0.746996218693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VAST model 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</c:spPr>
          <c:marker>
            <c:symbol val="none"/>
          </c:marker>
          <c:cat>
            <c:numRef>
              <c:f>Sheet1!$J$2:$J$849</c:f>
              <c:numCache>
                <c:formatCode>m/d/yyyy</c:formatCode>
                <c:ptCount val="848"/>
                <c:pt idx="0">
                  <c:v>41005.0</c:v>
                </c:pt>
                <c:pt idx="1">
                  <c:v>41006.0</c:v>
                </c:pt>
                <c:pt idx="2">
                  <c:v>41007.0</c:v>
                </c:pt>
                <c:pt idx="3">
                  <c:v>41008.0</c:v>
                </c:pt>
                <c:pt idx="4">
                  <c:v>41009.0</c:v>
                </c:pt>
                <c:pt idx="5">
                  <c:v>41010.0</c:v>
                </c:pt>
                <c:pt idx="6">
                  <c:v>41011.0</c:v>
                </c:pt>
                <c:pt idx="7">
                  <c:v>41012.0</c:v>
                </c:pt>
                <c:pt idx="8">
                  <c:v>41013.0</c:v>
                </c:pt>
                <c:pt idx="9">
                  <c:v>41014.0</c:v>
                </c:pt>
                <c:pt idx="10">
                  <c:v>41015.0</c:v>
                </c:pt>
                <c:pt idx="11">
                  <c:v>41016.0</c:v>
                </c:pt>
                <c:pt idx="12">
                  <c:v>41017.0</c:v>
                </c:pt>
                <c:pt idx="13">
                  <c:v>41018.0</c:v>
                </c:pt>
                <c:pt idx="14">
                  <c:v>41019.0</c:v>
                </c:pt>
                <c:pt idx="15">
                  <c:v>41020.0</c:v>
                </c:pt>
                <c:pt idx="16">
                  <c:v>41021.0</c:v>
                </c:pt>
                <c:pt idx="17">
                  <c:v>41022.0</c:v>
                </c:pt>
                <c:pt idx="18">
                  <c:v>41023.0</c:v>
                </c:pt>
                <c:pt idx="19">
                  <c:v>41024.0</c:v>
                </c:pt>
                <c:pt idx="20">
                  <c:v>41025.0</c:v>
                </c:pt>
                <c:pt idx="21">
                  <c:v>41026.0</c:v>
                </c:pt>
                <c:pt idx="22">
                  <c:v>41027.0</c:v>
                </c:pt>
                <c:pt idx="23">
                  <c:v>41028.0</c:v>
                </c:pt>
                <c:pt idx="24">
                  <c:v>41029.0</c:v>
                </c:pt>
                <c:pt idx="25">
                  <c:v>41030.0</c:v>
                </c:pt>
                <c:pt idx="26">
                  <c:v>41031.0</c:v>
                </c:pt>
                <c:pt idx="27">
                  <c:v>41032.0</c:v>
                </c:pt>
                <c:pt idx="28">
                  <c:v>41033.0</c:v>
                </c:pt>
                <c:pt idx="29">
                  <c:v>41034.0</c:v>
                </c:pt>
                <c:pt idx="30">
                  <c:v>41035.0</c:v>
                </c:pt>
                <c:pt idx="31">
                  <c:v>41036.0</c:v>
                </c:pt>
                <c:pt idx="32">
                  <c:v>41037.0</c:v>
                </c:pt>
                <c:pt idx="33">
                  <c:v>41038.0</c:v>
                </c:pt>
                <c:pt idx="34">
                  <c:v>41039.0</c:v>
                </c:pt>
                <c:pt idx="35">
                  <c:v>41040.0</c:v>
                </c:pt>
                <c:pt idx="36">
                  <c:v>41041.0</c:v>
                </c:pt>
                <c:pt idx="37">
                  <c:v>41042.0</c:v>
                </c:pt>
                <c:pt idx="38">
                  <c:v>41043.0</c:v>
                </c:pt>
                <c:pt idx="39">
                  <c:v>41044.0</c:v>
                </c:pt>
                <c:pt idx="40">
                  <c:v>41045.0</c:v>
                </c:pt>
                <c:pt idx="41">
                  <c:v>41046.0</c:v>
                </c:pt>
                <c:pt idx="42">
                  <c:v>41047.0</c:v>
                </c:pt>
                <c:pt idx="43">
                  <c:v>41048.0</c:v>
                </c:pt>
                <c:pt idx="44">
                  <c:v>41049.0</c:v>
                </c:pt>
                <c:pt idx="45">
                  <c:v>41050.0</c:v>
                </c:pt>
                <c:pt idx="46">
                  <c:v>41051.0</c:v>
                </c:pt>
                <c:pt idx="47">
                  <c:v>41052.0</c:v>
                </c:pt>
                <c:pt idx="48">
                  <c:v>41053.0</c:v>
                </c:pt>
                <c:pt idx="49">
                  <c:v>41054.0</c:v>
                </c:pt>
                <c:pt idx="50">
                  <c:v>41055.0</c:v>
                </c:pt>
                <c:pt idx="51">
                  <c:v>41056.0</c:v>
                </c:pt>
                <c:pt idx="52">
                  <c:v>41057.0</c:v>
                </c:pt>
                <c:pt idx="53">
                  <c:v>41058.0</c:v>
                </c:pt>
                <c:pt idx="54">
                  <c:v>41059.0</c:v>
                </c:pt>
                <c:pt idx="55">
                  <c:v>41060.0</c:v>
                </c:pt>
                <c:pt idx="56">
                  <c:v>41061.0</c:v>
                </c:pt>
                <c:pt idx="57">
                  <c:v>41062.0</c:v>
                </c:pt>
                <c:pt idx="58">
                  <c:v>41063.0</c:v>
                </c:pt>
                <c:pt idx="59">
                  <c:v>41064.0</c:v>
                </c:pt>
                <c:pt idx="60">
                  <c:v>41065.0</c:v>
                </c:pt>
                <c:pt idx="61">
                  <c:v>41066.0</c:v>
                </c:pt>
                <c:pt idx="62">
                  <c:v>41067.0</c:v>
                </c:pt>
                <c:pt idx="63">
                  <c:v>41068.0</c:v>
                </c:pt>
                <c:pt idx="64">
                  <c:v>41069.0</c:v>
                </c:pt>
                <c:pt idx="65">
                  <c:v>41070.0</c:v>
                </c:pt>
                <c:pt idx="66">
                  <c:v>41071.0</c:v>
                </c:pt>
                <c:pt idx="67">
                  <c:v>41072.0</c:v>
                </c:pt>
                <c:pt idx="68">
                  <c:v>41073.0</c:v>
                </c:pt>
                <c:pt idx="69">
                  <c:v>41074.0</c:v>
                </c:pt>
                <c:pt idx="70">
                  <c:v>41075.0</c:v>
                </c:pt>
                <c:pt idx="71">
                  <c:v>41076.0</c:v>
                </c:pt>
                <c:pt idx="72">
                  <c:v>41077.0</c:v>
                </c:pt>
                <c:pt idx="73">
                  <c:v>41078.0</c:v>
                </c:pt>
                <c:pt idx="74">
                  <c:v>41079.0</c:v>
                </c:pt>
                <c:pt idx="75">
                  <c:v>41080.0</c:v>
                </c:pt>
                <c:pt idx="76">
                  <c:v>41081.0</c:v>
                </c:pt>
                <c:pt idx="77">
                  <c:v>41082.0</c:v>
                </c:pt>
                <c:pt idx="78">
                  <c:v>41083.0</c:v>
                </c:pt>
                <c:pt idx="79">
                  <c:v>41084.0</c:v>
                </c:pt>
                <c:pt idx="80">
                  <c:v>41085.0</c:v>
                </c:pt>
                <c:pt idx="81">
                  <c:v>41086.0</c:v>
                </c:pt>
                <c:pt idx="82">
                  <c:v>41087.0</c:v>
                </c:pt>
                <c:pt idx="83">
                  <c:v>41088.0</c:v>
                </c:pt>
                <c:pt idx="84">
                  <c:v>41089.0</c:v>
                </c:pt>
                <c:pt idx="85">
                  <c:v>41090.0</c:v>
                </c:pt>
                <c:pt idx="86">
                  <c:v>41091.0</c:v>
                </c:pt>
                <c:pt idx="87">
                  <c:v>41092.0</c:v>
                </c:pt>
                <c:pt idx="88">
                  <c:v>41093.0</c:v>
                </c:pt>
                <c:pt idx="89">
                  <c:v>41094.0</c:v>
                </c:pt>
                <c:pt idx="90">
                  <c:v>41095.0</c:v>
                </c:pt>
                <c:pt idx="91">
                  <c:v>41096.0</c:v>
                </c:pt>
                <c:pt idx="92">
                  <c:v>41097.0</c:v>
                </c:pt>
                <c:pt idx="93">
                  <c:v>41098.0</c:v>
                </c:pt>
                <c:pt idx="94">
                  <c:v>41099.0</c:v>
                </c:pt>
                <c:pt idx="95">
                  <c:v>41100.0</c:v>
                </c:pt>
                <c:pt idx="96">
                  <c:v>41101.0</c:v>
                </c:pt>
                <c:pt idx="97">
                  <c:v>41102.0</c:v>
                </c:pt>
                <c:pt idx="98">
                  <c:v>41103.0</c:v>
                </c:pt>
                <c:pt idx="99">
                  <c:v>41104.0</c:v>
                </c:pt>
                <c:pt idx="100">
                  <c:v>41105.0</c:v>
                </c:pt>
                <c:pt idx="101">
                  <c:v>41106.0</c:v>
                </c:pt>
                <c:pt idx="102">
                  <c:v>41107.0</c:v>
                </c:pt>
                <c:pt idx="103">
                  <c:v>41108.0</c:v>
                </c:pt>
                <c:pt idx="104">
                  <c:v>41109.0</c:v>
                </c:pt>
                <c:pt idx="105">
                  <c:v>41110.0</c:v>
                </c:pt>
                <c:pt idx="106">
                  <c:v>41111.0</c:v>
                </c:pt>
                <c:pt idx="107">
                  <c:v>41112.0</c:v>
                </c:pt>
                <c:pt idx="108">
                  <c:v>41113.0</c:v>
                </c:pt>
                <c:pt idx="109">
                  <c:v>41114.0</c:v>
                </c:pt>
                <c:pt idx="110">
                  <c:v>41115.0</c:v>
                </c:pt>
                <c:pt idx="111">
                  <c:v>41116.0</c:v>
                </c:pt>
                <c:pt idx="112">
                  <c:v>41117.0</c:v>
                </c:pt>
                <c:pt idx="113">
                  <c:v>41118.0</c:v>
                </c:pt>
                <c:pt idx="114">
                  <c:v>41119.0</c:v>
                </c:pt>
                <c:pt idx="115">
                  <c:v>41120.0</c:v>
                </c:pt>
                <c:pt idx="116">
                  <c:v>41121.0</c:v>
                </c:pt>
                <c:pt idx="117">
                  <c:v>41122.0</c:v>
                </c:pt>
                <c:pt idx="118">
                  <c:v>41123.0</c:v>
                </c:pt>
                <c:pt idx="119">
                  <c:v>41124.0</c:v>
                </c:pt>
                <c:pt idx="120">
                  <c:v>41125.0</c:v>
                </c:pt>
                <c:pt idx="121">
                  <c:v>41126.0</c:v>
                </c:pt>
                <c:pt idx="122">
                  <c:v>41127.0</c:v>
                </c:pt>
                <c:pt idx="123">
                  <c:v>41128.0</c:v>
                </c:pt>
                <c:pt idx="124">
                  <c:v>41129.0</c:v>
                </c:pt>
                <c:pt idx="125">
                  <c:v>41130.0</c:v>
                </c:pt>
                <c:pt idx="126">
                  <c:v>41131.0</c:v>
                </c:pt>
                <c:pt idx="127">
                  <c:v>41132.0</c:v>
                </c:pt>
                <c:pt idx="128">
                  <c:v>41133.0</c:v>
                </c:pt>
                <c:pt idx="129">
                  <c:v>41134.0</c:v>
                </c:pt>
                <c:pt idx="130">
                  <c:v>41135.0</c:v>
                </c:pt>
                <c:pt idx="131">
                  <c:v>41136.0</c:v>
                </c:pt>
                <c:pt idx="132">
                  <c:v>41137.0</c:v>
                </c:pt>
                <c:pt idx="133">
                  <c:v>41138.0</c:v>
                </c:pt>
                <c:pt idx="134">
                  <c:v>41139.0</c:v>
                </c:pt>
                <c:pt idx="135">
                  <c:v>41140.0</c:v>
                </c:pt>
                <c:pt idx="136">
                  <c:v>41141.0</c:v>
                </c:pt>
                <c:pt idx="137">
                  <c:v>41142.0</c:v>
                </c:pt>
                <c:pt idx="138">
                  <c:v>41143.0</c:v>
                </c:pt>
                <c:pt idx="139">
                  <c:v>41144.0</c:v>
                </c:pt>
                <c:pt idx="140">
                  <c:v>41145.0</c:v>
                </c:pt>
                <c:pt idx="141">
                  <c:v>41146.0</c:v>
                </c:pt>
                <c:pt idx="142">
                  <c:v>41147.0</c:v>
                </c:pt>
                <c:pt idx="143">
                  <c:v>41148.0</c:v>
                </c:pt>
                <c:pt idx="144">
                  <c:v>41149.0</c:v>
                </c:pt>
                <c:pt idx="145">
                  <c:v>41150.0</c:v>
                </c:pt>
                <c:pt idx="146">
                  <c:v>41151.0</c:v>
                </c:pt>
                <c:pt idx="147">
                  <c:v>41152.0</c:v>
                </c:pt>
                <c:pt idx="148">
                  <c:v>41153.0</c:v>
                </c:pt>
                <c:pt idx="149">
                  <c:v>41154.0</c:v>
                </c:pt>
                <c:pt idx="150">
                  <c:v>41155.0</c:v>
                </c:pt>
                <c:pt idx="151">
                  <c:v>41156.0</c:v>
                </c:pt>
                <c:pt idx="152">
                  <c:v>41157.0</c:v>
                </c:pt>
                <c:pt idx="153">
                  <c:v>41158.0</c:v>
                </c:pt>
                <c:pt idx="154">
                  <c:v>41159.0</c:v>
                </c:pt>
                <c:pt idx="155">
                  <c:v>41160.0</c:v>
                </c:pt>
                <c:pt idx="156">
                  <c:v>41161.0</c:v>
                </c:pt>
                <c:pt idx="157">
                  <c:v>41162.0</c:v>
                </c:pt>
                <c:pt idx="158">
                  <c:v>41163.0</c:v>
                </c:pt>
                <c:pt idx="159">
                  <c:v>41164.0</c:v>
                </c:pt>
                <c:pt idx="160">
                  <c:v>41165.0</c:v>
                </c:pt>
                <c:pt idx="161">
                  <c:v>41166.0</c:v>
                </c:pt>
                <c:pt idx="162">
                  <c:v>41167.0</c:v>
                </c:pt>
                <c:pt idx="163">
                  <c:v>41168.0</c:v>
                </c:pt>
                <c:pt idx="164">
                  <c:v>41169.0</c:v>
                </c:pt>
                <c:pt idx="165">
                  <c:v>41170.0</c:v>
                </c:pt>
                <c:pt idx="166">
                  <c:v>41171.0</c:v>
                </c:pt>
                <c:pt idx="167">
                  <c:v>41172.0</c:v>
                </c:pt>
                <c:pt idx="168">
                  <c:v>41173.0</c:v>
                </c:pt>
                <c:pt idx="169">
                  <c:v>41174.0</c:v>
                </c:pt>
                <c:pt idx="170">
                  <c:v>41175.0</c:v>
                </c:pt>
                <c:pt idx="171">
                  <c:v>41176.0</c:v>
                </c:pt>
                <c:pt idx="172">
                  <c:v>41177.0</c:v>
                </c:pt>
                <c:pt idx="173">
                  <c:v>41178.0</c:v>
                </c:pt>
                <c:pt idx="174">
                  <c:v>41179.0</c:v>
                </c:pt>
                <c:pt idx="175">
                  <c:v>41180.0</c:v>
                </c:pt>
                <c:pt idx="176">
                  <c:v>41181.0</c:v>
                </c:pt>
                <c:pt idx="177">
                  <c:v>41182.0</c:v>
                </c:pt>
                <c:pt idx="178">
                  <c:v>41183.0</c:v>
                </c:pt>
                <c:pt idx="179">
                  <c:v>41184.0</c:v>
                </c:pt>
                <c:pt idx="180">
                  <c:v>41185.0</c:v>
                </c:pt>
                <c:pt idx="181">
                  <c:v>41186.0</c:v>
                </c:pt>
                <c:pt idx="182">
                  <c:v>41187.0</c:v>
                </c:pt>
                <c:pt idx="183">
                  <c:v>41188.0</c:v>
                </c:pt>
                <c:pt idx="184">
                  <c:v>41189.0</c:v>
                </c:pt>
                <c:pt idx="185">
                  <c:v>41190.0</c:v>
                </c:pt>
                <c:pt idx="186">
                  <c:v>41191.0</c:v>
                </c:pt>
                <c:pt idx="187">
                  <c:v>41192.0</c:v>
                </c:pt>
                <c:pt idx="188">
                  <c:v>41193.0</c:v>
                </c:pt>
                <c:pt idx="189">
                  <c:v>41194.0</c:v>
                </c:pt>
                <c:pt idx="190">
                  <c:v>41195.0</c:v>
                </c:pt>
                <c:pt idx="191">
                  <c:v>41196.0</c:v>
                </c:pt>
                <c:pt idx="192">
                  <c:v>41197.0</c:v>
                </c:pt>
                <c:pt idx="193">
                  <c:v>41198.0</c:v>
                </c:pt>
                <c:pt idx="194">
                  <c:v>41199.0</c:v>
                </c:pt>
                <c:pt idx="195">
                  <c:v>41200.0</c:v>
                </c:pt>
                <c:pt idx="196">
                  <c:v>41201.0</c:v>
                </c:pt>
                <c:pt idx="197">
                  <c:v>41202.0</c:v>
                </c:pt>
                <c:pt idx="198">
                  <c:v>41203.0</c:v>
                </c:pt>
                <c:pt idx="199">
                  <c:v>41204.0</c:v>
                </c:pt>
                <c:pt idx="200">
                  <c:v>41205.0</c:v>
                </c:pt>
                <c:pt idx="201">
                  <c:v>41206.0</c:v>
                </c:pt>
                <c:pt idx="202">
                  <c:v>41207.0</c:v>
                </c:pt>
                <c:pt idx="203">
                  <c:v>41208.0</c:v>
                </c:pt>
                <c:pt idx="204">
                  <c:v>41209.0</c:v>
                </c:pt>
                <c:pt idx="205">
                  <c:v>41210.0</c:v>
                </c:pt>
                <c:pt idx="206">
                  <c:v>41211.0</c:v>
                </c:pt>
                <c:pt idx="207">
                  <c:v>41212.0</c:v>
                </c:pt>
                <c:pt idx="208">
                  <c:v>41213.0</c:v>
                </c:pt>
                <c:pt idx="209">
                  <c:v>41214.0</c:v>
                </c:pt>
                <c:pt idx="210">
                  <c:v>41215.0</c:v>
                </c:pt>
                <c:pt idx="211">
                  <c:v>41216.0</c:v>
                </c:pt>
                <c:pt idx="212">
                  <c:v>41217.0</c:v>
                </c:pt>
                <c:pt idx="213">
                  <c:v>41218.0</c:v>
                </c:pt>
                <c:pt idx="214">
                  <c:v>41219.0</c:v>
                </c:pt>
                <c:pt idx="215">
                  <c:v>41220.0</c:v>
                </c:pt>
                <c:pt idx="216">
                  <c:v>41221.0</c:v>
                </c:pt>
                <c:pt idx="217">
                  <c:v>41222.0</c:v>
                </c:pt>
                <c:pt idx="218">
                  <c:v>41223.0</c:v>
                </c:pt>
                <c:pt idx="219">
                  <c:v>41224.0</c:v>
                </c:pt>
                <c:pt idx="220">
                  <c:v>41225.0</c:v>
                </c:pt>
                <c:pt idx="221">
                  <c:v>41226.0</c:v>
                </c:pt>
                <c:pt idx="222">
                  <c:v>41227.0</c:v>
                </c:pt>
                <c:pt idx="223">
                  <c:v>41228.0</c:v>
                </c:pt>
                <c:pt idx="224">
                  <c:v>41229.0</c:v>
                </c:pt>
                <c:pt idx="225">
                  <c:v>41230.0</c:v>
                </c:pt>
                <c:pt idx="226">
                  <c:v>41231.0</c:v>
                </c:pt>
                <c:pt idx="227">
                  <c:v>41232.0</c:v>
                </c:pt>
                <c:pt idx="228">
                  <c:v>41233.0</c:v>
                </c:pt>
                <c:pt idx="229">
                  <c:v>41234.0</c:v>
                </c:pt>
                <c:pt idx="230">
                  <c:v>41235.0</c:v>
                </c:pt>
                <c:pt idx="231">
                  <c:v>41236.0</c:v>
                </c:pt>
                <c:pt idx="232">
                  <c:v>41237.0</c:v>
                </c:pt>
                <c:pt idx="233">
                  <c:v>41238.0</c:v>
                </c:pt>
                <c:pt idx="234">
                  <c:v>41239.0</c:v>
                </c:pt>
                <c:pt idx="235">
                  <c:v>41240.0</c:v>
                </c:pt>
                <c:pt idx="236">
                  <c:v>41241.0</c:v>
                </c:pt>
                <c:pt idx="237">
                  <c:v>41242.0</c:v>
                </c:pt>
                <c:pt idx="238">
                  <c:v>41243.0</c:v>
                </c:pt>
                <c:pt idx="239">
                  <c:v>41244.0</c:v>
                </c:pt>
                <c:pt idx="240">
                  <c:v>41245.0</c:v>
                </c:pt>
                <c:pt idx="241">
                  <c:v>41246.0</c:v>
                </c:pt>
                <c:pt idx="242">
                  <c:v>41247.0</c:v>
                </c:pt>
                <c:pt idx="243">
                  <c:v>41248.0</c:v>
                </c:pt>
                <c:pt idx="244">
                  <c:v>41249.0</c:v>
                </c:pt>
                <c:pt idx="245">
                  <c:v>41250.0</c:v>
                </c:pt>
                <c:pt idx="246">
                  <c:v>41251.0</c:v>
                </c:pt>
                <c:pt idx="247">
                  <c:v>41252.0</c:v>
                </c:pt>
                <c:pt idx="248">
                  <c:v>41253.0</c:v>
                </c:pt>
                <c:pt idx="249">
                  <c:v>41254.0</c:v>
                </c:pt>
                <c:pt idx="250">
                  <c:v>41255.0</c:v>
                </c:pt>
                <c:pt idx="251">
                  <c:v>41256.0</c:v>
                </c:pt>
                <c:pt idx="252">
                  <c:v>41257.0</c:v>
                </c:pt>
                <c:pt idx="253">
                  <c:v>41258.0</c:v>
                </c:pt>
                <c:pt idx="254">
                  <c:v>41259.0</c:v>
                </c:pt>
                <c:pt idx="255">
                  <c:v>41260.0</c:v>
                </c:pt>
                <c:pt idx="256">
                  <c:v>41261.0</c:v>
                </c:pt>
                <c:pt idx="257">
                  <c:v>41262.0</c:v>
                </c:pt>
                <c:pt idx="258">
                  <c:v>41263.0</c:v>
                </c:pt>
                <c:pt idx="259">
                  <c:v>41264.0</c:v>
                </c:pt>
                <c:pt idx="260">
                  <c:v>41265.0</c:v>
                </c:pt>
                <c:pt idx="261">
                  <c:v>41266.0</c:v>
                </c:pt>
                <c:pt idx="262">
                  <c:v>41267.0</c:v>
                </c:pt>
                <c:pt idx="263">
                  <c:v>41268.0</c:v>
                </c:pt>
                <c:pt idx="264">
                  <c:v>41269.0</c:v>
                </c:pt>
                <c:pt idx="265">
                  <c:v>41270.0</c:v>
                </c:pt>
                <c:pt idx="266">
                  <c:v>41271.0</c:v>
                </c:pt>
                <c:pt idx="267">
                  <c:v>41272.0</c:v>
                </c:pt>
                <c:pt idx="268">
                  <c:v>41273.0</c:v>
                </c:pt>
                <c:pt idx="269">
                  <c:v>41274.0</c:v>
                </c:pt>
                <c:pt idx="270">
                  <c:v>41275.0</c:v>
                </c:pt>
                <c:pt idx="271">
                  <c:v>41276.0</c:v>
                </c:pt>
                <c:pt idx="272">
                  <c:v>41277.0</c:v>
                </c:pt>
                <c:pt idx="273">
                  <c:v>41278.0</c:v>
                </c:pt>
                <c:pt idx="274">
                  <c:v>41279.0</c:v>
                </c:pt>
                <c:pt idx="275">
                  <c:v>41280.0</c:v>
                </c:pt>
                <c:pt idx="276">
                  <c:v>41281.0</c:v>
                </c:pt>
                <c:pt idx="277">
                  <c:v>41282.0</c:v>
                </c:pt>
                <c:pt idx="278">
                  <c:v>41283.0</c:v>
                </c:pt>
                <c:pt idx="279">
                  <c:v>41284.0</c:v>
                </c:pt>
                <c:pt idx="280">
                  <c:v>41285.0</c:v>
                </c:pt>
                <c:pt idx="281">
                  <c:v>41286.0</c:v>
                </c:pt>
                <c:pt idx="282">
                  <c:v>41287.0</c:v>
                </c:pt>
                <c:pt idx="283">
                  <c:v>41288.0</c:v>
                </c:pt>
                <c:pt idx="284">
                  <c:v>41289.0</c:v>
                </c:pt>
                <c:pt idx="285">
                  <c:v>41290.0</c:v>
                </c:pt>
                <c:pt idx="286">
                  <c:v>41291.0</c:v>
                </c:pt>
                <c:pt idx="287">
                  <c:v>41292.0</c:v>
                </c:pt>
                <c:pt idx="288">
                  <c:v>41293.0</c:v>
                </c:pt>
                <c:pt idx="289">
                  <c:v>41294.0</c:v>
                </c:pt>
                <c:pt idx="290">
                  <c:v>41295.0</c:v>
                </c:pt>
                <c:pt idx="291">
                  <c:v>41296.0</c:v>
                </c:pt>
                <c:pt idx="292">
                  <c:v>41297.0</c:v>
                </c:pt>
                <c:pt idx="293">
                  <c:v>41298.0</c:v>
                </c:pt>
                <c:pt idx="294">
                  <c:v>41299.0</c:v>
                </c:pt>
                <c:pt idx="295">
                  <c:v>41300.0</c:v>
                </c:pt>
                <c:pt idx="296">
                  <c:v>41301.0</c:v>
                </c:pt>
                <c:pt idx="297">
                  <c:v>41302.0</c:v>
                </c:pt>
                <c:pt idx="298">
                  <c:v>41303.0</c:v>
                </c:pt>
                <c:pt idx="299">
                  <c:v>41304.0</c:v>
                </c:pt>
                <c:pt idx="300">
                  <c:v>41305.0</c:v>
                </c:pt>
                <c:pt idx="301">
                  <c:v>41306.0</c:v>
                </c:pt>
                <c:pt idx="302">
                  <c:v>41307.0</c:v>
                </c:pt>
                <c:pt idx="303">
                  <c:v>41308.0</c:v>
                </c:pt>
                <c:pt idx="304">
                  <c:v>41309.0</c:v>
                </c:pt>
                <c:pt idx="305">
                  <c:v>41310.0</c:v>
                </c:pt>
                <c:pt idx="306">
                  <c:v>41311.0</c:v>
                </c:pt>
                <c:pt idx="307">
                  <c:v>41312.0</c:v>
                </c:pt>
                <c:pt idx="308">
                  <c:v>41313.0</c:v>
                </c:pt>
                <c:pt idx="309">
                  <c:v>41314.0</c:v>
                </c:pt>
                <c:pt idx="310">
                  <c:v>41315.0</c:v>
                </c:pt>
                <c:pt idx="311">
                  <c:v>41316.0</c:v>
                </c:pt>
                <c:pt idx="312">
                  <c:v>41317.0</c:v>
                </c:pt>
                <c:pt idx="313">
                  <c:v>41318.0</c:v>
                </c:pt>
                <c:pt idx="314">
                  <c:v>41319.0</c:v>
                </c:pt>
                <c:pt idx="315">
                  <c:v>41320.0</c:v>
                </c:pt>
                <c:pt idx="316">
                  <c:v>41321.0</c:v>
                </c:pt>
                <c:pt idx="317">
                  <c:v>41322.0</c:v>
                </c:pt>
                <c:pt idx="318">
                  <c:v>41323.0</c:v>
                </c:pt>
                <c:pt idx="319">
                  <c:v>41324.0</c:v>
                </c:pt>
                <c:pt idx="320">
                  <c:v>41325.0</c:v>
                </c:pt>
                <c:pt idx="321">
                  <c:v>41326.0</c:v>
                </c:pt>
                <c:pt idx="322">
                  <c:v>41327.0</c:v>
                </c:pt>
                <c:pt idx="323">
                  <c:v>41328.0</c:v>
                </c:pt>
                <c:pt idx="324">
                  <c:v>41329.0</c:v>
                </c:pt>
                <c:pt idx="325">
                  <c:v>41330.0</c:v>
                </c:pt>
                <c:pt idx="326">
                  <c:v>41331.0</c:v>
                </c:pt>
                <c:pt idx="327">
                  <c:v>41332.0</c:v>
                </c:pt>
                <c:pt idx="328">
                  <c:v>41333.0</c:v>
                </c:pt>
                <c:pt idx="329">
                  <c:v>41334.0</c:v>
                </c:pt>
                <c:pt idx="330">
                  <c:v>41335.0</c:v>
                </c:pt>
                <c:pt idx="331">
                  <c:v>41336.0</c:v>
                </c:pt>
                <c:pt idx="332">
                  <c:v>41337.0</c:v>
                </c:pt>
                <c:pt idx="333">
                  <c:v>41338.0</c:v>
                </c:pt>
                <c:pt idx="334">
                  <c:v>41339.0</c:v>
                </c:pt>
                <c:pt idx="335">
                  <c:v>41340.0</c:v>
                </c:pt>
                <c:pt idx="336">
                  <c:v>41341.0</c:v>
                </c:pt>
                <c:pt idx="337">
                  <c:v>41342.0</c:v>
                </c:pt>
                <c:pt idx="338">
                  <c:v>41343.0</c:v>
                </c:pt>
                <c:pt idx="339">
                  <c:v>41344.0</c:v>
                </c:pt>
                <c:pt idx="340">
                  <c:v>41345.0</c:v>
                </c:pt>
                <c:pt idx="341">
                  <c:v>41346.0</c:v>
                </c:pt>
                <c:pt idx="342">
                  <c:v>41347.0</c:v>
                </c:pt>
                <c:pt idx="343">
                  <c:v>41348.0</c:v>
                </c:pt>
                <c:pt idx="344">
                  <c:v>41349.0</c:v>
                </c:pt>
                <c:pt idx="345">
                  <c:v>41350.0</c:v>
                </c:pt>
                <c:pt idx="346">
                  <c:v>41351.0</c:v>
                </c:pt>
                <c:pt idx="347">
                  <c:v>41352.0</c:v>
                </c:pt>
                <c:pt idx="348">
                  <c:v>41353.0</c:v>
                </c:pt>
                <c:pt idx="349">
                  <c:v>41354.0</c:v>
                </c:pt>
                <c:pt idx="350">
                  <c:v>41355.0</c:v>
                </c:pt>
                <c:pt idx="351">
                  <c:v>41356.0</c:v>
                </c:pt>
                <c:pt idx="352">
                  <c:v>41357.0</c:v>
                </c:pt>
                <c:pt idx="353">
                  <c:v>41358.0</c:v>
                </c:pt>
                <c:pt idx="354">
                  <c:v>41359.0</c:v>
                </c:pt>
                <c:pt idx="355">
                  <c:v>41360.0</c:v>
                </c:pt>
                <c:pt idx="356">
                  <c:v>41361.0</c:v>
                </c:pt>
                <c:pt idx="357">
                  <c:v>41362.0</c:v>
                </c:pt>
                <c:pt idx="358">
                  <c:v>41363.0</c:v>
                </c:pt>
                <c:pt idx="359">
                  <c:v>41364.0</c:v>
                </c:pt>
                <c:pt idx="360">
                  <c:v>41365.0</c:v>
                </c:pt>
                <c:pt idx="361">
                  <c:v>41366.0</c:v>
                </c:pt>
                <c:pt idx="362">
                  <c:v>41367.0</c:v>
                </c:pt>
                <c:pt idx="363">
                  <c:v>41368.0</c:v>
                </c:pt>
                <c:pt idx="364">
                  <c:v>41369.0</c:v>
                </c:pt>
                <c:pt idx="365">
                  <c:v>41370.0</c:v>
                </c:pt>
                <c:pt idx="366">
                  <c:v>41371.0</c:v>
                </c:pt>
                <c:pt idx="367">
                  <c:v>41372.0</c:v>
                </c:pt>
                <c:pt idx="368">
                  <c:v>41373.0</c:v>
                </c:pt>
                <c:pt idx="369">
                  <c:v>41374.0</c:v>
                </c:pt>
                <c:pt idx="370">
                  <c:v>41375.0</c:v>
                </c:pt>
                <c:pt idx="371">
                  <c:v>41376.0</c:v>
                </c:pt>
                <c:pt idx="372">
                  <c:v>41377.0</c:v>
                </c:pt>
                <c:pt idx="373">
                  <c:v>41378.0</c:v>
                </c:pt>
                <c:pt idx="374">
                  <c:v>41379.0</c:v>
                </c:pt>
                <c:pt idx="375">
                  <c:v>41380.0</c:v>
                </c:pt>
                <c:pt idx="376">
                  <c:v>41381.0</c:v>
                </c:pt>
                <c:pt idx="377">
                  <c:v>41382.0</c:v>
                </c:pt>
                <c:pt idx="378">
                  <c:v>41383.0</c:v>
                </c:pt>
                <c:pt idx="379">
                  <c:v>41384.0</c:v>
                </c:pt>
                <c:pt idx="380">
                  <c:v>41385.0</c:v>
                </c:pt>
                <c:pt idx="381">
                  <c:v>41386.0</c:v>
                </c:pt>
                <c:pt idx="382">
                  <c:v>41387.0</c:v>
                </c:pt>
                <c:pt idx="383">
                  <c:v>41388.0</c:v>
                </c:pt>
                <c:pt idx="384">
                  <c:v>41389.0</c:v>
                </c:pt>
                <c:pt idx="385">
                  <c:v>41390.0</c:v>
                </c:pt>
                <c:pt idx="386">
                  <c:v>41391.0</c:v>
                </c:pt>
                <c:pt idx="387">
                  <c:v>41392.0</c:v>
                </c:pt>
                <c:pt idx="388">
                  <c:v>41393.0</c:v>
                </c:pt>
                <c:pt idx="389">
                  <c:v>41394.0</c:v>
                </c:pt>
                <c:pt idx="390">
                  <c:v>41395.0</c:v>
                </c:pt>
                <c:pt idx="391">
                  <c:v>41396.0</c:v>
                </c:pt>
                <c:pt idx="392">
                  <c:v>41397.0</c:v>
                </c:pt>
                <c:pt idx="393">
                  <c:v>41398.0</c:v>
                </c:pt>
                <c:pt idx="394">
                  <c:v>41399.0</c:v>
                </c:pt>
                <c:pt idx="395">
                  <c:v>41400.0</c:v>
                </c:pt>
                <c:pt idx="396">
                  <c:v>41401.0</c:v>
                </c:pt>
                <c:pt idx="397">
                  <c:v>41402.0</c:v>
                </c:pt>
                <c:pt idx="398">
                  <c:v>41403.0</c:v>
                </c:pt>
                <c:pt idx="399">
                  <c:v>41404.0</c:v>
                </c:pt>
                <c:pt idx="400">
                  <c:v>41405.0</c:v>
                </c:pt>
                <c:pt idx="401">
                  <c:v>41406.0</c:v>
                </c:pt>
                <c:pt idx="402">
                  <c:v>41407.0</c:v>
                </c:pt>
                <c:pt idx="403">
                  <c:v>41408.0</c:v>
                </c:pt>
                <c:pt idx="404">
                  <c:v>41409.0</c:v>
                </c:pt>
                <c:pt idx="405">
                  <c:v>41410.0</c:v>
                </c:pt>
                <c:pt idx="406">
                  <c:v>41411.0</c:v>
                </c:pt>
                <c:pt idx="407">
                  <c:v>41412.0</c:v>
                </c:pt>
                <c:pt idx="408">
                  <c:v>41413.0</c:v>
                </c:pt>
                <c:pt idx="409">
                  <c:v>41414.0</c:v>
                </c:pt>
                <c:pt idx="410">
                  <c:v>41415.0</c:v>
                </c:pt>
                <c:pt idx="411">
                  <c:v>41416.0</c:v>
                </c:pt>
                <c:pt idx="412">
                  <c:v>41417.0</c:v>
                </c:pt>
                <c:pt idx="413">
                  <c:v>41418.0</c:v>
                </c:pt>
                <c:pt idx="414">
                  <c:v>41419.0</c:v>
                </c:pt>
                <c:pt idx="415">
                  <c:v>41420.0</c:v>
                </c:pt>
                <c:pt idx="416">
                  <c:v>41421.0</c:v>
                </c:pt>
                <c:pt idx="417">
                  <c:v>41422.0</c:v>
                </c:pt>
                <c:pt idx="418">
                  <c:v>41423.0</c:v>
                </c:pt>
                <c:pt idx="419">
                  <c:v>41424.0</c:v>
                </c:pt>
                <c:pt idx="420">
                  <c:v>41425.0</c:v>
                </c:pt>
                <c:pt idx="421">
                  <c:v>41426.0</c:v>
                </c:pt>
                <c:pt idx="422">
                  <c:v>41427.0</c:v>
                </c:pt>
                <c:pt idx="423">
                  <c:v>41428.0</c:v>
                </c:pt>
                <c:pt idx="424">
                  <c:v>41429.0</c:v>
                </c:pt>
                <c:pt idx="425">
                  <c:v>41430.0</c:v>
                </c:pt>
                <c:pt idx="426">
                  <c:v>41431.0</c:v>
                </c:pt>
                <c:pt idx="427">
                  <c:v>41432.0</c:v>
                </c:pt>
                <c:pt idx="428">
                  <c:v>41433.0</c:v>
                </c:pt>
                <c:pt idx="429">
                  <c:v>41434.0</c:v>
                </c:pt>
                <c:pt idx="430">
                  <c:v>41435.0</c:v>
                </c:pt>
                <c:pt idx="431">
                  <c:v>41436.0</c:v>
                </c:pt>
                <c:pt idx="432">
                  <c:v>41437.0</c:v>
                </c:pt>
                <c:pt idx="433">
                  <c:v>41438.0</c:v>
                </c:pt>
                <c:pt idx="434">
                  <c:v>41439.0</c:v>
                </c:pt>
                <c:pt idx="435">
                  <c:v>41440.0</c:v>
                </c:pt>
                <c:pt idx="436">
                  <c:v>41441.0</c:v>
                </c:pt>
                <c:pt idx="437">
                  <c:v>41442.0</c:v>
                </c:pt>
                <c:pt idx="438">
                  <c:v>41443.0</c:v>
                </c:pt>
                <c:pt idx="439">
                  <c:v>41444.0</c:v>
                </c:pt>
                <c:pt idx="440">
                  <c:v>41445.0</c:v>
                </c:pt>
                <c:pt idx="441">
                  <c:v>41446.0</c:v>
                </c:pt>
                <c:pt idx="442">
                  <c:v>41447.0</c:v>
                </c:pt>
                <c:pt idx="443">
                  <c:v>41448.0</c:v>
                </c:pt>
                <c:pt idx="444">
                  <c:v>41449.0</c:v>
                </c:pt>
                <c:pt idx="445">
                  <c:v>41450.0</c:v>
                </c:pt>
                <c:pt idx="446">
                  <c:v>41451.0</c:v>
                </c:pt>
                <c:pt idx="447">
                  <c:v>41452.0</c:v>
                </c:pt>
                <c:pt idx="448">
                  <c:v>41453.0</c:v>
                </c:pt>
                <c:pt idx="449">
                  <c:v>41454.0</c:v>
                </c:pt>
                <c:pt idx="450">
                  <c:v>41455.0</c:v>
                </c:pt>
                <c:pt idx="451">
                  <c:v>41456.0</c:v>
                </c:pt>
                <c:pt idx="452">
                  <c:v>41457.0</c:v>
                </c:pt>
                <c:pt idx="453">
                  <c:v>41458.0</c:v>
                </c:pt>
                <c:pt idx="454">
                  <c:v>41459.0</c:v>
                </c:pt>
                <c:pt idx="455">
                  <c:v>41460.0</c:v>
                </c:pt>
                <c:pt idx="456">
                  <c:v>41461.0</c:v>
                </c:pt>
                <c:pt idx="457">
                  <c:v>41462.0</c:v>
                </c:pt>
                <c:pt idx="458">
                  <c:v>41463.0</c:v>
                </c:pt>
                <c:pt idx="459">
                  <c:v>41464.0</c:v>
                </c:pt>
                <c:pt idx="460">
                  <c:v>41465.0</c:v>
                </c:pt>
                <c:pt idx="461">
                  <c:v>41466.0</c:v>
                </c:pt>
                <c:pt idx="462">
                  <c:v>41467.0</c:v>
                </c:pt>
                <c:pt idx="463">
                  <c:v>41468.0</c:v>
                </c:pt>
                <c:pt idx="464">
                  <c:v>41469.0</c:v>
                </c:pt>
                <c:pt idx="465">
                  <c:v>41470.0</c:v>
                </c:pt>
                <c:pt idx="466">
                  <c:v>41471.0</c:v>
                </c:pt>
                <c:pt idx="467">
                  <c:v>41472.0</c:v>
                </c:pt>
                <c:pt idx="468">
                  <c:v>41473.0</c:v>
                </c:pt>
                <c:pt idx="469">
                  <c:v>41474.0</c:v>
                </c:pt>
                <c:pt idx="470">
                  <c:v>41475.0</c:v>
                </c:pt>
                <c:pt idx="471">
                  <c:v>41476.0</c:v>
                </c:pt>
                <c:pt idx="472">
                  <c:v>41477.0</c:v>
                </c:pt>
                <c:pt idx="473">
                  <c:v>41478.0</c:v>
                </c:pt>
                <c:pt idx="474">
                  <c:v>41479.0</c:v>
                </c:pt>
                <c:pt idx="475">
                  <c:v>41480.0</c:v>
                </c:pt>
                <c:pt idx="476">
                  <c:v>41481.0</c:v>
                </c:pt>
                <c:pt idx="477">
                  <c:v>41482.0</c:v>
                </c:pt>
                <c:pt idx="478">
                  <c:v>41483.0</c:v>
                </c:pt>
                <c:pt idx="479">
                  <c:v>41484.0</c:v>
                </c:pt>
                <c:pt idx="480">
                  <c:v>41485.0</c:v>
                </c:pt>
                <c:pt idx="481">
                  <c:v>41486.0</c:v>
                </c:pt>
                <c:pt idx="482">
                  <c:v>41487.0</c:v>
                </c:pt>
                <c:pt idx="483">
                  <c:v>41488.0</c:v>
                </c:pt>
                <c:pt idx="484">
                  <c:v>41489.0</c:v>
                </c:pt>
                <c:pt idx="485">
                  <c:v>41490.0</c:v>
                </c:pt>
                <c:pt idx="486">
                  <c:v>41491.0</c:v>
                </c:pt>
                <c:pt idx="487">
                  <c:v>41492.0</c:v>
                </c:pt>
                <c:pt idx="488">
                  <c:v>41493.0</c:v>
                </c:pt>
                <c:pt idx="489">
                  <c:v>41494.0</c:v>
                </c:pt>
                <c:pt idx="490">
                  <c:v>41495.0</c:v>
                </c:pt>
                <c:pt idx="491">
                  <c:v>41496.0</c:v>
                </c:pt>
                <c:pt idx="492">
                  <c:v>41497.0</c:v>
                </c:pt>
                <c:pt idx="493">
                  <c:v>41498.0</c:v>
                </c:pt>
                <c:pt idx="494">
                  <c:v>41499.0</c:v>
                </c:pt>
                <c:pt idx="495">
                  <c:v>41500.0</c:v>
                </c:pt>
                <c:pt idx="496">
                  <c:v>41501.0</c:v>
                </c:pt>
                <c:pt idx="497">
                  <c:v>41502.0</c:v>
                </c:pt>
                <c:pt idx="498">
                  <c:v>41503.0</c:v>
                </c:pt>
                <c:pt idx="499">
                  <c:v>41504.0</c:v>
                </c:pt>
                <c:pt idx="500">
                  <c:v>41505.0</c:v>
                </c:pt>
                <c:pt idx="501">
                  <c:v>41506.0</c:v>
                </c:pt>
                <c:pt idx="502">
                  <c:v>41507.0</c:v>
                </c:pt>
                <c:pt idx="503">
                  <c:v>41508.0</c:v>
                </c:pt>
                <c:pt idx="504">
                  <c:v>41509.0</c:v>
                </c:pt>
                <c:pt idx="505">
                  <c:v>41510.0</c:v>
                </c:pt>
                <c:pt idx="506">
                  <c:v>41511.0</c:v>
                </c:pt>
                <c:pt idx="507">
                  <c:v>41512.0</c:v>
                </c:pt>
                <c:pt idx="508">
                  <c:v>41513.0</c:v>
                </c:pt>
                <c:pt idx="509">
                  <c:v>41514.0</c:v>
                </c:pt>
                <c:pt idx="510">
                  <c:v>41515.0</c:v>
                </c:pt>
                <c:pt idx="511">
                  <c:v>41516.0</c:v>
                </c:pt>
                <c:pt idx="512">
                  <c:v>41517.0</c:v>
                </c:pt>
                <c:pt idx="513">
                  <c:v>41518.0</c:v>
                </c:pt>
                <c:pt idx="514">
                  <c:v>41519.0</c:v>
                </c:pt>
                <c:pt idx="515">
                  <c:v>41520.0</c:v>
                </c:pt>
                <c:pt idx="516">
                  <c:v>41521.0</c:v>
                </c:pt>
                <c:pt idx="517">
                  <c:v>41522.0</c:v>
                </c:pt>
                <c:pt idx="518">
                  <c:v>41523.0</c:v>
                </c:pt>
                <c:pt idx="519">
                  <c:v>41524.0</c:v>
                </c:pt>
                <c:pt idx="520">
                  <c:v>41525.0</c:v>
                </c:pt>
                <c:pt idx="521">
                  <c:v>41526.0</c:v>
                </c:pt>
                <c:pt idx="522">
                  <c:v>41527.0</c:v>
                </c:pt>
                <c:pt idx="523">
                  <c:v>41528.0</c:v>
                </c:pt>
                <c:pt idx="524">
                  <c:v>41529.0</c:v>
                </c:pt>
                <c:pt idx="525">
                  <c:v>41530.0</c:v>
                </c:pt>
                <c:pt idx="526">
                  <c:v>41531.0</c:v>
                </c:pt>
                <c:pt idx="527">
                  <c:v>41532.0</c:v>
                </c:pt>
                <c:pt idx="528">
                  <c:v>41533.0</c:v>
                </c:pt>
                <c:pt idx="529">
                  <c:v>41534.0</c:v>
                </c:pt>
                <c:pt idx="530">
                  <c:v>41535.0</c:v>
                </c:pt>
                <c:pt idx="531">
                  <c:v>41536.0</c:v>
                </c:pt>
                <c:pt idx="532">
                  <c:v>41537.0</c:v>
                </c:pt>
                <c:pt idx="533">
                  <c:v>41538.0</c:v>
                </c:pt>
                <c:pt idx="534">
                  <c:v>41539.0</c:v>
                </c:pt>
                <c:pt idx="535">
                  <c:v>41540.0</c:v>
                </c:pt>
                <c:pt idx="536">
                  <c:v>41541.0</c:v>
                </c:pt>
                <c:pt idx="537">
                  <c:v>41542.0</c:v>
                </c:pt>
                <c:pt idx="538">
                  <c:v>41543.0</c:v>
                </c:pt>
                <c:pt idx="539">
                  <c:v>41544.0</c:v>
                </c:pt>
                <c:pt idx="540">
                  <c:v>41545.0</c:v>
                </c:pt>
                <c:pt idx="541">
                  <c:v>41546.0</c:v>
                </c:pt>
                <c:pt idx="542">
                  <c:v>41547.0</c:v>
                </c:pt>
                <c:pt idx="543">
                  <c:v>41548.0</c:v>
                </c:pt>
                <c:pt idx="544">
                  <c:v>41549.0</c:v>
                </c:pt>
                <c:pt idx="545">
                  <c:v>41550.0</c:v>
                </c:pt>
                <c:pt idx="546">
                  <c:v>41551.0</c:v>
                </c:pt>
                <c:pt idx="547">
                  <c:v>41552.0</c:v>
                </c:pt>
                <c:pt idx="548">
                  <c:v>41553.0</c:v>
                </c:pt>
                <c:pt idx="549">
                  <c:v>41554.0</c:v>
                </c:pt>
                <c:pt idx="550">
                  <c:v>41555.0</c:v>
                </c:pt>
                <c:pt idx="551">
                  <c:v>41556.0</c:v>
                </c:pt>
                <c:pt idx="552">
                  <c:v>41557.0</c:v>
                </c:pt>
                <c:pt idx="553">
                  <c:v>41558.0</c:v>
                </c:pt>
                <c:pt idx="554">
                  <c:v>41559.0</c:v>
                </c:pt>
                <c:pt idx="555">
                  <c:v>41560.0</c:v>
                </c:pt>
                <c:pt idx="556">
                  <c:v>41561.0</c:v>
                </c:pt>
                <c:pt idx="557">
                  <c:v>41562.0</c:v>
                </c:pt>
                <c:pt idx="558">
                  <c:v>41563.0</c:v>
                </c:pt>
                <c:pt idx="559">
                  <c:v>41564.0</c:v>
                </c:pt>
                <c:pt idx="560">
                  <c:v>41565.0</c:v>
                </c:pt>
                <c:pt idx="561">
                  <c:v>41566.0</c:v>
                </c:pt>
                <c:pt idx="562">
                  <c:v>41567.0</c:v>
                </c:pt>
                <c:pt idx="563">
                  <c:v>41568.0</c:v>
                </c:pt>
                <c:pt idx="564">
                  <c:v>41569.0</c:v>
                </c:pt>
                <c:pt idx="565">
                  <c:v>41570.0</c:v>
                </c:pt>
                <c:pt idx="566">
                  <c:v>41571.0</c:v>
                </c:pt>
                <c:pt idx="567">
                  <c:v>41572.0</c:v>
                </c:pt>
                <c:pt idx="568">
                  <c:v>41573.0</c:v>
                </c:pt>
                <c:pt idx="569">
                  <c:v>41574.0</c:v>
                </c:pt>
                <c:pt idx="570">
                  <c:v>41575.0</c:v>
                </c:pt>
                <c:pt idx="571">
                  <c:v>41576.0</c:v>
                </c:pt>
                <c:pt idx="572">
                  <c:v>41577.0</c:v>
                </c:pt>
                <c:pt idx="573">
                  <c:v>41578.0</c:v>
                </c:pt>
                <c:pt idx="574">
                  <c:v>41579.0</c:v>
                </c:pt>
                <c:pt idx="575">
                  <c:v>41580.0</c:v>
                </c:pt>
                <c:pt idx="576">
                  <c:v>41581.0</c:v>
                </c:pt>
                <c:pt idx="577">
                  <c:v>41582.0</c:v>
                </c:pt>
                <c:pt idx="578">
                  <c:v>41583.0</c:v>
                </c:pt>
                <c:pt idx="579">
                  <c:v>41584.0</c:v>
                </c:pt>
                <c:pt idx="580">
                  <c:v>41585.0</c:v>
                </c:pt>
                <c:pt idx="581">
                  <c:v>41586.0</c:v>
                </c:pt>
                <c:pt idx="582">
                  <c:v>41587.0</c:v>
                </c:pt>
                <c:pt idx="583">
                  <c:v>41588.0</c:v>
                </c:pt>
                <c:pt idx="584">
                  <c:v>41589.0</c:v>
                </c:pt>
                <c:pt idx="585">
                  <c:v>41590.0</c:v>
                </c:pt>
                <c:pt idx="586">
                  <c:v>41591.0</c:v>
                </c:pt>
                <c:pt idx="587">
                  <c:v>41592.0</c:v>
                </c:pt>
                <c:pt idx="588">
                  <c:v>41593.0</c:v>
                </c:pt>
                <c:pt idx="589">
                  <c:v>41594.0</c:v>
                </c:pt>
                <c:pt idx="590">
                  <c:v>41595.0</c:v>
                </c:pt>
                <c:pt idx="591">
                  <c:v>41596.0</c:v>
                </c:pt>
                <c:pt idx="592">
                  <c:v>41597.0</c:v>
                </c:pt>
                <c:pt idx="593">
                  <c:v>41598.0</c:v>
                </c:pt>
                <c:pt idx="594">
                  <c:v>41599.0</c:v>
                </c:pt>
                <c:pt idx="595">
                  <c:v>41600.0</c:v>
                </c:pt>
                <c:pt idx="596">
                  <c:v>41601.0</c:v>
                </c:pt>
                <c:pt idx="597">
                  <c:v>41602.0</c:v>
                </c:pt>
                <c:pt idx="598">
                  <c:v>41603.0</c:v>
                </c:pt>
                <c:pt idx="599">
                  <c:v>41604.0</c:v>
                </c:pt>
                <c:pt idx="600">
                  <c:v>41605.0</c:v>
                </c:pt>
                <c:pt idx="601">
                  <c:v>41606.0</c:v>
                </c:pt>
                <c:pt idx="602">
                  <c:v>41607.0</c:v>
                </c:pt>
                <c:pt idx="603">
                  <c:v>41608.0</c:v>
                </c:pt>
                <c:pt idx="604">
                  <c:v>41609.0</c:v>
                </c:pt>
                <c:pt idx="605">
                  <c:v>41610.0</c:v>
                </c:pt>
                <c:pt idx="606">
                  <c:v>41611.0</c:v>
                </c:pt>
                <c:pt idx="607">
                  <c:v>41612.0</c:v>
                </c:pt>
                <c:pt idx="608">
                  <c:v>41613.0</c:v>
                </c:pt>
                <c:pt idx="609">
                  <c:v>41614.0</c:v>
                </c:pt>
                <c:pt idx="610">
                  <c:v>41615.0</c:v>
                </c:pt>
                <c:pt idx="611">
                  <c:v>41616.0</c:v>
                </c:pt>
                <c:pt idx="612">
                  <c:v>41617.0</c:v>
                </c:pt>
                <c:pt idx="613">
                  <c:v>41618.0</c:v>
                </c:pt>
                <c:pt idx="614">
                  <c:v>41619.0</c:v>
                </c:pt>
                <c:pt idx="615">
                  <c:v>41620.0</c:v>
                </c:pt>
                <c:pt idx="616">
                  <c:v>41621.0</c:v>
                </c:pt>
                <c:pt idx="617">
                  <c:v>41622.0</c:v>
                </c:pt>
                <c:pt idx="618">
                  <c:v>41623.0</c:v>
                </c:pt>
                <c:pt idx="619">
                  <c:v>41624.0</c:v>
                </c:pt>
                <c:pt idx="620">
                  <c:v>41625.0</c:v>
                </c:pt>
                <c:pt idx="621">
                  <c:v>41626.0</c:v>
                </c:pt>
                <c:pt idx="622">
                  <c:v>41627.0</c:v>
                </c:pt>
                <c:pt idx="623">
                  <c:v>41628.0</c:v>
                </c:pt>
                <c:pt idx="624">
                  <c:v>41629.0</c:v>
                </c:pt>
                <c:pt idx="625">
                  <c:v>41630.0</c:v>
                </c:pt>
                <c:pt idx="626">
                  <c:v>41631.0</c:v>
                </c:pt>
                <c:pt idx="627">
                  <c:v>41632.0</c:v>
                </c:pt>
                <c:pt idx="628">
                  <c:v>41633.0</c:v>
                </c:pt>
                <c:pt idx="629">
                  <c:v>41634.0</c:v>
                </c:pt>
                <c:pt idx="630">
                  <c:v>41635.0</c:v>
                </c:pt>
                <c:pt idx="631">
                  <c:v>41636.0</c:v>
                </c:pt>
                <c:pt idx="632">
                  <c:v>41637.0</c:v>
                </c:pt>
                <c:pt idx="633">
                  <c:v>41638.0</c:v>
                </c:pt>
                <c:pt idx="634">
                  <c:v>41639.0</c:v>
                </c:pt>
                <c:pt idx="635">
                  <c:v>41640.0</c:v>
                </c:pt>
                <c:pt idx="636">
                  <c:v>41641.0</c:v>
                </c:pt>
                <c:pt idx="637">
                  <c:v>41642.0</c:v>
                </c:pt>
                <c:pt idx="638">
                  <c:v>41643.0</c:v>
                </c:pt>
                <c:pt idx="639">
                  <c:v>41644.0</c:v>
                </c:pt>
                <c:pt idx="640">
                  <c:v>41645.0</c:v>
                </c:pt>
                <c:pt idx="641">
                  <c:v>41646.0</c:v>
                </c:pt>
                <c:pt idx="642">
                  <c:v>41647.0</c:v>
                </c:pt>
                <c:pt idx="643">
                  <c:v>41648.0</c:v>
                </c:pt>
                <c:pt idx="644">
                  <c:v>41649.0</c:v>
                </c:pt>
                <c:pt idx="645">
                  <c:v>41650.0</c:v>
                </c:pt>
                <c:pt idx="646">
                  <c:v>41651.0</c:v>
                </c:pt>
                <c:pt idx="647">
                  <c:v>41652.0</c:v>
                </c:pt>
                <c:pt idx="648">
                  <c:v>41653.0</c:v>
                </c:pt>
                <c:pt idx="649">
                  <c:v>41654.0</c:v>
                </c:pt>
                <c:pt idx="650">
                  <c:v>41655.0</c:v>
                </c:pt>
                <c:pt idx="651">
                  <c:v>41656.0</c:v>
                </c:pt>
                <c:pt idx="652">
                  <c:v>41657.0</c:v>
                </c:pt>
                <c:pt idx="653">
                  <c:v>41658.0</c:v>
                </c:pt>
                <c:pt idx="654">
                  <c:v>41659.0</c:v>
                </c:pt>
                <c:pt idx="655">
                  <c:v>41660.0</c:v>
                </c:pt>
                <c:pt idx="656">
                  <c:v>41661.0</c:v>
                </c:pt>
                <c:pt idx="657">
                  <c:v>41662.0</c:v>
                </c:pt>
                <c:pt idx="658">
                  <c:v>41663.0</c:v>
                </c:pt>
                <c:pt idx="659">
                  <c:v>41664.0</c:v>
                </c:pt>
                <c:pt idx="660">
                  <c:v>41665.0</c:v>
                </c:pt>
                <c:pt idx="661">
                  <c:v>41666.0</c:v>
                </c:pt>
                <c:pt idx="662">
                  <c:v>41667.0</c:v>
                </c:pt>
                <c:pt idx="663">
                  <c:v>41668.0</c:v>
                </c:pt>
                <c:pt idx="664">
                  <c:v>41669.0</c:v>
                </c:pt>
                <c:pt idx="665">
                  <c:v>41670.0</c:v>
                </c:pt>
                <c:pt idx="666">
                  <c:v>41671.0</c:v>
                </c:pt>
                <c:pt idx="667">
                  <c:v>41672.0</c:v>
                </c:pt>
                <c:pt idx="668">
                  <c:v>41673.0</c:v>
                </c:pt>
                <c:pt idx="669">
                  <c:v>41674.0</c:v>
                </c:pt>
                <c:pt idx="670">
                  <c:v>41675.0</c:v>
                </c:pt>
                <c:pt idx="671">
                  <c:v>41676.0</c:v>
                </c:pt>
                <c:pt idx="672">
                  <c:v>41677.0</c:v>
                </c:pt>
                <c:pt idx="673">
                  <c:v>41678.0</c:v>
                </c:pt>
                <c:pt idx="674">
                  <c:v>41679.0</c:v>
                </c:pt>
                <c:pt idx="675">
                  <c:v>41680.0</c:v>
                </c:pt>
                <c:pt idx="676">
                  <c:v>41681.0</c:v>
                </c:pt>
                <c:pt idx="677">
                  <c:v>41682.0</c:v>
                </c:pt>
                <c:pt idx="678">
                  <c:v>41683.0</c:v>
                </c:pt>
                <c:pt idx="679">
                  <c:v>41684.0</c:v>
                </c:pt>
                <c:pt idx="680">
                  <c:v>41685.0</c:v>
                </c:pt>
                <c:pt idx="681">
                  <c:v>41686.0</c:v>
                </c:pt>
                <c:pt idx="682">
                  <c:v>41687.0</c:v>
                </c:pt>
                <c:pt idx="683">
                  <c:v>41688.0</c:v>
                </c:pt>
                <c:pt idx="684">
                  <c:v>41689.0</c:v>
                </c:pt>
                <c:pt idx="685">
                  <c:v>41690.0</c:v>
                </c:pt>
                <c:pt idx="686">
                  <c:v>41691.0</c:v>
                </c:pt>
                <c:pt idx="687">
                  <c:v>41692.0</c:v>
                </c:pt>
                <c:pt idx="688">
                  <c:v>41693.0</c:v>
                </c:pt>
                <c:pt idx="689">
                  <c:v>41694.0</c:v>
                </c:pt>
                <c:pt idx="690">
                  <c:v>41695.0</c:v>
                </c:pt>
                <c:pt idx="691">
                  <c:v>41696.0</c:v>
                </c:pt>
                <c:pt idx="692">
                  <c:v>41697.0</c:v>
                </c:pt>
                <c:pt idx="693">
                  <c:v>41698.0</c:v>
                </c:pt>
                <c:pt idx="694">
                  <c:v>41699.0</c:v>
                </c:pt>
                <c:pt idx="695">
                  <c:v>41700.0</c:v>
                </c:pt>
                <c:pt idx="696">
                  <c:v>41701.0</c:v>
                </c:pt>
                <c:pt idx="697">
                  <c:v>41702.0</c:v>
                </c:pt>
                <c:pt idx="698">
                  <c:v>41703.0</c:v>
                </c:pt>
                <c:pt idx="699">
                  <c:v>41704.0</c:v>
                </c:pt>
                <c:pt idx="700">
                  <c:v>41705.0</c:v>
                </c:pt>
                <c:pt idx="701">
                  <c:v>41706.0</c:v>
                </c:pt>
                <c:pt idx="702">
                  <c:v>41707.0</c:v>
                </c:pt>
                <c:pt idx="703">
                  <c:v>41708.0</c:v>
                </c:pt>
                <c:pt idx="704">
                  <c:v>41709.0</c:v>
                </c:pt>
                <c:pt idx="705">
                  <c:v>41710.0</c:v>
                </c:pt>
                <c:pt idx="706">
                  <c:v>41711.0</c:v>
                </c:pt>
                <c:pt idx="707">
                  <c:v>41712.0</c:v>
                </c:pt>
                <c:pt idx="708">
                  <c:v>41713.0</c:v>
                </c:pt>
                <c:pt idx="709">
                  <c:v>41714.0</c:v>
                </c:pt>
                <c:pt idx="710">
                  <c:v>41715.0</c:v>
                </c:pt>
                <c:pt idx="711">
                  <c:v>41716.0</c:v>
                </c:pt>
                <c:pt idx="712">
                  <c:v>41717.0</c:v>
                </c:pt>
                <c:pt idx="713">
                  <c:v>41718.0</c:v>
                </c:pt>
                <c:pt idx="714">
                  <c:v>41719.0</c:v>
                </c:pt>
                <c:pt idx="715">
                  <c:v>41720.0</c:v>
                </c:pt>
                <c:pt idx="716">
                  <c:v>41721.0</c:v>
                </c:pt>
                <c:pt idx="717">
                  <c:v>41722.0</c:v>
                </c:pt>
                <c:pt idx="718">
                  <c:v>41723.0</c:v>
                </c:pt>
                <c:pt idx="719">
                  <c:v>41724.0</c:v>
                </c:pt>
                <c:pt idx="720">
                  <c:v>41725.0</c:v>
                </c:pt>
                <c:pt idx="721">
                  <c:v>41726.0</c:v>
                </c:pt>
                <c:pt idx="722">
                  <c:v>41727.0</c:v>
                </c:pt>
                <c:pt idx="723">
                  <c:v>41728.0</c:v>
                </c:pt>
                <c:pt idx="724">
                  <c:v>41729.0</c:v>
                </c:pt>
                <c:pt idx="725">
                  <c:v>41730.0</c:v>
                </c:pt>
                <c:pt idx="726">
                  <c:v>41731.0</c:v>
                </c:pt>
                <c:pt idx="727">
                  <c:v>41732.0</c:v>
                </c:pt>
                <c:pt idx="728">
                  <c:v>41733.0</c:v>
                </c:pt>
                <c:pt idx="729">
                  <c:v>41734.0</c:v>
                </c:pt>
                <c:pt idx="730">
                  <c:v>41735.0</c:v>
                </c:pt>
                <c:pt idx="731">
                  <c:v>41736.0</c:v>
                </c:pt>
                <c:pt idx="732">
                  <c:v>41737.0</c:v>
                </c:pt>
                <c:pt idx="733">
                  <c:v>41738.0</c:v>
                </c:pt>
                <c:pt idx="734">
                  <c:v>41739.0</c:v>
                </c:pt>
                <c:pt idx="735">
                  <c:v>41740.0</c:v>
                </c:pt>
                <c:pt idx="736">
                  <c:v>41741.0</c:v>
                </c:pt>
                <c:pt idx="737">
                  <c:v>41742.0</c:v>
                </c:pt>
                <c:pt idx="738">
                  <c:v>41743.0</c:v>
                </c:pt>
                <c:pt idx="739">
                  <c:v>41744.0</c:v>
                </c:pt>
                <c:pt idx="740">
                  <c:v>41745.0</c:v>
                </c:pt>
                <c:pt idx="741">
                  <c:v>41746.0</c:v>
                </c:pt>
                <c:pt idx="742">
                  <c:v>41747.0</c:v>
                </c:pt>
                <c:pt idx="743">
                  <c:v>41748.0</c:v>
                </c:pt>
                <c:pt idx="744">
                  <c:v>41749.0</c:v>
                </c:pt>
                <c:pt idx="745">
                  <c:v>41750.0</c:v>
                </c:pt>
                <c:pt idx="746">
                  <c:v>41751.0</c:v>
                </c:pt>
                <c:pt idx="747">
                  <c:v>41752.0</c:v>
                </c:pt>
                <c:pt idx="748">
                  <c:v>41753.0</c:v>
                </c:pt>
                <c:pt idx="749">
                  <c:v>41754.0</c:v>
                </c:pt>
                <c:pt idx="750">
                  <c:v>41755.0</c:v>
                </c:pt>
                <c:pt idx="751">
                  <c:v>41756.0</c:v>
                </c:pt>
                <c:pt idx="752">
                  <c:v>41757.0</c:v>
                </c:pt>
                <c:pt idx="753">
                  <c:v>41758.0</c:v>
                </c:pt>
                <c:pt idx="754">
                  <c:v>41759.0</c:v>
                </c:pt>
                <c:pt idx="755">
                  <c:v>41760.0</c:v>
                </c:pt>
                <c:pt idx="756">
                  <c:v>41761.0</c:v>
                </c:pt>
                <c:pt idx="757">
                  <c:v>41762.0</c:v>
                </c:pt>
                <c:pt idx="758">
                  <c:v>41763.0</c:v>
                </c:pt>
                <c:pt idx="759">
                  <c:v>41764.0</c:v>
                </c:pt>
                <c:pt idx="760">
                  <c:v>41765.0</c:v>
                </c:pt>
                <c:pt idx="761">
                  <c:v>41766.0</c:v>
                </c:pt>
                <c:pt idx="762">
                  <c:v>41767.0</c:v>
                </c:pt>
                <c:pt idx="763">
                  <c:v>41768.0</c:v>
                </c:pt>
                <c:pt idx="764">
                  <c:v>41769.0</c:v>
                </c:pt>
                <c:pt idx="765">
                  <c:v>41770.0</c:v>
                </c:pt>
                <c:pt idx="766">
                  <c:v>41771.0</c:v>
                </c:pt>
                <c:pt idx="767">
                  <c:v>41772.0</c:v>
                </c:pt>
                <c:pt idx="768">
                  <c:v>41773.0</c:v>
                </c:pt>
                <c:pt idx="769">
                  <c:v>41774.0</c:v>
                </c:pt>
                <c:pt idx="770">
                  <c:v>41775.0</c:v>
                </c:pt>
                <c:pt idx="771">
                  <c:v>41776.0</c:v>
                </c:pt>
                <c:pt idx="772">
                  <c:v>41777.0</c:v>
                </c:pt>
                <c:pt idx="773">
                  <c:v>41778.0</c:v>
                </c:pt>
                <c:pt idx="774">
                  <c:v>41779.0</c:v>
                </c:pt>
                <c:pt idx="775">
                  <c:v>41780.0</c:v>
                </c:pt>
                <c:pt idx="776">
                  <c:v>41781.0</c:v>
                </c:pt>
                <c:pt idx="777">
                  <c:v>41782.0</c:v>
                </c:pt>
                <c:pt idx="778">
                  <c:v>41783.0</c:v>
                </c:pt>
                <c:pt idx="779">
                  <c:v>41784.0</c:v>
                </c:pt>
                <c:pt idx="780">
                  <c:v>41785.0</c:v>
                </c:pt>
                <c:pt idx="781">
                  <c:v>41786.0</c:v>
                </c:pt>
                <c:pt idx="782">
                  <c:v>41787.0</c:v>
                </c:pt>
                <c:pt idx="783">
                  <c:v>41788.0</c:v>
                </c:pt>
                <c:pt idx="784">
                  <c:v>41789.0</c:v>
                </c:pt>
                <c:pt idx="785">
                  <c:v>41790.0</c:v>
                </c:pt>
                <c:pt idx="786">
                  <c:v>41791.0</c:v>
                </c:pt>
                <c:pt idx="787">
                  <c:v>41792.0</c:v>
                </c:pt>
                <c:pt idx="788">
                  <c:v>41793.0</c:v>
                </c:pt>
                <c:pt idx="789">
                  <c:v>41794.0</c:v>
                </c:pt>
                <c:pt idx="790">
                  <c:v>41795.0</c:v>
                </c:pt>
                <c:pt idx="791">
                  <c:v>41796.0</c:v>
                </c:pt>
                <c:pt idx="792">
                  <c:v>41797.0</c:v>
                </c:pt>
                <c:pt idx="793">
                  <c:v>41798.0</c:v>
                </c:pt>
                <c:pt idx="794">
                  <c:v>41799.0</c:v>
                </c:pt>
                <c:pt idx="795">
                  <c:v>41800.0</c:v>
                </c:pt>
                <c:pt idx="796">
                  <c:v>41801.0</c:v>
                </c:pt>
                <c:pt idx="797">
                  <c:v>41802.0</c:v>
                </c:pt>
                <c:pt idx="798">
                  <c:v>41803.0</c:v>
                </c:pt>
                <c:pt idx="799">
                  <c:v>41804.0</c:v>
                </c:pt>
                <c:pt idx="800">
                  <c:v>41805.0</c:v>
                </c:pt>
                <c:pt idx="801">
                  <c:v>41806.0</c:v>
                </c:pt>
                <c:pt idx="802">
                  <c:v>41807.0</c:v>
                </c:pt>
                <c:pt idx="803">
                  <c:v>41808.0</c:v>
                </c:pt>
                <c:pt idx="804">
                  <c:v>41809.0</c:v>
                </c:pt>
                <c:pt idx="805">
                  <c:v>41810.0</c:v>
                </c:pt>
                <c:pt idx="806">
                  <c:v>41811.0</c:v>
                </c:pt>
                <c:pt idx="807">
                  <c:v>41812.0</c:v>
                </c:pt>
                <c:pt idx="808">
                  <c:v>41813.0</c:v>
                </c:pt>
                <c:pt idx="809">
                  <c:v>41814.0</c:v>
                </c:pt>
                <c:pt idx="810">
                  <c:v>41815.0</c:v>
                </c:pt>
                <c:pt idx="811">
                  <c:v>41816.0</c:v>
                </c:pt>
                <c:pt idx="812">
                  <c:v>41817.0</c:v>
                </c:pt>
                <c:pt idx="813">
                  <c:v>41818.0</c:v>
                </c:pt>
                <c:pt idx="814">
                  <c:v>41819.0</c:v>
                </c:pt>
                <c:pt idx="815">
                  <c:v>41820.0</c:v>
                </c:pt>
                <c:pt idx="816">
                  <c:v>41821.0</c:v>
                </c:pt>
                <c:pt idx="817">
                  <c:v>41822.0</c:v>
                </c:pt>
                <c:pt idx="818">
                  <c:v>41823.0</c:v>
                </c:pt>
                <c:pt idx="819">
                  <c:v>41824.0</c:v>
                </c:pt>
                <c:pt idx="820">
                  <c:v>41825.0</c:v>
                </c:pt>
                <c:pt idx="821">
                  <c:v>41826.0</c:v>
                </c:pt>
                <c:pt idx="822">
                  <c:v>41827.0</c:v>
                </c:pt>
                <c:pt idx="823">
                  <c:v>41828.0</c:v>
                </c:pt>
                <c:pt idx="824">
                  <c:v>41829.0</c:v>
                </c:pt>
                <c:pt idx="825">
                  <c:v>41830.0</c:v>
                </c:pt>
                <c:pt idx="826">
                  <c:v>41831.0</c:v>
                </c:pt>
                <c:pt idx="827">
                  <c:v>41832.0</c:v>
                </c:pt>
                <c:pt idx="828">
                  <c:v>41833.0</c:v>
                </c:pt>
                <c:pt idx="829">
                  <c:v>41834.0</c:v>
                </c:pt>
                <c:pt idx="830">
                  <c:v>41835.0</c:v>
                </c:pt>
                <c:pt idx="831">
                  <c:v>41836.0</c:v>
                </c:pt>
                <c:pt idx="832">
                  <c:v>41837.0</c:v>
                </c:pt>
                <c:pt idx="833">
                  <c:v>41838.0</c:v>
                </c:pt>
                <c:pt idx="834">
                  <c:v>41839.0</c:v>
                </c:pt>
                <c:pt idx="835">
                  <c:v>41840.0</c:v>
                </c:pt>
                <c:pt idx="836">
                  <c:v>41841.0</c:v>
                </c:pt>
                <c:pt idx="837">
                  <c:v>41842.0</c:v>
                </c:pt>
                <c:pt idx="838">
                  <c:v>41843.0</c:v>
                </c:pt>
                <c:pt idx="839">
                  <c:v>41844.0</c:v>
                </c:pt>
                <c:pt idx="840">
                  <c:v>41845.0</c:v>
                </c:pt>
                <c:pt idx="841">
                  <c:v>41846.0</c:v>
                </c:pt>
                <c:pt idx="842">
                  <c:v>41847.0</c:v>
                </c:pt>
                <c:pt idx="843">
                  <c:v>41848.0</c:v>
                </c:pt>
                <c:pt idx="844">
                  <c:v>41849.0</c:v>
                </c:pt>
                <c:pt idx="845">
                  <c:v>41850.0</c:v>
                </c:pt>
                <c:pt idx="846">
                  <c:v>41851.0</c:v>
                </c:pt>
              </c:numCache>
            </c:numRef>
          </c:cat>
          <c:val>
            <c:numRef>
              <c:f>Sheet1!$K$2:$K$2618</c:f>
              <c:numCache>
                <c:formatCode>General</c:formatCode>
                <c:ptCount val="2617"/>
                <c:pt idx="0">
                  <c:v>8.14253617944414</c:v>
                </c:pt>
                <c:pt idx="1">
                  <c:v>8.56877331614996</c:v>
                </c:pt>
                <c:pt idx="2">
                  <c:v>8.839673188597968</c:v>
                </c:pt>
                <c:pt idx="3">
                  <c:v>9.269058923222368</c:v>
                </c:pt>
                <c:pt idx="4">
                  <c:v>9.76384733100647</c:v>
                </c:pt>
                <c:pt idx="5">
                  <c:v>9.40738491874569</c:v>
                </c:pt>
                <c:pt idx="6">
                  <c:v>8.775691600976158</c:v>
                </c:pt>
                <c:pt idx="7">
                  <c:v>8.43614867986269</c:v>
                </c:pt>
                <c:pt idx="8">
                  <c:v>8.723594561015558</c:v>
                </c:pt>
                <c:pt idx="9">
                  <c:v>9.6285093193982</c:v>
                </c:pt>
                <c:pt idx="10">
                  <c:v>9.86553048787435</c:v>
                </c:pt>
                <c:pt idx="11">
                  <c:v>9.78926286917944</c:v>
                </c:pt>
                <c:pt idx="12">
                  <c:v>9.80654462560933</c:v>
                </c:pt>
                <c:pt idx="13">
                  <c:v>10.0741866946219</c:v>
                </c:pt>
                <c:pt idx="14">
                  <c:v>11.4420321831281</c:v>
                </c:pt>
                <c:pt idx="15">
                  <c:v>12.1877312877972</c:v>
                </c:pt>
                <c:pt idx="16">
                  <c:v>12.026123184037</c:v>
                </c:pt>
                <c:pt idx="17">
                  <c:v>10.6966403944486</c:v>
                </c:pt>
                <c:pt idx="18">
                  <c:v>9.848540199891428</c:v>
                </c:pt>
                <c:pt idx="19">
                  <c:v>10.0988265014617</c:v>
                </c:pt>
                <c:pt idx="20">
                  <c:v>9.595328981738248</c:v>
                </c:pt>
                <c:pt idx="21">
                  <c:v>9.03883958418957</c:v>
                </c:pt>
                <c:pt idx="22">
                  <c:v>9.34261772487836</c:v>
                </c:pt>
                <c:pt idx="23">
                  <c:v>10.1024402862656</c:v>
                </c:pt>
                <c:pt idx="24">
                  <c:v>10.1586153496377</c:v>
                </c:pt>
                <c:pt idx="25">
                  <c:v>9.640013402975386</c:v>
                </c:pt>
                <c:pt idx="26">
                  <c:v>8.86821000406119</c:v>
                </c:pt>
                <c:pt idx="27">
                  <c:v>9.071552187074879</c:v>
                </c:pt>
                <c:pt idx="28">
                  <c:v>9.33853907846851</c:v>
                </c:pt>
                <c:pt idx="29">
                  <c:v>9.30142443214296</c:v>
                </c:pt>
                <c:pt idx="30">
                  <c:v>10.0386617305842</c:v>
                </c:pt>
                <c:pt idx="31">
                  <c:v>11.0587575238386</c:v>
                </c:pt>
                <c:pt idx="32">
                  <c:v>11.5454035753702</c:v>
                </c:pt>
                <c:pt idx="33">
                  <c:v>10.6236676523401</c:v>
                </c:pt>
                <c:pt idx="34">
                  <c:v>10.2087393259014</c:v>
                </c:pt>
                <c:pt idx="35">
                  <c:v>11.0570565385392</c:v>
                </c:pt>
                <c:pt idx="36">
                  <c:v>11.7033836071892</c:v>
                </c:pt>
                <c:pt idx="37">
                  <c:v>11.8532316237441</c:v>
                </c:pt>
                <c:pt idx="38">
                  <c:v>11.5215821325741</c:v>
                </c:pt>
                <c:pt idx="39">
                  <c:v>11.9066047310302</c:v>
                </c:pt>
                <c:pt idx="40">
                  <c:v>12.1815982382433</c:v>
                </c:pt>
                <c:pt idx="41">
                  <c:v>11.7167066425413</c:v>
                </c:pt>
                <c:pt idx="42">
                  <c:v>10.4138685901939</c:v>
                </c:pt>
                <c:pt idx="43">
                  <c:v>10.9453923796723</c:v>
                </c:pt>
                <c:pt idx="44">
                  <c:v>11.991094825287</c:v>
                </c:pt>
                <c:pt idx="45">
                  <c:v>12.7951297320985</c:v>
                </c:pt>
                <c:pt idx="46">
                  <c:v>12.464887253118</c:v>
                </c:pt>
                <c:pt idx="47">
                  <c:v>11.5670377519129</c:v>
                </c:pt>
                <c:pt idx="48">
                  <c:v>9.710153429120188</c:v>
                </c:pt>
                <c:pt idx="49">
                  <c:v>8.697491080176517</c:v>
                </c:pt>
                <c:pt idx="50">
                  <c:v>9.56608039718558</c:v>
                </c:pt>
                <c:pt idx="51">
                  <c:v>11.434522417579</c:v>
                </c:pt>
                <c:pt idx="52">
                  <c:v>12.0808285875157</c:v>
                </c:pt>
                <c:pt idx="53">
                  <c:v>11.5676901632413</c:v>
                </c:pt>
                <c:pt idx="54">
                  <c:v>12.363652787492</c:v>
                </c:pt>
                <c:pt idx="55">
                  <c:v>13.4735487343415</c:v>
                </c:pt>
                <c:pt idx="56">
                  <c:v>14.5205356853634</c:v>
                </c:pt>
                <c:pt idx="57">
                  <c:v>14.5342151447404</c:v>
                </c:pt>
                <c:pt idx="58">
                  <c:v>13.8469461743764</c:v>
                </c:pt>
                <c:pt idx="59">
                  <c:v>12.2576941084569</c:v>
                </c:pt>
                <c:pt idx="60">
                  <c:v>10.0395392758808</c:v>
                </c:pt>
                <c:pt idx="61">
                  <c:v>9.57497367560937</c:v>
                </c:pt>
                <c:pt idx="62">
                  <c:v>10.7277229887914</c:v>
                </c:pt>
                <c:pt idx="63">
                  <c:v>10.799696051904</c:v>
                </c:pt>
                <c:pt idx="64">
                  <c:v>10.9325604817419</c:v>
                </c:pt>
                <c:pt idx="65">
                  <c:v>12.108845478999</c:v>
                </c:pt>
                <c:pt idx="66">
                  <c:v>13.1403608323002</c:v>
                </c:pt>
                <c:pt idx="67">
                  <c:v>14.100604943865</c:v>
                </c:pt>
                <c:pt idx="68">
                  <c:v>14.0915552800002</c:v>
                </c:pt>
                <c:pt idx="69">
                  <c:v>13.2784079804127</c:v>
                </c:pt>
                <c:pt idx="70">
                  <c:v>13.4114555604102</c:v>
                </c:pt>
                <c:pt idx="71">
                  <c:v>14.8113332094647</c:v>
                </c:pt>
                <c:pt idx="72">
                  <c:v>15.8819840794126</c:v>
                </c:pt>
                <c:pt idx="73">
                  <c:v>14.4814181720066</c:v>
                </c:pt>
                <c:pt idx="74">
                  <c:v>13.0315760493827</c:v>
                </c:pt>
                <c:pt idx="75">
                  <c:v>13.849710553562</c:v>
                </c:pt>
                <c:pt idx="76">
                  <c:v>13.7934483791371</c:v>
                </c:pt>
                <c:pt idx="77">
                  <c:v>11.870343084588</c:v>
                </c:pt>
                <c:pt idx="78">
                  <c:v>10.483370110955</c:v>
                </c:pt>
                <c:pt idx="79">
                  <c:v>10.3427095983925</c:v>
                </c:pt>
                <c:pt idx="80">
                  <c:v>9.73045668758472</c:v>
                </c:pt>
                <c:pt idx="81">
                  <c:v>10.5613561971595</c:v>
                </c:pt>
                <c:pt idx="82">
                  <c:v>13.063119636417</c:v>
                </c:pt>
                <c:pt idx="83">
                  <c:v>13.730259060649</c:v>
                </c:pt>
                <c:pt idx="84">
                  <c:v>14.2958395164491</c:v>
                </c:pt>
                <c:pt idx="85">
                  <c:v>15.0090066943267</c:v>
                </c:pt>
                <c:pt idx="86">
                  <c:v>15.4097264575015</c:v>
                </c:pt>
                <c:pt idx="87">
                  <c:v>14.5316939491628</c:v>
                </c:pt>
                <c:pt idx="88">
                  <c:v>13.3206105302669</c:v>
                </c:pt>
                <c:pt idx="89">
                  <c:v>13.7512080343513</c:v>
                </c:pt>
                <c:pt idx="90">
                  <c:v>13.804218187537</c:v>
                </c:pt>
                <c:pt idx="91">
                  <c:v>14.107039741866</c:v>
                </c:pt>
                <c:pt idx="92">
                  <c:v>15.5482613000664</c:v>
                </c:pt>
                <c:pt idx="93">
                  <c:v>16.52873442350869</c:v>
                </c:pt>
                <c:pt idx="94">
                  <c:v>15.9114048289888</c:v>
                </c:pt>
                <c:pt idx="95">
                  <c:v>15.5198777098314</c:v>
                </c:pt>
                <c:pt idx="96">
                  <c:v>16.19327518557141</c:v>
                </c:pt>
                <c:pt idx="97">
                  <c:v>15.5259666083073</c:v>
                </c:pt>
                <c:pt idx="98">
                  <c:v>14.6615788653944</c:v>
                </c:pt>
                <c:pt idx="99">
                  <c:v>15.6064670713264</c:v>
                </c:pt>
                <c:pt idx="100">
                  <c:v>15.4134427183699</c:v>
                </c:pt>
                <c:pt idx="101">
                  <c:v>14.4675746427926</c:v>
                </c:pt>
                <c:pt idx="102">
                  <c:v>12.8177014866042</c:v>
                </c:pt>
                <c:pt idx="103">
                  <c:v>12.8570577298761</c:v>
                </c:pt>
                <c:pt idx="104">
                  <c:v>14.7517638334595</c:v>
                </c:pt>
                <c:pt idx="105">
                  <c:v>15.4321342488459</c:v>
                </c:pt>
                <c:pt idx="106">
                  <c:v>15.4290839707457</c:v>
                </c:pt>
                <c:pt idx="107">
                  <c:v>14.644954279765</c:v>
                </c:pt>
                <c:pt idx="108">
                  <c:v>14.8944654452964</c:v>
                </c:pt>
                <c:pt idx="109">
                  <c:v>15.6341601131434</c:v>
                </c:pt>
                <c:pt idx="110">
                  <c:v>16.0599705277499</c:v>
                </c:pt>
                <c:pt idx="111">
                  <c:v>16.08801769906569</c:v>
                </c:pt>
                <c:pt idx="112">
                  <c:v>15.2337539636576</c:v>
                </c:pt>
                <c:pt idx="113">
                  <c:v>14.4829408051256</c:v>
                </c:pt>
                <c:pt idx="114">
                  <c:v>14.3736596895882</c:v>
                </c:pt>
                <c:pt idx="115">
                  <c:v>15.1116778693104</c:v>
                </c:pt>
                <c:pt idx="116">
                  <c:v>15.3812617834474</c:v>
                </c:pt>
                <c:pt idx="117">
                  <c:v>15.3177908245521</c:v>
                </c:pt>
                <c:pt idx="118">
                  <c:v>15.5190919425132</c:v>
                </c:pt>
                <c:pt idx="119">
                  <c:v>16.212995351071</c:v>
                </c:pt>
                <c:pt idx="120">
                  <c:v>16.862485974957</c:v>
                </c:pt>
                <c:pt idx="121">
                  <c:v>15.9122533704733</c:v>
                </c:pt>
                <c:pt idx="122">
                  <c:v>15.6522085077397</c:v>
                </c:pt>
                <c:pt idx="123">
                  <c:v>15.8458841137255</c:v>
                </c:pt>
                <c:pt idx="124">
                  <c:v>15.4513878463678</c:v>
                </c:pt>
                <c:pt idx="125">
                  <c:v>14.9749953359042</c:v>
                </c:pt>
                <c:pt idx="126">
                  <c:v>15.459157422366</c:v>
                </c:pt>
                <c:pt idx="127">
                  <c:v>16.49594322976019</c:v>
                </c:pt>
                <c:pt idx="128">
                  <c:v>17.6516000236439</c:v>
                </c:pt>
                <c:pt idx="129">
                  <c:v>18.0982358478086</c:v>
                </c:pt>
                <c:pt idx="130">
                  <c:v>18.3166358475555</c:v>
                </c:pt>
                <c:pt idx="131">
                  <c:v>17.8803652662336</c:v>
                </c:pt>
                <c:pt idx="132">
                  <c:v>17.0678838096391</c:v>
                </c:pt>
                <c:pt idx="133">
                  <c:v>16.6267586845622</c:v>
                </c:pt>
                <c:pt idx="134">
                  <c:v>16.3422011137717</c:v>
                </c:pt>
                <c:pt idx="135">
                  <c:v>15.9217081837702</c:v>
                </c:pt>
                <c:pt idx="136">
                  <c:v>15.5310987432491</c:v>
                </c:pt>
                <c:pt idx="137">
                  <c:v>15.0996918092235</c:v>
                </c:pt>
                <c:pt idx="138">
                  <c:v>15.1971187354249</c:v>
                </c:pt>
                <c:pt idx="139">
                  <c:v>15.6609181794873</c:v>
                </c:pt>
                <c:pt idx="140">
                  <c:v>15.1268041632396</c:v>
                </c:pt>
                <c:pt idx="141">
                  <c:v>14.9408765840974</c:v>
                </c:pt>
                <c:pt idx="142">
                  <c:v>13.6424426274729</c:v>
                </c:pt>
                <c:pt idx="143">
                  <c:v>13.9254184099922</c:v>
                </c:pt>
                <c:pt idx="144">
                  <c:v>14.6655262054965</c:v>
                </c:pt>
                <c:pt idx="145">
                  <c:v>14.4413378035862</c:v>
                </c:pt>
                <c:pt idx="146">
                  <c:v>14.6090770642715</c:v>
                </c:pt>
                <c:pt idx="147">
                  <c:v>14.3158357378197</c:v>
                </c:pt>
                <c:pt idx="148">
                  <c:v>13.7925472015442</c:v>
                </c:pt>
                <c:pt idx="149">
                  <c:v>14.3861195133396</c:v>
                </c:pt>
                <c:pt idx="150">
                  <c:v>14.982566777475</c:v>
                </c:pt>
                <c:pt idx="151">
                  <c:v>15.4680015098043</c:v>
                </c:pt>
                <c:pt idx="152">
                  <c:v>15.8581800099174</c:v>
                </c:pt>
                <c:pt idx="153">
                  <c:v>15.15949657679221</c:v>
                </c:pt>
                <c:pt idx="154">
                  <c:v>13.224799792142</c:v>
                </c:pt>
                <c:pt idx="155">
                  <c:v>12.4076906557117</c:v>
                </c:pt>
                <c:pt idx="156">
                  <c:v>12.6693513691947</c:v>
                </c:pt>
                <c:pt idx="157">
                  <c:v>13.5000591165802</c:v>
                </c:pt>
                <c:pt idx="158">
                  <c:v>14.9208511802488</c:v>
                </c:pt>
                <c:pt idx="159">
                  <c:v>15.5357044790481</c:v>
                </c:pt>
                <c:pt idx="160">
                  <c:v>15.7896590482315</c:v>
                </c:pt>
                <c:pt idx="161">
                  <c:v>15.9273625011194</c:v>
                </c:pt>
                <c:pt idx="162">
                  <c:v>15.2550576364046</c:v>
                </c:pt>
                <c:pt idx="163">
                  <c:v>14.6672160886597</c:v>
                </c:pt>
                <c:pt idx="164">
                  <c:v>14.0814013429346</c:v>
                </c:pt>
                <c:pt idx="165">
                  <c:v>13.1845791076614</c:v>
                </c:pt>
                <c:pt idx="166">
                  <c:v>12.2250589069782</c:v>
                </c:pt>
                <c:pt idx="167">
                  <c:v>11.6973710720951</c:v>
                </c:pt>
                <c:pt idx="168">
                  <c:v>11.6973668538376</c:v>
                </c:pt>
                <c:pt idx="169">
                  <c:v>12.5828336306696</c:v>
                </c:pt>
                <c:pt idx="170">
                  <c:v>14.3296441003956</c:v>
                </c:pt>
                <c:pt idx="171">
                  <c:v>15.0447921456668</c:v>
                </c:pt>
                <c:pt idx="172">
                  <c:v>14.4966056020062</c:v>
                </c:pt>
                <c:pt idx="173">
                  <c:v>14.3874268350663</c:v>
                </c:pt>
                <c:pt idx="174">
                  <c:v>14.9842232687367</c:v>
                </c:pt>
                <c:pt idx="175">
                  <c:v>15.335509672862</c:v>
                </c:pt>
                <c:pt idx="176">
                  <c:v>15.39983781420961</c:v>
                </c:pt>
                <c:pt idx="177">
                  <c:v>15.3355722286122</c:v>
                </c:pt>
                <c:pt idx="178">
                  <c:v>15.7907338585037</c:v>
                </c:pt>
                <c:pt idx="179">
                  <c:v>16.0503642727435</c:v>
                </c:pt>
                <c:pt idx="180">
                  <c:v>15.6019385109011</c:v>
                </c:pt>
                <c:pt idx="181">
                  <c:v>13.7676495180708</c:v>
                </c:pt>
                <c:pt idx="182">
                  <c:v>12.3650424852383</c:v>
                </c:pt>
                <c:pt idx="183">
                  <c:v>12.7097449672814</c:v>
                </c:pt>
                <c:pt idx="184">
                  <c:v>11.5171297293751</c:v>
                </c:pt>
                <c:pt idx="185">
                  <c:v>10.5392010034205</c:v>
                </c:pt>
                <c:pt idx="186">
                  <c:v>10.487874954121</c:v>
                </c:pt>
                <c:pt idx="187">
                  <c:v>11.1687167009439</c:v>
                </c:pt>
                <c:pt idx="188">
                  <c:v>11.2574873500865</c:v>
                </c:pt>
                <c:pt idx="189">
                  <c:v>10.7424972804116</c:v>
                </c:pt>
                <c:pt idx="190">
                  <c:v>11.8336493741603</c:v>
                </c:pt>
                <c:pt idx="191">
                  <c:v>13.5503858539526</c:v>
                </c:pt>
                <c:pt idx="192">
                  <c:v>14.3877038927824</c:v>
                </c:pt>
                <c:pt idx="193">
                  <c:v>14.4968938977729</c:v>
                </c:pt>
                <c:pt idx="194">
                  <c:v>13.0070090117424</c:v>
                </c:pt>
                <c:pt idx="195">
                  <c:v>11.9205899766173</c:v>
                </c:pt>
                <c:pt idx="196">
                  <c:v>12.1852607656651</c:v>
                </c:pt>
                <c:pt idx="197">
                  <c:v>11.5171198024705</c:v>
                </c:pt>
                <c:pt idx="198">
                  <c:v>9.51146943138844</c:v>
                </c:pt>
                <c:pt idx="199">
                  <c:v>8.43098970100429</c:v>
                </c:pt>
                <c:pt idx="200">
                  <c:v>8.7525211880023</c:v>
                </c:pt>
                <c:pt idx="201">
                  <c:v>8.91483358310647</c:v>
                </c:pt>
                <c:pt idx="202">
                  <c:v>9.2836373510478</c:v>
                </c:pt>
                <c:pt idx="203">
                  <c:v>9.02863979349961</c:v>
                </c:pt>
                <c:pt idx="204">
                  <c:v>10.5587235209852</c:v>
                </c:pt>
                <c:pt idx="205">
                  <c:v>13.7514259743765</c:v>
                </c:pt>
                <c:pt idx="206">
                  <c:v>14.0835812458605</c:v>
                </c:pt>
                <c:pt idx="207">
                  <c:v>13.185336324347</c:v>
                </c:pt>
                <c:pt idx="208">
                  <c:v>12.1975109479962</c:v>
                </c:pt>
                <c:pt idx="209">
                  <c:v>11.2369508562469</c:v>
                </c:pt>
                <c:pt idx="210">
                  <c:v>10.2263681328539</c:v>
                </c:pt>
                <c:pt idx="211">
                  <c:v>10.9020743464401</c:v>
                </c:pt>
                <c:pt idx="212">
                  <c:v>12.6852380563368</c:v>
                </c:pt>
                <c:pt idx="213">
                  <c:v>12.45271903548861</c:v>
                </c:pt>
                <c:pt idx="214">
                  <c:v>11.9627294617764</c:v>
                </c:pt>
                <c:pt idx="215">
                  <c:v>10.6390638278752</c:v>
                </c:pt>
                <c:pt idx="216">
                  <c:v>8.54153514992503</c:v>
                </c:pt>
                <c:pt idx="217">
                  <c:v>7.29356577157515</c:v>
                </c:pt>
                <c:pt idx="218">
                  <c:v>6.661051311036969</c:v>
                </c:pt>
                <c:pt idx="219">
                  <c:v>6.692632599326679</c:v>
                </c:pt>
                <c:pt idx="220">
                  <c:v>7.20705238265021</c:v>
                </c:pt>
                <c:pt idx="221">
                  <c:v>8.95949949020724</c:v>
                </c:pt>
                <c:pt idx="222">
                  <c:v>10.4632610091655</c:v>
                </c:pt>
                <c:pt idx="223">
                  <c:v>9.731324040033154</c:v>
                </c:pt>
                <c:pt idx="224">
                  <c:v>9.09246940635713</c:v>
                </c:pt>
                <c:pt idx="225">
                  <c:v>9.717161857000698</c:v>
                </c:pt>
                <c:pt idx="226">
                  <c:v>8.96613584800508</c:v>
                </c:pt>
                <c:pt idx="227">
                  <c:v>9.3153925858245</c:v>
                </c:pt>
                <c:pt idx="228">
                  <c:v>11.3715908076316</c:v>
                </c:pt>
                <c:pt idx="229">
                  <c:v>9.83913599384585</c:v>
                </c:pt>
                <c:pt idx="230">
                  <c:v>8.83258313901962</c:v>
                </c:pt>
                <c:pt idx="231">
                  <c:v>7.92973063009727</c:v>
                </c:pt>
                <c:pt idx="232">
                  <c:v>7.608802378878919</c:v>
                </c:pt>
                <c:pt idx="233">
                  <c:v>8.49320792849685</c:v>
                </c:pt>
                <c:pt idx="234">
                  <c:v>8.82576345167427</c:v>
                </c:pt>
                <c:pt idx="235">
                  <c:v>8.27283990312044</c:v>
                </c:pt>
                <c:pt idx="236">
                  <c:v>9.60122280682864</c:v>
                </c:pt>
                <c:pt idx="237">
                  <c:v>10.3218735967426</c:v>
                </c:pt>
                <c:pt idx="238">
                  <c:v>11.1011870558356</c:v>
                </c:pt>
                <c:pt idx="239">
                  <c:v>10.8255462460275</c:v>
                </c:pt>
                <c:pt idx="240">
                  <c:v>10.8446136494581</c:v>
                </c:pt>
                <c:pt idx="241">
                  <c:v>10.1164245898155</c:v>
                </c:pt>
                <c:pt idx="242">
                  <c:v>9.54792763230091</c:v>
                </c:pt>
                <c:pt idx="243">
                  <c:v>11.4033682998495</c:v>
                </c:pt>
                <c:pt idx="244">
                  <c:v>9.989231425870408</c:v>
                </c:pt>
                <c:pt idx="245">
                  <c:v>8.46441114751135</c:v>
                </c:pt>
                <c:pt idx="246">
                  <c:v>8.40317985636762</c:v>
                </c:pt>
                <c:pt idx="247">
                  <c:v>8.914757435031857</c:v>
                </c:pt>
                <c:pt idx="248">
                  <c:v>9.037046053887003</c:v>
                </c:pt>
                <c:pt idx="249">
                  <c:v>8.52133589493895</c:v>
                </c:pt>
                <c:pt idx="250">
                  <c:v>8.04345351524521</c:v>
                </c:pt>
                <c:pt idx="251">
                  <c:v>7.027010495268259</c:v>
                </c:pt>
                <c:pt idx="252">
                  <c:v>6.87044537456156</c:v>
                </c:pt>
                <c:pt idx="253">
                  <c:v>7.04056902884113</c:v>
                </c:pt>
                <c:pt idx="254">
                  <c:v>8.24559277835595</c:v>
                </c:pt>
                <c:pt idx="255">
                  <c:v>8.999358620438228</c:v>
                </c:pt>
                <c:pt idx="256">
                  <c:v>7.33186124171747</c:v>
                </c:pt>
                <c:pt idx="257">
                  <c:v>7.110112839659569</c:v>
                </c:pt>
                <c:pt idx="258">
                  <c:v>8.25934664804774</c:v>
                </c:pt>
                <c:pt idx="259">
                  <c:v>9.544967549357729</c:v>
                </c:pt>
                <c:pt idx="260">
                  <c:v>8.91438447280839</c:v>
                </c:pt>
                <c:pt idx="261">
                  <c:v>8.95888907638991</c:v>
                </c:pt>
                <c:pt idx="262">
                  <c:v>8.98565516375755</c:v>
                </c:pt>
                <c:pt idx="263">
                  <c:v>8.572130237000573</c:v>
                </c:pt>
                <c:pt idx="264">
                  <c:v>9.149754721509828</c:v>
                </c:pt>
                <c:pt idx="265">
                  <c:v>8.86975364844386</c:v>
                </c:pt>
                <c:pt idx="266">
                  <c:v>8.292172714986178</c:v>
                </c:pt>
                <c:pt idx="267">
                  <c:v>8.0798942558706</c:v>
                </c:pt>
                <c:pt idx="268">
                  <c:v>7.662403959901739</c:v>
                </c:pt>
                <c:pt idx="269">
                  <c:v>7.16027474307172</c:v>
                </c:pt>
                <c:pt idx="270">
                  <c:v>7.198910062635418</c:v>
                </c:pt>
                <c:pt idx="271">
                  <c:v>6.79644282437282</c:v>
                </c:pt>
                <c:pt idx="272">
                  <c:v>6.96439663734433</c:v>
                </c:pt>
                <c:pt idx="273">
                  <c:v>7.58845829434158</c:v>
                </c:pt>
                <c:pt idx="274">
                  <c:v>7.78851988420193</c:v>
                </c:pt>
                <c:pt idx="275">
                  <c:v>7.86536881122484</c:v>
                </c:pt>
                <c:pt idx="276">
                  <c:v>8.0870843244232</c:v>
                </c:pt>
                <c:pt idx="277">
                  <c:v>8.52806757645998</c:v>
                </c:pt>
                <c:pt idx="278">
                  <c:v>8.39751724523715</c:v>
                </c:pt>
                <c:pt idx="279">
                  <c:v>7.1796693490687</c:v>
                </c:pt>
                <c:pt idx="280">
                  <c:v>6.7130477630268</c:v>
                </c:pt>
                <c:pt idx="281">
                  <c:v>6.050132733165899</c:v>
                </c:pt>
                <c:pt idx="282">
                  <c:v>4.853344553775639</c:v>
                </c:pt>
                <c:pt idx="283">
                  <c:v>4.691158209891599</c:v>
                </c:pt>
                <c:pt idx="284">
                  <c:v>5.3693450024766</c:v>
                </c:pt>
                <c:pt idx="285">
                  <c:v>5.814465373846208</c:v>
                </c:pt>
                <c:pt idx="286">
                  <c:v>6.291480578823939</c:v>
                </c:pt>
                <c:pt idx="287">
                  <c:v>6.423436069139229</c:v>
                </c:pt>
                <c:pt idx="288">
                  <c:v>6.244940473198749</c:v>
                </c:pt>
                <c:pt idx="289">
                  <c:v>6.04191410960717</c:v>
                </c:pt>
                <c:pt idx="290">
                  <c:v>5.82332245564517</c:v>
                </c:pt>
                <c:pt idx="291">
                  <c:v>5.87454362559877</c:v>
                </c:pt>
                <c:pt idx="292">
                  <c:v>7.47445282213108</c:v>
                </c:pt>
                <c:pt idx="293">
                  <c:v>8.70919741334613</c:v>
                </c:pt>
                <c:pt idx="294">
                  <c:v>9.06465640044885</c:v>
                </c:pt>
                <c:pt idx="295">
                  <c:v>8.158069120663818</c:v>
                </c:pt>
                <c:pt idx="296">
                  <c:v>5.841813339436709</c:v>
                </c:pt>
                <c:pt idx="297">
                  <c:v>5.509570157632409</c:v>
                </c:pt>
                <c:pt idx="298">
                  <c:v>6.794065217912789</c:v>
                </c:pt>
                <c:pt idx="299">
                  <c:v>7.322920200345438</c:v>
                </c:pt>
                <c:pt idx="300">
                  <c:v>7.04120063535827</c:v>
                </c:pt>
                <c:pt idx="301">
                  <c:v>6.50135908074212</c:v>
                </c:pt>
                <c:pt idx="302">
                  <c:v>6.440118838141879</c:v>
                </c:pt>
                <c:pt idx="303">
                  <c:v>7.268372860840929</c:v>
                </c:pt>
                <c:pt idx="304">
                  <c:v>7.848910577917938</c:v>
                </c:pt>
                <c:pt idx="305">
                  <c:v>7.38529550936455</c:v>
                </c:pt>
                <c:pt idx="306">
                  <c:v>6.17357676588971</c:v>
                </c:pt>
                <c:pt idx="307">
                  <c:v>5.751155938310459</c:v>
                </c:pt>
                <c:pt idx="308">
                  <c:v>6.08928214586028</c:v>
                </c:pt>
                <c:pt idx="309">
                  <c:v>5.20907654081242</c:v>
                </c:pt>
                <c:pt idx="310">
                  <c:v>4.7960839813216</c:v>
                </c:pt>
                <c:pt idx="311">
                  <c:v>5.96969408235493</c:v>
                </c:pt>
                <c:pt idx="312">
                  <c:v>6.87006297894701</c:v>
                </c:pt>
                <c:pt idx="313">
                  <c:v>7.698456855569639</c:v>
                </c:pt>
                <c:pt idx="314">
                  <c:v>8.41058253579386</c:v>
                </c:pt>
                <c:pt idx="315">
                  <c:v>7.72982747408365</c:v>
                </c:pt>
                <c:pt idx="316">
                  <c:v>7.03871238713046</c:v>
                </c:pt>
                <c:pt idx="317">
                  <c:v>6.610526101140589</c:v>
                </c:pt>
                <c:pt idx="318">
                  <c:v>6.043546966786109</c:v>
                </c:pt>
                <c:pt idx="319">
                  <c:v>5.4049682053375</c:v>
                </c:pt>
                <c:pt idx="320">
                  <c:v>5.687655621206769</c:v>
                </c:pt>
                <c:pt idx="321">
                  <c:v>5.97156236850277</c:v>
                </c:pt>
                <c:pt idx="322">
                  <c:v>6.154847186725889</c:v>
                </c:pt>
                <c:pt idx="323">
                  <c:v>6.10973840785673</c:v>
                </c:pt>
                <c:pt idx="324">
                  <c:v>5.68654893933314</c:v>
                </c:pt>
                <c:pt idx="325">
                  <c:v>5.26909112359107</c:v>
                </c:pt>
                <c:pt idx="326">
                  <c:v>5.210927568974499</c:v>
                </c:pt>
                <c:pt idx="327">
                  <c:v>5.622600155165029</c:v>
                </c:pt>
                <c:pt idx="328">
                  <c:v>8.1202012373053</c:v>
                </c:pt>
                <c:pt idx="329">
                  <c:v>9.85157164488725</c:v>
                </c:pt>
                <c:pt idx="330">
                  <c:v>9.01063043530212</c:v>
                </c:pt>
                <c:pt idx="331">
                  <c:v>8.25050359765938</c:v>
                </c:pt>
                <c:pt idx="332">
                  <c:v>7.762024241869719</c:v>
                </c:pt>
                <c:pt idx="333">
                  <c:v>7.223392868136069</c:v>
                </c:pt>
                <c:pt idx="334">
                  <c:v>6.2771861755644</c:v>
                </c:pt>
                <c:pt idx="335">
                  <c:v>6.41050118286437</c:v>
                </c:pt>
                <c:pt idx="336">
                  <c:v>7.01309362572292</c:v>
                </c:pt>
                <c:pt idx="337">
                  <c:v>7.392031897403089</c:v>
                </c:pt>
                <c:pt idx="338">
                  <c:v>8.13254728058816</c:v>
                </c:pt>
                <c:pt idx="339">
                  <c:v>8.35506986863031</c:v>
                </c:pt>
                <c:pt idx="340">
                  <c:v>8.83355203329042</c:v>
                </c:pt>
                <c:pt idx="341">
                  <c:v>9.605692778732551</c:v>
                </c:pt>
                <c:pt idx="342">
                  <c:v>9.86299285880423</c:v>
                </c:pt>
                <c:pt idx="343">
                  <c:v>9.46931358800621</c:v>
                </c:pt>
                <c:pt idx="344">
                  <c:v>8.92703057148014</c:v>
                </c:pt>
                <c:pt idx="345">
                  <c:v>8.26122717864634</c:v>
                </c:pt>
                <c:pt idx="346">
                  <c:v>7.826300836202689</c:v>
                </c:pt>
                <c:pt idx="347">
                  <c:v>7.02322528901893</c:v>
                </c:pt>
                <c:pt idx="348">
                  <c:v>8.142717915230158</c:v>
                </c:pt>
                <c:pt idx="349">
                  <c:v>7.813452027817409</c:v>
                </c:pt>
                <c:pt idx="350">
                  <c:v>6.54295218534119</c:v>
                </c:pt>
                <c:pt idx="351">
                  <c:v>6.56649910581707</c:v>
                </c:pt>
                <c:pt idx="352">
                  <c:v>7.313989121286879</c:v>
                </c:pt>
                <c:pt idx="353">
                  <c:v>7.120551832656858</c:v>
                </c:pt>
                <c:pt idx="354">
                  <c:v>7.9093841786835</c:v>
                </c:pt>
                <c:pt idx="355">
                  <c:v>9.469561799187072</c:v>
                </c:pt>
                <c:pt idx="356">
                  <c:v>9.64266791265134</c:v>
                </c:pt>
                <c:pt idx="357">
                  <c:v>10.5527775333744</c:v>
                </c:pt>
                <c:pt idx="358">
                  <c:v>10.9401243072468</c:v>
                </c:pt>
                <c:pt idx="359">
                  <c:v>10.4687030992329</c:v>
                </c:pt>
                <c:pt idx="360">
                  <c:v>10.6675912382081</c:v>
                </c:pt>
                <c:pt idx="361">
                  <c:v>10.7410029864118</c:v>
                </c:pt>
                <c:pt idx="362">
                  <c:v>10.7702151853218</c:v>
                </c:pt>
                <c:pt idx="363">
                  <c:v>10.4546729645237</c:v>
                </c:pt>
                <c:pt idx="364">
                  <c:v>10.0984565155312</c:v>
                </c:pt>
                <c:pt idx="365">
                  <c:v>10.596172248216</c:v>
                </c:pt>
                <c:pt idx="366">
                  <c:v>10.1374126951603</c:v>
                </c:pt>
                <c:pt idx="367">
                  <c:v>9.05248794008664</c:v>
                </c:pt>
                <c:pt idx="368">
                  <c:v>9.103395768911767</c:v>
                </c:pt>
                <c:pt idx="369">
                  <c:v>9.80145049882704</c:v>
                </c:pt>
                <c:pt idx="370">
                  <c:v>9.779812129532487</c:v>
                </c:pt>
                <c:pt idx="371">
                  <c:v>9.65685327904939</c:v>
                </c:pt>
                <c:pt idx="372">
                  <c:v>9.339364553694302</c:v>
                </c:pt>
                <c:pt idx="373">
                  <c:v>8.34890359182863</c:v>
                </c:pt>
                <c:pt idx="374">
                  <c:v>7.59611334586425</c:v>
                </c:pt>
                <c:pt idx="375">
                  <c:v>7.36326163493912</c:v>
                </c:pt>
                <c:pt idx="376">
                  <c:v>8.11843739896344</c:v>
                </c:pt>
                <c:pt idx="377">
                  <c:v>9.06555813949398</c:v>
                </c:pt>
                <c:pt idx="378">
                  <c:v>9.932078747102548</c:v>
                </c:pt>
                <c:pt idx="379">
                  <c:v>10.2561568559441</c:v>
                </c:pt>
                <c:pt idx="380">
                  <c:v>10.3970121119234</c:v>
                </c:pt>
                <c:pt idx="381">
                  <c:v>10.8874989529252</c:v>
                </c:pt>
                <c:pt idx="382">
                  <c:v>11.3825216872167</c:v>
                </c:pt>
                <c:pt idx="383">
                  <c:v>11.6355936208931</c:v>
                </c:pt>
                <c:pt idx="384">
                  <c:v>11.069680523685</c:v>
                </c:pt>
                <c:pt idx="385">
                  <c:v>10.4649026542126</c:v>
                </c:pt>
                <c:pt idx="386">
                  <c:v>11.6504906349323</c:v>
                </c:pt>
                <c:pt idx="387">
                  <c:v>11.49977847597</c:v>
                </c:pt>
                <c:pt idx="388">
                  <c:v>11.216298446899</c:v>
                </c:pt>
                <c:pt idx="389">
                  <c:v>10.6871082288624</c:v>
                </c:pt>
                <c:pt idx="390">
                  <c:v>10.8395787164383</c:v>
                </c:pt>
                <c:pt idx="391">
                  <c:v>12.309673666659</c:v>
                </c:pt>
                <c:pt idx="392">
                  <c:v>12.9765627480931</c:v>
                </c:pt>
                <c:pt idx="393">
                  <c:v>13.5023979020989</c:v>
                </c:pt>
                <c:pt idx="394">
                  <c:v>13.1485955854094</c:v>
                </c:pt>
                <c:pt idx="395">
                  <c:v>10.983816213176</c:v>
                </c:pt>
                <c:pt idx="396">
                  <c:v>11.0632456169382</c:v>
                </c:pt>
                <c:pt idx="397">
                  <c:v>11.7637281733538</c:v>
                </c:pt>
                <c:pt idx="398">
                  <c:v>12.2005568368458</c:v>
                </c:pt>
                <c:pt idx="399">
                  <c:v>13.2572089818502</c:v>
                </c:pt>
                <c:pt idx="400">
                  <c:v>13.9881509075559</c:v>
                </c:pt>
                <c:pt idx="401">
                  <c:v>14.35464003536</c:v>
                </c:pt>
                <c:pt idx="402">
                  <c:v>13.7103258987362</c:v>
                </c:pt>
                <c:pt idx="403">
                  <c:v>12.7184039324226</c:v>
                </c:pt>
                <c:pt idx="404">
                  <c:v>11.889737179577</c:v>
                </c:pt>
                <c:pt idx="405">
                  <c:v>11.4627355725098</c:v>
                </c:pt>
                <c:pt idx="406">
                  <c:v>10.7976984762958</c:v>
                </c:pt>
                <c:pt idx="407">
                  <c:v>10.7197846419813</c:v>
                </c:pt>
                <c:pt idx="408">
                  <c:v>11.8381312784854</c:v>
                </c:pt>
                <c:pt idx="409">
                  <c:v>12.7343774608743</c:v>
                </c:pt>
                <c:pt idx="410">
                  <c:v>10.9390971497489</c:v>
                </c:pt>
                <c:pt idx="411">
                  <c:v>8.40554468463498</c:v>
                </c:pt>
                <c:pt idx="412">
                  <c:v>8.846221108352886</c:v>
                </c:pt>
                <c:pt idx="413">
                  <c:v>9.439840340613328</c:v>
                </c:pt>
                <c:pt idx="414">
                  <c:v>9.93673990158713</c:v>
                </c:pt>
                <c:pt idx="415">
                  <c:v>11.8699298985685</c:v>
                </c:pt>
                <c:pt idx="416">
                  <c:v>11.8719083759389</c:v>
                </c:pt>
                <c:pt idx="417">
                  <c:v>12.0745609064659</c:v>
                </c:pt>
                <c:pt idx="418">
                  <c:v>12.725664690461</c:v>
                </c:pt>
                <c:pt idx="419">
                  <c:v>11.5473637069003</c:v>
                </c:pt>
                <c:pt idx="420">
                  <c:v>11.840047543588</c:v>
                </c:pt>
                <c:pt idx="421">
                  <c:v>13.4446474807318</c:v>
                </c:pt>
                <c:pt idx="422">
                  <c:v>13.7316445154635</c:v>
                </c:pt>
                <c:pt idx="423">
                  <c:v>14.1651295519237</c:v>
                </c:pt>
                <c:pt idx="424">
                  <c:v>14.7146584261981</c:v>
                </c:pt>
                <c:pt idx="425">
                  <c:v>14.7374350091144</c:v>
                </c:pt>
                <c:pt idx="426">
                  <c:v>15.0781458892856</c:v>
                </c:pt>
                <c:pt idx="427">
                  <c:v>15.2066613847429</c:v>
                </c:pt>
                <c:pt idx="428">
                  <c:v>16.3505297073347</c:v>
                </c:pt>
                <c:pt idx="429">
                  <c:v>16.3589388181591</c:v>
                </c:pt>
                <c:pt idx="430">
                  <c:v>14.1078314259504</c:v>
                </c:pt>
                <c:pt idx="431">
                  <c:v>12.4431825632117</c:v>
                </c:pt>
                <c:pt idx="432">
                  <c:v>11.7442725448995</c:v>
                </c:pt>
                <c:pt idx="433">
                  <c:v>11.8826087143113</c:v>
                </c:pt>
                <c:pt idx="434">
                  <c:v>13.2683469170218</c:v>
                </c:pt>
                <c:pt idx="435">
                  <c:v>13.9781510292153</c:v>
                </c:pt>
                <c:pt idx="436">
                  <c:v>14.1544673508776</c:v>
                </c:pt>
                <c:pt idx="437">
                  <c:v>14.0361926776368</c:v>
                </c:pt>
                <c:pt idx="438">
                  <c:v>12.742900789474</c:v>
                </c:pt>
                <c:pt idx="439">
                  <c:v>11.7025335546296</c:v>
                </c:pt>
                <c:pt idx="440">
                  <c:v>11.9242333783361</c:v>
                </c:pt>
                <c:pt idx="441">
                  <c:v>12.8312239220283</c:v>
                </c:pt>
                <c:pt idx="442">
                  <c:v>14.1175178608646</c:v>
                </c:pt>
                <c:pt idx="443">
                  <c:v>14.281831394435</c:v>
                </c:pt>
                <c:pt idx="444">
                  <c:v>13.2026088147197</c:v>
                </c:pt>
                <c:pt idx="445">
                  <c:v>13.2843497525747</c:v>
                </c:pt>
                <c:pt idx="446">
                  <c:v>14.3411915825458</c:v>
                </c:pt>
                <c:pt idx="447">
                  <c:v>15.8803504146955</c:v>
                </c:pt>
                <c:pt idx="448">
                  <c:v>15.9399756570183</c:v>
                </c:pt>
                <c:pt idx="449">
                  <c:v>15.6607729083787</c:v>
                </c:pt>
                <c:pt idx="450">
                  <c:v>17.5119672783051</c:v>
                </c:pt>
                <c:pt idx="451">
                  <c:v>17.2822502242429</c:v>
                </c:pt>
                <c:pt idx="452">
                  <c:v>17.6808026758208</c:v>
                </c:pt>
                <c:pt idx="453">
                  <c:v>17.9784971870589</c:v>
                </c:pt>
                <c:pt idx="454">
                  <c:v>17.2551772920425</c:v>
                </c:pt>
                <c:pt idx="455">
                  <c:v>15.8319534502346</c:v>
                </c:pt>
                <c:pt idx="456">
                  <c:v>15.3702375512369</c:v>
                </c:pt>
                <c:pt idx="457">
                  <c:v>16.1309485035866</c:v>
                </c:pt>
                <c:pt idx="458">
                  <c:v>16.3487047920729</c:v>
                </c:pt>
                <c:pt idx="459">
                  <c:v>16.79759338867609</c:v>
                </c:pt>
                <c:pt idx="460">
                  <c:v>16.96857695366069</c:v>
                </c:pt>
                <c:pt idx="461">
                  <c:v>16.4623809046085</c:v>
                </c:pt>
                <c:pt idx="462">
                  <c:v>15.0866694870483</c:v>
                </c:pt>
                <c:pt idx="463">
                  <c:v>15.1818058850731</c:v>
                </c:pt>
                <c:pt idx="464">
                  <c:v>16.4617503940712</c:v>
                </c:pt>
                <c:pt idx="465">
                  <c:v>16.684586423616</c:v>
                </c:pt>
                <c:pt idx="466">
                  <c:v>15.0384398444779</c:v>
                </c:pt>
                <c:pt idx="467">
                  <c:v>14.4171560126633</c:v>
                </c:pt>
                <c:pt idx="468">
                  <c:v>15.8434480551995</c:v>
                </c:pt>
                <c:pt idx="469">
                  <c:v>15.5878728698196</c:v>
                </c:pt>
                <c:pt idx="470">
                  <c:v>15.4564783648212</c:v>
                </c:pt>
                <c:pt idx="471">
                  <c:v>16.39503339482989</c:v>
                </c:pt>
                <c:pt idx="472">
                  <c:v>17.242289459035</c:v>
                </c:pt>
                <c:pt idx="473">
                  <c:v>17.06262751559769</c:v>
                </c:pt>
                <c:pt idx="474">
                  <c:v>17.09154229163709</c:v>
                </c:pt>
                <c:pt idx="475">
                  <c:v>17.9509757845468</c:v>
                </c:pt>
                <c:pt idx="476">
                  <c:v>18.3152959436681</c:v>
                </c:pt>
                <c:pt idx="477">
                  <c:v>17.8791584508747</c:v>
                </c:pt>
                <c:pt idx="478">
                  <c:v>16.43188069577061</c:v>
                </c:pt>
                <c:pt idx="479">
                  <c:v>14.4924172876565</c:v>
                </c:pt>
                <c:pt idx="480">
                  <c:v>14.0291807263002</c:v>
                </c:pt>
                <c:pt idx="481">
                  <c:v>14.2107159597943</c:v>
                </c:pt>
                <c:pt idx="482">
                  <c:v>14.0790674796336</c:v>
                </c:pt>
                <c:pt idx="483">
                  <c:v>14.1564081458103</c:v>
                </c:pt>
                <c:pt idx="484">
                  <c:v>15.3960822241103</c:v>
                </c:pt>
                <c:pt idx="485">
                  <c:v>16.2716893649256</c:v>
                </c:pt>
                <c:pt idx="486">
                  <c:v>16.34423323891529</c:v>
                </c:pt>
                <c:pt idx="487">
                  <c:v>15.5194091708519</c:v>
                </c:pt>
                <c:pt idx="488">
                  <c:v>14.0799213042424</c:v>
                </c:pt>
                <c:pt idx="489">
                  <c:v>14.1574538443947</c:v>
                </c:pt>
                <c:pt idx="490">
                  <c:v>14.8274269431898</c:v>
                </c:pt>
                <c:pt idx="491">
                  <c:v>14.9815346270886</c:v>
                </c:pt>
                <c:pt idx="492">
                  <c:v>15.4667869235204</c:v>
                </c:pt>
                <c:pt idx="493">
                  <c:v>15.7311511087654</c:v>
                </c:pt>
                <c:pt idx="494">
                  <c:v>15.6638939836537</c:v>
                </c:pt>
                <c:pt idx="495">
                  <c:v>15.9772858305106</c:v>
                </c:pt>
                <c:pt idx="496">
                  <c:v>16.5830488492822</c:v>
                </c:pt>
                <c:pt idx="497">
                  <c:v>17.34240209926099</c:v>
                </c:pt>
                <c:pt idx="498">
                  <c:v>17.1491607127762</c:v>
                </c:pt>
                <c:pt idx="499">
                  <c:v>16.75569289746229</c:v>
                </c:pt>
                <c:pt idx="500">
                  <c:v>17.3430675983708</c:v>
                </c:pt>
                <c:pt idx="501">
                  <c:v>17.3323258166545</c:v>
                </c:pt>
                <c:pt idx="502">
                  <c:v>16.6000752327447</c:v>
                </c:pt>
                <c:pt idx="503">
                  <c:v>15.6004885146583</c:v>
                </c:pt>
                <c:pt idx="504">
                  <c:v>15.3343706457153</c:v>
                </c:pt>
                <c:pt idx="505">
                  <c:v>15.3987801101006</c:v>
                </c:pt>
                <c:pt idx="506">
                  <c:v>15.193133570631</c:v>
                </c:pt>
                <c:pt idx="507">
                  <c:v>15.0441966632353</c:v>
                </c:pt>
                <c:pt idx="508">
                  <c:v>14.9835815443702</c:v>
                </c:pt>
                <c:pt idx="509">
                  <c:v>15.4691817021603</c:v>
                </c:pt>
                <c:pt idx="510">
                  <c:v>15.9794187977851</c:v>
                </c:pt>
                <c:pt idx="511">
                  <c:v>16.5854001096165</c:v>
                </c:pt>
                <c:pt idx="512">
                  <c:v>16.7792287594234</c:v>
                </c:pt>
                <c:pt idx="513">
                  <c:v>15.6013339789682</c:v>
                </c:pt>
                <c:pt idx="514">
                  <c:v>15.4695369381691</c:v>
                </c:pt>
                <c:pt idx="515">
                  <c:v>15.4621022289366</c:v>
                </c:pt>
                <c:pt idx="516">
                  <c:v>14.4965082049213</c:v>
                </c:pt>
                <c:pt idx="517">
                  <c:v>14.2140303143061</c:v>
                </c:pt>
                <c:pt idx="518">
                  <c:v>15.0652233526801</c:v>
                </c:pt>
                <c:pt idx="519">
                  <c:v>16.2045308423864</c:v>
                </c:pt>
                <c:pt idx="520">
                  <c:v>16.9276279678208</c:v>
                </c:pt>
                <c:pt idx="521">
                  <c:v>17.4291359556254</c:v>
                </c:pt>
                <c:pt idx="522">
                  <c:v>17.127500261813</c:v>
                </c:pt>
                <c:pt idx="523">
                  <c:v>15.4624279421727</c:v>
                </c:pt>
                <c:pt idx="524">
                  <c:v>15.2695838417323</c:v>
                </c:pt>
                <c:pt idx="525">
                  <c:v>15.60186702019</c:v>
                </c:pt>
                <c:pt idx="526">
                  <c:v>15.3356160158911</c:v>
                </c:pt>
                <c:pt idx="527">
                  <c:v>15.3999300132705</c:v>
                </c:pt>
                <c:pt idx="528">
                  <c:v>14.887921526733</c:v>
                </c:pt>
                <c:pt idx="529">
                  <c:v>13.8882797451581</c:v>
                </c:pt>
                <c:pt idx="530">
                  <c:v>13.5503395233137</c:v>
                </c:pt>
                <c:pt idx="531">
                  <c:v>14.0323493946892</c:v>
                </c:pt>
                <c:pt idx="532">
                  <c:v>13.2801172600737</c:v>
                </c:pt>
                <c:pt idx="533">
                  <c:v>12.4593918212768</c:v>
                </c:pt>
                <c:pt idx="534">
                  <c:v>12.4995229358803</c:v>
                </c:pt>
                <c:pt idx="535">
                  <c:v>13.1639645422265</c:v>
                </c:pt>
                <c:pt idx="536">
                  <c:v>13.2517874614908</c:v>
                </c:pt>
                <c:pt idx="537">
                  <c:v>11.3109124989367</c:v>
                </c:pt>
                <c:pt idx="538">
                  <c:v>10.2939421043754</c:v>
                </c:pt>
                <c:pt idx="539">
                  <c:v>10.6941471782012</c:v>
                </c:pt>
                <c:pt idx="540">
                  <c:v>11.4330985836538</c:v>
                </c:pt>
                <c:pt idx="541">
                  <c:v>13.0440182403187</c:v>
                </c:pt>
                <c:pt idx="542">
                  <c:v>13.6658828206206</c:v>
                </c:pt>
                <c:pt idx="543">
                  <c:v>12.331738737758</c:v>
                </c:pt>
                <c:pt idx="544">
                  <c:v>10.7972299494795</c:v>
                </c:pt>
                <c:pt idx="545">
                  <c:v>10.0067934576987</c:v>
                </c:pt>
                <c:pt idx="546">
                  <c:v>10.2038821500494</c:v>
                </c:pt>
                <c:pt idx="547">
                  <c:v>10.7957374703549</c:v>
                </c:pt>
                <c:pt idx="548">
                  <c:v>10.2918300841137</c:v>
                </c:pt>
                <c:pt idx="549">
                  <c:v>9.92280216225404</c:v>
                </c:pt>
                <c:pt idx="550">
                  <c:v>9.986023900793668</c:v>
                </c:pt>
                <c:pt idx="551">
                  <c:v>10.5392282358558</c:v>
                </c:pt>
                <c:pt idx="552">
                  <c:v>10.1016436518514</c:v>
                </c:pt>
                <c:pt idx="553">
                  <c:v>9.690152671156368</c:v>
                </c:pt>
                <c:pt idx="554">
                  <c:v>9.80118049087195</c:v>
                </c:pt>
                <c:pt idx="555">
                  <c:v>9.92241591434248</c:v>
                </c:pt>
                <c:pt idx="556">
                  <c:v>9.461213927797848</c:v>
                </c:pt>
                <c:pt idx="557">
                  <c:v>9.46121557849837</c:v>
                </c:pt>
                <c:pt idx="558">
                  <c:v>9.30631116886221</c:v>
                </c:pt>
                <c:pt idx="559">
                  <c:v>9.23560173940934</c:v>
                </c:pt>
                <c:pt idx="560">
                  <c:v>9.62618153689981</c:v>
                </c:pt>
                <c:pt idx="561">
                  <c:v>10.0442816251046</c:v>
                </c:pt>
                <c:pt idx="562">
                  <c:v>10.4878739951482</c:v>
                </c:pt>
                <c:pt idx="563">
                  <c:v>10.5392059914273</c:v>
                </c:pt>
                <c:pt idx="564">
                  <c:v>10.1016399192029</c:v>
                </c:pt>
                <c:pt idx="565">
                  <c:v>9.690158495359379</c:v>
                </c:pt>
                <c:pt idx="566">
                  <c:v>9.30631965507447</c:v>
                </c:pt>
                <c:pt idx="567">
                  <c:v>9.39334132853941</c:v>
                </c:pt>
                <c:pt idx="568">
                  <c:v>9.690159900513018</c:v>
                </c:pt>
                <c:pt idx="569">
                  <c:v>9.161248355893</c:v>
                </c:pt>
                <c:pt idx="570">
                  <c:v>8.87259167959282</c:v>
                </c:pt>
                <c:pt idx="571">
                  <c:v>8.478960373704178</c:v>
                </c:pt>
                <c:pt idx="572">
                  <c:v>7.64901116254407</c:v>
                </c:pt>
                <c:pt idx="573">
                  <c:v>8.244822710843358</c:v>
                </c:pt>
                <c:pt idx="574">
                  <c:v>9.39334560830046</c:v>
                </c:pt>
                <c:pt idx="575">
                  <c:v>9.233327543935268</c:v>
                </c:pt>
                <c:pt idx="576">
                  <c:v>8.0134675473098</c:v>
                </c:pt>
                <c:pt idx="577">
                  <c:v>7.55306122451617</c:v>
                </c:pt>
                <c:pt idx="578">
                  <c:v>8.45117685800075</c:v>
                </c:pt>
                <c:pt idx="579">
                  <c:v>9.92655632391031</c:v>
                </c:pt>
                <c:pt idx="580">
                  <c:v>10.5894773027582</c:v>
                </c:pt>
                <c:pt idx="581">
                  <c:v>9.37587928041938</c:v>
                </c:pt>
                <c:pt idx="582">
                  <c:v>8.61848554156487</c:v>
                </c:pt>
                <c:pt idx="583">
                  <c:v>8.30945402209718</c:v>
                </c:pt>
                <c:pt idx="584">
                  <c:v>8.33260454415738</c:v>
                </c:pt>
                <c:pt idx="585">
                  <c:v>9.676006620485871</c:v>
                </c:pt>
                <c:pt idx="586">
                  <c:v>11.2137399637155</c:v>
                </c:pt>
                <c:pt idx="587">
                  <c:v>9.87559005864926</c:v>
                </c:pt>
                <c:pt idx="588">
                  <c:v>8.30945805281635</c:v>
                </c:pt>
                <c:pt idx="589">
                  <c:v>8.018893083677648</c:v>
                </c:pt>
                <c:pt idx="590">
                  <c:v>7.654440865810669</c:v>
                </c:pt>
                <c:pt idx="591">
                  <c:v>7.493774989205439</c:v>
                </c:pt>
                <c:pt idx="592">
                  <c:v>9.47514877726393</c:v>
                </c:pt>
                <c:pt idx="593">
                  <c:v>10.1787944882329</c:v>
                </c:pt>
                <c:pt idx="594">
                  <c:v>9.92127951416126</c:v>
                </c:pt>
                <c:pt idx="595">
                  <c:v>8.98949211344339</c:v>
                </c:pt>
                <c:pt idx="596">
                  <c:v>7.56929466883054</c:v>
                </c:pt>
                <c:pt idx="597">
                  <c:v>5.89573099195238</c:v>
                </c:pt>
                <c:pt idx="598">
                  <c:v>5.313582616521309</c:v>
                </c:pt>
                <c:pt idx="599">
                  <c:v>5.597664369058569</c:v>
                </c:pt>
                <c:pt idx="600">
                  <c:v>6.26126950046715</c:v>
                </c:pt>
                <c:pt idx="601">
                  <c:v>6.86524270834208</c:v>
                </c:pt>
                <c:pt idx="602">
                  <c:v>6.95463779592459</c:v>
                </c:pt>
                <c:pt idx="603">
                  <c:v>7.02553117539166</c:v>
                </c:pt>
                <c:pt idx="604">
                  <c:v>7.648455887754289</c:v>
                </c:pt>
                <c:pt idx="605">
                  <c:v>8.13173993451137</c:v>
                </c:pt>
                <c:pt idx="606">
                  <c:v>8.004961029478409</c:v>
                </c:pt>
                <c:pt idx="607">
                  <c:v>5.28975245706437</c:v>
                </c:pt>
                <c:pt idx="608">
                  <c:v>2.17800113476749</c:v>
                </c:pt>
                <c:pt idx="609">
                  <c:v>0.450277722793612</c:v>
                </c:pt>
                <c:pt idx="610">
                  <c:v>1.407360456109169</c:v>
                </c:pt>
                <c:pt idx="611">
                  <c:v>1.45159550278854</c:v>
                </c:pt>
                <c:pt idx="612">
                  <c:v>1.71618285756868</c:v>
                </c:pt>
                <c:pt idx="613">
                  <c:v>2.37866887743569</c:v>
                </c:pt>
                <c:pt idx="614">
                  <c:v>2.84740808854297</c:v>
                </c:pt>
                <c:pt idx="615">
                  <c:v>3.73375913303567</c:v>
                </c:pt>
                <c:pt idx="616">
                  <c:v>4.564192989441409</c:v>
                </c:pt>
                <c:pt idx="617">
                  <c:v>5.27905230517775</c:v>
                </c:pt>
                <c:pt idx="618">
                  <c:v>5.32319818268393</c:v>
                </c:pt>
                <c:pt idx="619">
                  <c:v>4.73602303626308</c:v>
                </c:pt>
                <c:pt idx="620">
                  <c:v>4.93054913554498</c:v>
                </c:pt>
                <c:pt idx="621">
                  <c:v>5.82022912081416</c:v>
                </c:pt>
                <c:pt idx="622">
                  <c:v>6.51392984017932</c:v>
                </c:pt>
                <c:pt idx="623">
                  <c:v>6.306420778651439</c:v>
                </c:pt>
                <c:pt idx="624">
                  <c:v>6.34326212411157</c:v>
                </c:pt>
                <c:pt idx="625">
                  <c:v>7.1196121150222</c:v>
                </c:pt>
                <c:pt idx="626">
                  <c:v>7.126699068385479</c:v>
                </c:pt>
                <c:pt idx="627">
                  <c:v>6.687830040174989</c:v>
                </c:pt>
                <c:pt idx="628">
                  <c:v>6.04856852382569</c:v>
                </c:pt>
                <c:pt idx="629">
                  <c:v>5.30266500362551</c:v>
                </c:pt>
                <c:pt idx="630">
                  <c:v>5.1286415883486</c:v>
                </c:pt>
                <c:pt idx="631">
                  <c:v>5.41460821939134</c:v>
                </c:pt>
                <c:pt idx="632">
                  <c:v>5.51282280460329</c:v>
                </c:pt>
                <c:pt idx="633">
                  <c:v>4.734321679168259</c:v>
                </c:pt>
                <c:pt idx="634">
                  <c:v>4.92907530082165</c:v>
                </c:pt>
                <c:pt idx="635">
                  <c:v>5.45622891067112</c:v>
                </c:pt>
                <c:pt idx="636">
                  <c:v>5.887096246437018</c:v>
                </c:pt>
                <c:pt idx="637">
                  <c:v>6.430016538215869</c:v>
                </c:pt>
                <c:pt idx="638">
                  <c:v>6.68731030387166</c:v>
                </c:pt>
                <c:pt idx="639">
                  <c:v>6.04812169146086</c:v>
                </c:pt>
                <c:pt idx="640">
                  <c:v>4.93261115860127</c:v>
                </c:pt>
                <c:pt idx="641">
                  <c:v>5.57621805595252</c:v>
                </c:pt>
                <c:pt idx="642">
                  <c:v>7.26557699386406</c:v>
                </c:pt>
                <c:pt idx="643">
                  <c:v>8.30694796009697</c:v>
                </c:pt>
                <c:pt idx="644">
                  <c:v>8.0161073982081</c:v>
                </c:pt>
                <c:pt idx="645">
                  <c:v>8.223093708727378</c:v>
                </c:pt>
                <c:pt idx="646">
                  <c:v>8.34282018630831</c:v>
                </c:pt>
                <c:pt idx="647">
                  <c:v>7.03642530712183</c:v>
                </c:pt>
                <c:pt idx="648">
                  <c:v>6.40030816182276</c:v>
                </c:pt>
                <c:pt idx="649">
                  <c:v>6.087460962589549</c:v>
                </c:pt>
                <c:pt idx="650">
                  <c:v>6.13365435469209</c:v>
                </c:pt>
                <c:pt idx="651">
                  <c:v>6.064387729177948</c:v>
                </c:pt>
                <c:pt idx="652">
                  <c:v>6.33923351034403</c:v>
                </c:pt>
                <c:pt idx="653">
                  <c:v>6.51316076192248</c:v>
                </c:pt>
                <c:pt idx="654">
                  <c:v>6.30561414998426</c:v>
                </c:pt>
                <c:pt idx="655">
                  <c:v>5.94864059544834</c:v>
                </c:pt>
                <c:pt idx="656">
                  <c:v>6.06257009147053</c:v>
                </c:pt>
                <c:pt idx="657">
                  <c:v>6.89851368432239</c:v>
                </c:pt>
                <c:pt idx="658">
                  <c:v>8.53350172080892</c:v>
                </c:pt>
                <c:pt idx="659">
                  <c:v>8.19149349237224</c:v>
                </c:pt>
                <c:pt idx="660">
                  <c:v>7.21183216635563</c:v>
                </c:pt>
                <c:pt idx="661">
                  <c:v>7.03662067106896</c:v>
                </c:pt>
                <c:pt idx="662">
                  <c:v>7.836485486856799</c:v>
                </c:pt>
                <c:pt idx="663">
                  <c:v>9.7959331470673</c:v>
                </c:pt>
                <c:pt idx="664">
                  <c:v>9.284331694597547</c:v>
                </c:pt>
                <c:pt idx="665">
                  <c:v>7.744882207006778</c:v>
                </c:pt>
                <c:pt idx="666">
                  <c:v>5.847861981566409</c:v>
                </c:pt>
                <c:pt idx="667">
                  <c:v>5.574616951089749</c:v>
                </c:pt>
                <c:pt idx="668">
                  <c:v>6.01170590617286</c:v>
                </c:pt>
                <c:pt idx="669">
                  <c:v>5.322339108125609</c:v>
                </c:pt>
                <c:pt idx="670">
                  <c:v>4.8355978546627</c:v>
                </c:pt>
                <c:pt idx="671">
                  <c:v>6.344047732737709</c:v>
                </c:pt>
                <c:pt idx="672">
                  <c:v>8.488225145582076</c:v>
                </c:pt>
                <c:pt idx="673">
                  <c:v>8.75552700819751</c:v>
                </c:pt>
                <c:pt idx="674">
                  <c:v>9.51502525337898</c:v>
                </c:pt>
                <c:pt idx="675">
                  <c:v>9.5864879027911</c:v>
                </c:pt>
                <c:pt idx="676">
                  <c:v>9.6067770016582</c:v>
                </c:pt>
                <c:pt idx="677">
                  <c:v>9.170367080181288</c:v>
                </c:pt>
                <c:pt idx="678">
                  <c:v>9.68947616295063</c:v>
                </c:pt>
                <c:pt idx="679">
                  <c:v>10.0924861444906</c:v>
                </c:pt>
                <c:pt idx="680">
                  <c:v>10.0243625362894</c:v>
                </c:pt>
                <c:pt idx="681">
                  <c:v>9.08472629613297</c:v>
                </c:pt>
                <c:pt idx="682">
                  <c:v>8.21809655127026</c:v>
                </c:pt>
                <c:pt idx="683">
                  <c:v>8.619011146033577</c:v>
                </c:pt>
                <c:pt idx="684">
                  <c:v>8.72141475968324</c:v>
                </c:pt>
                <c:pt idx="685">
                  <c:v>8.06417201519934</c:v>
                </c:pt>
                <c:pt idx="686">
                  <c:v>8.204356143063698</c:v>
                </c:pt>
                <c:pt idx="687">
                  <c:v>8.481459214781246</c:v>
                </c:pt>
                <c:pt idx="688">
                  <c:v>8.30658445174273</c:v>
                </c:pt>
                <c:pt idx="689">
                  <c:v>8.35396306884306</c:v>
                </c:pt>
                <c:pt idx="690">
                  <c:v>8.38772930824337</c:v>
                </c:pt>
                <c:pt idx="691">
                  <c:v>8.4870913961752</c:v>
                </c:pt>
                <c:pt idx="692">
                  <c:v>9.025912884354848</c:v>
                </c:pt>
                <c:pt idx="693">
                  <c:v>9.280877561660588</c:v>
                </c:pt>
                <c:pt idx="694">
                  <c:v>9.45302200322866</c:v>
                </c:pt>
                <c:pt idx="695">
                  <c:v>9.54243839925007</c:v>
                </c:pt>
                <c:pt idx="696">
                  <c:v>9.91730097394233</c:v>
                </c:pt>
                <c:pt idx="697">
                  <c:v>11.2264655649362</c:v>
                </c:pt>
                <c:pt idx="698">
                  <c:v>10.3934387248488</c:v>
                </c:pt>
                <c:pt idx="699">
                  <c:v>10.3518640166228</c:v>
                </c:pt>
                <c:pt idx="700">
                  <c:v>9.72408055216176</c:v>
                </c:pt>
                <c:pt idx="701">
                  <c:v>9.57059793464363</c:v>
                </c:pt>
                <c:pt idx="702">
                  <c:v>9.738630160099156</c:v>
                </c:pt>
                <c:pt idx="703">
                  <c:v>10.0811171691594</c:v>
                </c:pt>
                <c:pt idx="704">
                  <c:v>9.65266544275893</c:v>
                </c:pt>
                <c:pt idx="705">
                  <c:v>9.41339620306659</c:v>
                </c:pt>
                <c:pt idx="706">
                  <c:v>9.271138087608168</c:v>
                </c:pt>
                <c:pt idx="707">
                  <c:v>9.41375361865495</c:v>
                </c:pt>
                <c:pt idx="708">
                  <c:v>9.75973096233467</c:v>
                </c:pt>
                <c:pt idx="709">
                  <c:v>9.733272294219168</c:v>
                </c:pt>
                <c:pt idx="710">
                  <c:v>9.192001672931868</c:v>
                </c:pt>
                <c:pt idx="711">
                  <c:v>8.93012789000238</c:v>
                </c:pt>
                <c:pt idx="712">
                  <c:v>8.97368066974882</c:v>
                </c:pt>
                <c:pt idx="713">
                  <c:v>8.93168161404613</c:v>
                </c:pt>
                <c:pt idx="714">
                  <c:v>8.738635181212336</c:v>
                </c:pt>
                <c:pt idx="715">
                  <c:v>8.60295885331604</c:v>
                </c:pt>
                <c:pt idx="716">
                  <c:v>8.824160364536418</c:v>
                </c:pt>
                <c:pt idx="717">
                  <c:v>9.00749636254296</c:v>
                </c:pt>
                <c:pt idx="718">
                  <c:v>8.795623166633126</c:v>
                </c:pt>
                <c:pt idx="719">
                  <c:v>8.6670820172852</c:v>
                </c:pt>
                <c:pt idx="720">
                  <c:v>8.94385649232995</c:v>
                </c:pt>
                <c:pt idx="721">
                  <c:v>9.47473772274944</c:v>
                </c:pt>
                <c:pt idx="722">
                  <c:v>10.0513354014799</c:v>
                </c:pt>
                <c:pt idx="723">
                  <c:v>9.0090092564546</c:v>
                </c:pt>
                <c:pt idx="724">
                  <c:v>8.18863529523981</c:v>
                </c:pt>
                <c:pt idx="725">
                  <c:v>8.20386223522983</c:v>
                </c:pt>
                <c:pt idx="726">
                  <c:v>8.58498967531861</c:v>
                </c:pt>
                <c:pt idx="727">
                  <c:v>8.704468200300818</c:v>
                </c:pt>
                <c:pt idx="728">
                  <c:v>8.902845086950168</c:v>
                </c:pt>
                <c:pt idx="729">
                  <c:v>9.18262651172073</c:v>
                </c:pt>
                <c:pt idx="730">
                  <c:v>9.59543680775923</c:v>
                </c:pt>
                <c:pt idx="731">
                  <c:v>10.5399540200765</c:v>
                </c:pt>
                <c:pt idx="732">
                  <c:v>10.908319290386</c:v>
                </c:pt>
                <c:pt idx="733">
                  <c:v>10.7250410567647</c:v>
                </c:pt>
                <c:pt idx="734">
                  <c:v>10.7804852321298</c:v>
                </c:pt>
                <c:pt idx="735">
                  <c:v>10.872873349813</c:v>
                </c:pt>
                <c:pt idx="736">
                  <c:v>10.35243803803291</c:v>
                </c:pt>
                <c:pt idx="737">
                  <c:v>10.1148094375595</c:v>
                </c:pt>
                <c:pt idx="738">
                  <c:v>10.33253405563921</c:v>
                </c:pt>
                <c:pt idx="739">
                  <c:v>9.81540025653028</c:v>
                </c:pt>
                <c:pt idx="740">
                  <c:v>9.69217242812695</c:v>
                </c:pt>
                <c:pt idx="741">
                  <c:v>9.58233402615214</c:v>
                </c:pt>
                <c:pt idx="742">
                  <c:v>9.59965948276372</c:v>
                </c:pt>
                <c:pt idx="743">
                  <c:v>9.68293439666489</c:v>
                </c:pt>
                <c:pt idx="744">
                  <c:v>9.634538440146698</c:v>
                </c:pt>
                <c:pt idx="745">
                  <c:v>9.997591222499568</c:v>
                </c:pt>
                <c:pt idx="746">
                  <c:v>8.920677904078728</c:v>
                </c:pt>
                <c:pt idx="747">
                  <c:v>8.65602769292248</c:v>
                </c:pt>
                <c:pt idx="748">
                  <c:v>9.548261371672046</c:v>
                </c:pt>
                <c:pt idx="749">
                  <c:v>9.48375289574976</c:v>
                </c:pt>
                <c:pt idx="750">
                  <c:v>8.738552353280548</c:v>
                </c:pt>
                <c:pt idx="751">
                  <c:v>8.83346655925243</c:v>
                </c:pt>
                <c:pt idx="752">
                  <c:v>9.488663693496058</c:v>
                </c:pt>
                <c:pt idx="753">
                  <c:v>10.9469264523568</c:v>
                </c:pt>
                <c:pt idx="754">
                  <c:v>12.435808725656</c:v>
                </c:pt>
                <c:pt idx="755">
                  <c:v>12.8511684974673</c:v>
                </c:pt>
                <c:pt idx="756">
                  <c:v>12.2935480188415</c:v>
                </c:pt>
                <c:pt idx="757">
                  <c:v>11.733294228366</c:v>
                </c:pt>
                <c:pt idx="758">
                  <c:v>11.0097114342532</c:v>
                </c:pt>
                <c:pt idx="759">
                  <c:v>10.5191488607126</c:v>
                </c:pt>
                <c:pt idx="760">
                  <c:v>10.4638894188186</c:v>
                </c:pt>
                <c:pt idx="761">
                  <c:v>10.5052829711808</c:v>
                </c:pt>
                <c:pt idx="762">
                  <c:v>10.4850824846177</c:v>
                </c:pt>
                <c:pt idx="763">
                  <c:v>10.7321949557573</c:v>
                </c:pt>
                <c:pt idx="764">
                  <c:v>9.92849002424457</c:v>
                </c:pt>
                <c:pt idx="765">
                  <c:v>9.98607951067344</c:v>
                </c:pt>
                <c:pt idx="766">
                  <c:v>12.1113201273861</c:v>
                </c:pt>
                <c:pt idx="767">
                  <c:v>13.8061688085275</c:v>
                </c:pt>
                <c:pt idx="768">
                  <c:v>14.7866776750909</c:v>
                </c:pt>
                <c:pt idx="769">
                  <c:v>14.5413424366959</c:v>
                </c:pt>
                <c:pt idx="770">
                  <c:v>13.6078078329468</c:v>
                </c:pt>
                <c:pt idx="771">
                  <c:v>13.4658521171118</c:v>
                </c:pt>
                <c:pt idx="772">
                  <c:v>12.9324282506305</c:v>
                </c:pt>
                <c:pt idx="773">
                  <c:v>11.2902263794231</c:v>
                </c:pt>
                <c:pt idx="774">
                  <c:v>11.3350317208129</c:v>
                </c:pt>
                <c:pt idx="775">
                  <c:v>13.1499460721118</c:v>
                </c:pt>
                <c:pt idx="776">
                  <c:v>14.4390509661913</c:v>
                </c:pt>
                <c:pt idx="777">
                  <c:v>14.865688726704</c:v>
                </c:pt>
                <c:pt idx="778">
                  <c:v>14.0946455340476</c:v>
                </c:pt>
                <c:pt idx="779">
                  <c:v>13.7197687928792</c:v>
                </c:pt>
                <c:pt idx="780">
                  <c:v>13.2622803342378</c:v>
                </c:pt>
                <c:pt idx="781">
                  <c:v>12.1923606676172</c:v>
                </c:pt>
                <c:pt idx="782">
                  <c:v>11.2686798361343</c:v>
                </c:pt>
                <c:pt idx="783">
                  <c:v>11.8218755312136</c:v>
                </c:pt>
                <c:pt idx="784">
                  <c:v>13.2126442925702</c:v>
                </c:pt>
                <c:pt idx="785">
                  <c:v>13.773570616119</c:v>
                </c:pt>
                <c:pt idx="786">
                  <c:v>13.9010303043814</c:v>
                </c:pt>
                <c:pt idx="787">
                  <c:v>13.9544730857223</c:v>
                </c:pt>
                <c:pt idx="788">
                  <c:v>14.1420636782818</c:v>
                </c:pt>
                <c:pt idx="789">
                  <c:v>14.4032270699453</c:v>
                </c:pt>
                <c:pt idx="790">
                  <c:v>15.8686004116469</c:v>
                </c:pt>
                <c:pt idx="791">
                  <c:v>16.0051167169276</c:v>
                </c:pt>
                <c:pt idx="792">
                  <c:v>15.2922143361525</c:v>
                </c:pt>
                <c:pt idx="793">
                  <c:v>15.5373886126845</c:v>
                </c:pt>
                <c:pt idx="794">
                  <c:v>15.6943298381443</c:v>
                </c:pt>
                <c:pt idx="795">
                  <c:v>15.209670387511</c:v>
                </c:pt>
                <c:pt idx="796">
                  <c:v>14.7459450708546</c:v>
                </c:pt>
                <c:pt idx="797">
                  <c:v>13.8197611964637</c:v>
                </c:pt>
                <c:pt idx="798">
                  <c:v>13.1080828076803</c:v>
                </c:pt>
                <c:pt idx="799">
                  <c:v>13.1106119462477</c:v>
                </c:pt>
                <c:pt idx="800">
                  <c:v>13.1129341407073</c:v>
                </c:pt>
                <c:pt idx="801">
                  <c:v>12.6994769691403</c:v>
                </c:pt>
                <c:pt idx="802">
                  <c:v>12.6155472754423</c:v>
                </c:pt>
                <c:pt idx="803">
                  <c:v>13.5082793560304</c:v>
                </c:pt>
                <c:pt idx="804">
                  <c:v>13.9783644390805</c:v>
                </c:pt>
                <c:pt idx="805">
                  <c:v>13.9817990815875</c:v>
                </c:pt>
                <c:pt idx="806">
                  <c:v>13.9850069979717</c:v>
                </c:pt>
                <c:pt idx="807">
                  <c:v>14.3273254667218</c:v>
                </c:pt>
                <c:pt idx="808">
                  <c:v>14.7625490599181</c:v>
                </c:pt>
                <c:pt idx="809">
                  <c:v>15.0546927487466</c:v>
                </c:pt>
                <c:pt idx="810">
                  <c:v>14.7250935257435</c:v>
                </c:pt>
                <c:pt idx="811">
                  <c:v>13.9451567211847</c:v>
                </c:pt>
                <c:pt idx="812">
                  <c:v>14.8626451209453</c:v>
                </c:pt>
                <c:pt idx="813">
                  <c:v>15.4705768357278</c:v>
                </c:pt>
                <c:pt idx="814">
                  <c:v>15.3417842258821</c:v>
                </c:pt>
                <c:pt idx="815">
                  <c:v>16.08212495258159</c:v>
                </c:pt>
                <c:pt idx="816">
                  <c:v>17.3411360613683</c:v>
                </c:pt>
                <c:pt idx="817">
                  <c:v>16.6074689911417</c:v>
                </c:pt>
                <c:pt idx="818">
                  <c:v>15.3624129045102</c:v>
                </c:pt>
                <c:pt idx="819">
                  <c:v>15.4568025021526</c:v>
                </c:pt>
                <c:pt idx="820">
                  <c:v>15.9764075260946</c:v>
                </c:pt>
                <c:pt idx="821">
                  <c:v>16.1661100348029</c:v>
                </c:pt>
                <c:pt idx="822">
                  <c:v>16.58664299436039</c:v>
                </c:pt>
                <c:pt idx="823">
                  <c:v>17.42999787532549</c:v>
                </c:pt>
                <c:pt idx="824">
                  <c:v>17.6634752337459</c:v>
                </c:pt>
                <c:pt idx="825">
                  <c:v>16.7418929869178</c:v>
                </c:pt>
                <c:pt idx="826">
                  <c:v>14.8882288467013</c:v>
                </c:pt>
                <c:pt idx="827">
                  <c:v>15.2024477578373</c:v>
                </c:pt>
                <c:pt idx="828">
                  <c:v>15.9288696932749</c:v>
                </c:pt>
                <c:pt idx="829">
                  <c:v>16.2352278027326</c:v>
                </c:pt>
                <c:pt idx="830">
                  <c:v>17.2601831111514</c:v>
                </c:pt>
                <c:pt idx="831">
                  <c:v>16.672829413332</c:v>
                </c:pt>
                <c:pt idx="832">
                  <c:v>15.791289605954</c:v>
                </c:pt>
                <c:pt idx="833">
                  <c:v>16.1673520295465</c:v>
                </c:pt>
                <c:pt idx="834">
                  <c:v>16.58701221572769</c:v>
                </c:pt>
                <c:pt idx="835">
                  <c:v>16.8840428629828</c:v>
                </c:pt>
                <c:pt idx="836">
                  <c:v>15.6658887925582</c:v>
                </c:pt>
                <c:pt idx="837">
                  <c:v>14.9847352346609</c:v>
                </c:pt>
                <c:pt idx="838">
                  <c:v>15.5984504018813</c:v>
                </c:pt>
                <c:pt idx="839">
                  <c:v>15.9288696932749</c:v>
                </c:pt>
                <c:pt idx="840">
                  <c:v>15.791289605954</c:v>
                </c:pt>
                <c:pt idx="841">
                  <c:v>16.4881277963365</c:v>
                </c:pt>
                <c:pt idx="842">
                  <c:v>17.35333730799841</c:v>
                </c:pt>
                <c:pt idx="843">
                  <c:v>18.042574639411</c:v>
                </c:pt>
                <c:pt idx="844">
                  <c:v>18.0451335931184</c:v>
                </c:pt>
                <c:pt idx="845">
                  <c:v>17.8197182165707</c:v>
                </c:pt>
                <c:pt idx="846">
                  <c:v>18.042574639411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observed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2"/>
            <c:spPr>
              <a:noFill/>
              <a:ln w="0" cap="rnd">
                <a:solidFill>
                  <a:schemeClr val="tx1"/>
                </a:solidFill>
              </a:ln>
            </c:spPr>
          </c:marker>
          <c:cat>
            <c:numRef>
              <c:f>Sheet1!$J$2:$J$849</c:f>
              <c:numCache>
                <c:formatCode>m/d/yyyy</c:formatCode>
                <c:ptCount val="848"/>
                <c:pt idx="0">
                  <c:v>41005.0</c:v>
                </c:pt>
                <c:pt idx="1">
                  <c:v>41006.0</c:v>
                </c:pt>
                <c:pt idx="2">
                  <c:v>41007.0</c:v>
                </c:pt>
                <c:pt idx="3">
                  <c:v>41008.0</c:v>
                </c:pt>
                <c:pt idx="4">
                  <c:v>41009.0</c:v>
                </c:pt>
                <c:pt idx="5">
                  <c:v>41010.0</c:v>
                </c:pt>
                <c:pt idx="6">
                  <c:v>41011.0</c:v>
                </c:pt>
                <c:pt idx="7">
                  <c:v>41012.0</c:v>
                </c:pt>
                <c:pt idx="8">
                  <c:v>41013.0</c:v>
                </c:pt>
                <c:pt idx="9">
                  <c:v>41014.0</c:v>
                </c:pt>
                <c:pt idx="10">
                  <c:v>41015.0</c:v>
                </c:pt>
                <c:pt idx="11">
                  <c:v>41016.0</c:v>
                </c:pt>
                <c:pt idx="12">
                  <c:v>41017.0</c:v>
                </c:pt>
                <c:pt idx="13">
                  <c:v>41018.0</c:v>
                </c:pt>
                <c:pt idx="14">
                  <c:v>41019.0</c:v>
                </c:pt>
                <c:pt idx="15">
                  <c:v>41020.0</c:v>
                </c:pt>
                <c:pt idx="16">
                  <c:v>41021.0</c:v>
                </c:pt>
                <c:pt idx="17">
                  <c:v>41022.0</c:v>
                </c:pt>
                <c:pt idx="18">
                  <c:v>41023.0</c:v>
                </c:pt>
                <c:pt idx="19">
                  <c:v>41024.0</c:v>
                </c:pt>
                <c:pt idx="20">
                  <c:v>41025.0</c:v>
                </c:pt>
                <c:pt idx="21">
                  <c:v>41026.0</c:v>
                </c:pt>
                <c:pt idx="22">
                  <c:v>41027.0</c:v>
                </c:pt>
                <c:pt idx="23">
                  <c:v>41028.0</c:v>
                </c:pt>
                <c:pt idx="24">
                  <c:v>41029.0</c:v>
                </c:pt>
                <c:pt idx="25">
                  <c:v>41030.0</c:v>
                </c:pt>
                <c:pt idx="26">
                  <c:v>41031.0</c:v>
                </c:pt>
                <c:pt idx="27">
                  <c:v>41032.0</c:v>
                </c:pt>
                <c:pt idx="28">
                  <c:v>41033.0</c:v>
                </c:pt>
                <c:pt idx="29">
                  <c:v>41034.0</c:v>
                </c:pt>
                <c:pt idx="30">
                  <c:v>41035.0</c:v>
                </c:pt>
                <c:pt idx="31">
                  <c:v>41036.0</c:v>
                </c:pt>
                <c:pt idx="32">
                  <c:v>41037.0</c:v>
                </c:pt>
                <c:pt idx="33">
                  <c:v>41038.0</c:v>
                </c:pt>
                <c:pt idx="34">
                  <c:v>41039.0</c:v>
                </c:pt>
                <c:pt idx="35">
                  <c:v>41040.0</c:v>
                </c:pt>
                <c:pt idx="36">
                  <c:v>41041.0</c:v>
                </c:pt>
                <c:pt idx="37">
                  <c:v>41042.0</c:v>
                </c:pt>
                <c:pt idx="38">
                  <c:v>41043.0</c:v>
                </c:pt>
                <c:pt idx="39">
                  <c:v>41044.0</c:v>
                </c:pt>
                <c:pt idx="40">
                  <c:v>41045.0</c:v>
                </c:pt>
                <c:pt idx="41">
                  <c:v>41046.0</c:v>
                </c:pt>
                <c:pt idx="42">
                  <c:v>41047.0</c:v>
                </c:pt>
                <c:pt idx="43">
                  <c:v>41048.0</c:v>
                </c:pt>
                <c:pt idx="44">
                  <c:v>41049.0</c:v>
                </c:pt>
                <c:pt idx="45">
                  <c:v>41050.0</c:v>
                </c:pt>
                <c:pt idx="46">
                  <c:v>41051.0</c:v>
                </c:pt>
                <c:pt idx="47">
                  <c:v>41052.0</c:v>
                </c:pt>
                <c:pt idx="48">
                  <c:v>41053.0</c:v>
                </c:pt>
                <c:pt idx="49">
                  <c:v>41054.0</c:v>
                </c:pt>
                <c:pt idx="50">
                  <c:v>41055.0</c:v>
                </c:pt>
                <c:pt idx="51">
                  <c:v>41056.0</c:v>
                </c:pt>
                <c:pt idx="52">
                  <c:v>41057.0</c:v>
                </c:pt>
                <c:pt idx="53">
                  <c:v>41058.0</c:v>
                </c:pt>
                <c:pt idx="54">
                  <c:v>41059.0</c:v>
                </c:pt>
                <c:pt idx="55">
                  <c:v>41060.0</c:v>
                </c:pt>
                <c:pt idx="56">
                  <c:v>41061.0</c:v>
                </c:pt>
                <c:pt idx="57">
                  <c:v>41062.0</c:v>
                </c:pt>
                <c:pt idx="58">
                  <c:v>41063.0</c:v>
                </c:pt>
                <c:pt idx="59">
                  <c:v>41064.0</c:v>
                </c:pt>
                <c:pt idx="60">
                  <c:v>41065.0</c:v>
                </c:pt>
                <c:pt idx="61">
                  <c:v>41066.0</c:v>
                </c:pt>
                <c:pt idx="62">
                  <c:v>41067.0</c:v>
                </c:pt>
                <c:pt idx="63">
                  <c:v>41068.0</c:v>
                </c:pt>
                <c:pt idx="64">
                  <c:v>41069.0</c:v>
                </c:pt>
                <c:pt idx="65">
                  <c:v>41070.0</c:v>
                </c:pt>
                <c:pt idx="66">
                  <c:v>41071.0</c:v>
                </c:pt>
                <c:pt idx="67">
                  <c:v>41072.0</c:v>
                </c:pt>
                <c:pt idx="68">
                  <c:v>41073.0</c:v>
                </c:pt>
                <c:pt idx="69">
                  <c:v>41074.0</c:v>
                </c:pt>
                <c:pt idx="70">
                  <c:v>41075.0</c:v>
                </c:pt>
                <c:pt idx="71">
                  <c:v>41076.0</c:v>
                </c:pt>
                <c:pt idx="72">
                  <c:v>41077.0</c:v>
                </c:pt>
                <c:pt idx="73">
                  <c:v>41078.0</c:v>
                </c:pt>
                <c:pt idx="74">
                  <c:v>41079.0</c:v>
                </c:pt>
                <c:pt idx="75">
                  <c:v>41080.0</c:v>
                </c:pt>
                <c:pt idx="76">
                  <c:v>41081.0</c:v>
                </c:pt>
                <c:pt idx="77">
                  <c:v>41082.0</c:v>
                </c:pt>
                <c:pt idx="78">
                  <c:v>41083.0</c:v>
                </c:pt>
                <c:pt idx="79">
                  <c:v>41084.0</c:v>
                </c:pt>
                <c:pt idx="80">
                  <c:v>41085.0</c:v>
                </c:pt>
                <c:pt idx="81">
                  <c:v>41086.0</c:v>
                </c:pt>
                <c:pt idx="82">
                  <c:v>41087.0</c:v>
                </c:pt>
                <c:pt idx="83">
                  <c:v>41088.0</c:v>
                </c:pt>
                <c:pt idx="84">
                  <c:v>41089.0</c:v>
                </c:pt>
                <c:pt idx="85">
                  <c:v>41090.0</c:v>
                </c:pt>
                <c:pt idx="86">
                  <c:v>41091.0</c:v>
                </c:pt>
                <c:pt idx="87">
                  <c:v>41092.0</c:v>
                </c:pt>
                <c:pt idx="88">
                  <c:v>41093.0</c:v>
                </c:pt>
                <c:pt idx="89">
                  <c:v>41094.0</c:v>
                </c:pt>
                <c:pt idx="90">
                  <c:v>41095.0</c:v>
                </c:pt>
                <c:pt idx="91">
                  <c:v>41096.0</c:v>
                </c:pt>
                <c:pt idx="92">
                  <c:v>41097.0</c:v>
                </c:pt>
                <c:pt idx="93">
                  <c:v>41098.0</c:v>
                </c:pt>
                <c:pt idx="94">
                  <c:v>41099.0</c:v>
                </c:pt>
                <c:pt idx="95">
                  <c:v>41100.0</c:v>
                </c:pt>
                <c:pt idx="96">
                  <c:v>41101.0</c:v>
                </c:pt>
                <c:pt idx="97">
                  <c:v>41102.0</c:v>
                </c:pt>
                <c:pt idx="98">
                  <c:v>41103.0</c:v>
                </c:pt>
                <c:pt idx="99">
                  <c:v>41104.0</c:v>
                </c:pt>
                <c:pt idx="100">
                  <c:v>41105.0</c:v>
                </c:pt>
                <c:pt idx="101">
                  <c:v>41106.0</c:v>
                </c:pt>
                <c:pt idx="102">
                  <c:v>41107.0</c:v>
                </c:pt>
                <c:pt idx="103">
                  <c:v>41108.0</c:v>
                </c:pt>
                <c:pt idx="104">
                  <c:v>41109.0</c:v>
                </c:pt>
                <c:pt idx="105">
                  <c:v>41110.0</c:v>
                </c:pt>
                <c:pt idx="106">
                  <c:v>41111.0</c:v>
                </c:pt>
                <c:pt idx="107">
                  <c:v>41112.0</c:v>
                </c:pt>
                <c:pt idx="108">
                  <c:v>41113.0</c:v>
                </c:pt>
                <c:pt idx="109">
                  <c:v>41114.0</c:v>
                </c:pt>
                <c:pt idx="110">
                  <c:v>41115.0</c:v>
                </c:pt>
                <c:pt idx="111">
                  <c:v>41116.0</c:v>
                </c:pt>
                <c:pt idx="112">
                  <c:v>41117.0</c:v>
                </c:pt>
                <c:pt idx="113">
                  <c:v>41118.0</c:v>
                </c:pt>
                <c:pt idx="114">
                  <c:v>41119.0</c:v>
                </c:pt>
                <c:pt idx="115">
                  <c:v>41120.0</c:v>
                </c:pt>
                <c:pt idx="116">
                  <c:v>41121.0</c:v>
                </c:pt>
                <c:pt idx="117">
                  <c:v>41122.0</c:v>
                </c:pt>
                <c:pt idx="118">
                  <c:v>41123.0</c:v>
                </c:pt>
                <c:pt idx="119">
                  <c:v>41124.0</c:v>
                </c:pt>
                <c:pt idx="120">
                  <c:v>41125.0</c:v>
                </c:pt>
                <c:pt idx="121">
                  <c:v>41126.0</c:v>
                </c:pt>
                <c:pt idx="122">
                  <c:v>41127.0</c:v>
                </c:pt>
                <c:pt idx="123">
                  <c:v>41128.0</c:v>
                </c:pt>
                <c:pt idx="124">
                  <c:v>41129.0</c:v>
                </c:pt>
                <c:pt idx="125">
                  <c:v>41130.0</c:v>
                </c:pt>
                <c:pt idx="126">
                  <c:v>41131.0</c:v>
                </c:pt>
                <c:pt idx="127">
                  <c:v>41132.0</c:v>
                </c:pt>
                <c:pt idx="128">
                  <c:v>41133.0</c:v>
                </c:pt>
                <c:pt idx="129">
                  <c:v>41134.0</c:v>
                </c:pt>
                <c:pt idx="130">
                  <c:v>41135.0</c:v>
                </c:pt>
                <c:pt idx="131">
                  <c:v>41136.0</c:v>
                </c:pt>
                <c:pt idx="132">
                  <c:v>41137.0</c:v>
                </c:pt>
                <c:pt idx="133">
                  <c:v>41138.0</c:v>
                </c:pt>
                <c:pt idx="134">
                  <c:v>41139.0</c:v>
                </c:pt>
                <c:pt idx="135">
                  <c:v>41140.0</c:v>
                </c:pt>
                <c:pt idx="136">
                  <c:v>41141.0</c:v>
                </c:pt>
                <c:pt idx="137">
                  <c:v>41142.0</c:v>
                </c:pt>
                <c:pt idx="138">
                  <c:v>41143.0</c:v>
                </c:pt>
                <c:pt idx="139">
                  <c:v>41144.0</c:v>
                </c:pt>
                <c:pt idx="140">
                  <c:v>41145.0</c:v>
                </c:pt>
                <c:pt idx="141">
                  <c:v>41146.0</c:v>
                </c:pt>
                <c:pt idx="142">
                  <c:v>41147.0</c:v>
                </c:pt>
                <c:pt idx="143">
                  <c:v>41148.0</c:v>
                </c:pt>
                <c:pt idx="144">
                  <c:v>41149.0</c:v>
                </c:pt>
                <c:pt idx="145">
                  <c:v>41150.0</c:v>
                </c:pt>
                <c:pt idx="146">
                  <c:v>41151.0</c:v>
                </c:pt>
                <c:pt idx="147">
                  <c:v>41152.0</c:v>
                </c:pt>
                <c:pt idx="148">
                  <c:v>41153.0</c:v>
                </c:pt>
                <c:pt idx="149">
                  <c:v>41154.0</c:v>
                </c:pt>
                <c:pt idx="150">
                  <c:v>41155.0</c:v>
                </c:pt>
                <c:pt idx="151">
                  <c:v>41156.0</c:v>
                </c:pt>
                <c:pt idx="152">
                  <c:v>41157.0</c:v>
                </c:pt>
                <c:pt idx="153">
                  <c:v>41158.0</c:v>
                </c:pt>
                <c:pt idx="154">
                  <c:v>41159.0</c:v>
                </c:pt>
                <c:pt idx="155">
                  <c:v>41160.0</c:v>
                </c:pt>
                <c:pt idx="156">
                  <c:v>41161.0</c:v>
                </c:pt>
                <c:pt idx="157">
                  <c:v>41162.0</c:v>
                </c:pt>
                <c:pt idx="158">
                  <c:v>41163.0</c:v>
                </c:pt>
                <c:pt idx="159">
                  <c:v>41164.0</c:v>
                </c:pt>
                <c:pt idx="160">
                  <c:v>41165.0</c:v>
                </c:pt>
                <c:pt idx="161">
                  <c:v>41166.0</c:v>
                </c:pt>
                <c:pt idx="162">
                  <c:v>41167.0</c:v>
                </c:pt>
                <c:pt idx="163">
                  <c:v>41168.0</c:v>
                </c:pt>
                <c:pt idx="164">
                  <c:v>41169.0</c:v>
                </c:pt>
                <c:pt idx="165">
                  <c:v>41170.0</c:v>
                </c:pt>
                <c:pt idx="166">
                  <c:v>41171.0</c:v>
                </c:pt>
                <c:pt idx="167">
                  <c:v>41172.0</c:v>
                </c:pt>
                <c:pt idx="168">
                  <c:v>41173.0</c:v>
                </c:pt>
                <c:pt idx="169">
                  <c:v>41174.0</c:v>
                </c:pt>
                <c:pt idx="170">
                  <c:v>41175.0</c:v>
                </c:pt>
                <c:pt idx="171">
                  <c:v>41176.0</c:v>
                </c:pt>
                <c:pt idx="172">
                  <c:v>41177.0</c:v>
                </c:pt>
                <c:pt idx="173">
                  <c:v>41178.0</c:v>
                </c:pt>
                <c:pt idx="174">
                  <c:v>41179.0</c:v>
                </c:pt>
                <c:pt idx="175">
                  <c:v>41180.0</c:v>
                </c:pt>
                <c:pt idx="176">
                  <c:v>41181.0</c:v>
                </c:pt>
                <c:pt idx="177">
                  <c:v>41182.0</c:v>
                </c:pt>
                <c:pt idx="178">
                  <c:v>41183.0</c:v>
                </c:pt>
                <c:pt idx="179">
                  <c:v>41184.0</c:v>
                </c:pt>
                <c:pt idx="180">
                  <c:v>41185.0</c:v>
                </c:pt>
                <c:pt idx="181">
                  <c:v>41186.0</c:v>
                </c:pt>
                <c:pt idx="182">
                  <c:v>41187.0</c:v>
                </c:pt>
                <c:pt idx="183">
                  <c:v>41188.0</c:v>
                </c:pt>
                <c:pt idx="184">
                  <c:v>41189.0</c:v>
                </c:pt>
                <c:pt idx="185">
                  <c:v>41190.0</c:v>
                </c:pt>
                <c:pt idx="186">
                  <c:v>41191.0</c:v>
                </c:pt>
                <c:pt idx="187">
                  <c:v>41192.0</c:v>
                </c:pt>
                <c:pt idx="188">
                  <c:v>41193.0</c:v>
                </c:pt>
                <c:pt idx="189">
                  <c:v>41194.0</c:v>
                </c:pt>
                <c:pt idx="190">
                  <c:v>41195.0</c:v>
                </c:pt>
                <c:pt idx="191">
                  <c:v>41196.0</c:v>
                </c:pt>
                <c:pt idx="192">
                  <c:v>41197.0</c:v>
                </c:pt>
                <c:pt idx="193">
                  <c:v>41198.0</c:v>
                </c:pt>
                <c:pt idx="194">
                  <c:v>41199.0</c:v>
                </c:pt>
                <c:pt idx="195">
                  <c:v>41200.0</c:v>
                </c:pt>
                <c:pt idx="196">
                  <c:v>41201.0</c:v>
                </c:pt>
                <c:pt idx="197">
                  <c:v>41202.0</c:v>
                </c:pt>
                <c:pt idx="198">
                  <c:v>41203.0</c:v>
                </c:pt>
                <c:pt idx="199">
                  <c:v>41204.0</c:v>
                </c:pt>
                <c:pt idx="200">
                  <c:v>41205.0</c:v>
                </c:pt>
                <c:pt idx="201">
                  <c:v>41206.0</c:v>
                </c:pt>
                <c:pt idx="202">
                  <c:v>41207.0</c:v>
                </c:pt>
                <c:pt idx="203">
                  <c:v>41208.0</c:v>
                </c:pt>
                <c:pt idx="204">
                  <c:v>41209.0</c:v>
                </c:pt>
                <c:pt idx="205">
                  <c:v>41210.0</c:v>
                </c:pt>
                <c:pt idx="206">
                  <c:v>41211.0</c:v>
                </c:pt>
                <c:pt idx="207">
                  <c:v>41212.0</c:v>
                </c:pt>
                <c:pt idx="208">
                  <c:v>41213.0</c:v>
                </c:pt>
                <c:pt idx="209">
                  <c:v>41214.0</c:v>
                </c:pt>
                <c:pt idx="210">
                  <c:v>41215.0</c:v>
                </c:pt>
                <c:pt idx="211">
                  <c:v>41216.0</c:v>
                </c:pt>
                <c:pt idx="212">
                  <c:v>41217.0</c:v>
                </c:pt>
                <c:pt idx="213">
                  <c:v>41218.0</c:v>
                </c:pt>
                <c:pt idx="214">
                  <c:v>41219.0</c:v>
                </c:pt>
                <c:pt idx="215">
                  <c:v>41220.0</c:v>
                </c:pt>
                <c:pt idx="216">
                  <c:v>41221.0</c:v>
                </c:pt>
                <c:pt idx="217">
                  <c:v>41222.0</c:v>
                </c:pt>
                <c:pt idx="218">
                  <c:v>41223.0</c:v>
                </c:pt>
                <c:pt idx="219">
                  <c:v>41224.0</c:v>
                </c:pt>
                <c:pt idx="220">
                  <c:v>41225.0</c:v>
                </c:pt>
                <c:pt idx="221">
                  <c:v>41226.0</c:v>
                </c:pt>
                <c:pt idx="222">
                  <c:v>41227.0</c:v>
                </c:pt>
                <c:pt idx="223">
                  <c:v>41228.0</c:v>
                </c:pt>
                <c:pt idx="224">
                  <c:v>41229.0</c:v>
                </c:pt>
                <c:pt idx="225">
                  <c:v>41230.0</c:v>
                </c:pt>
                <c:pt idx="226">
                  <c:v>41231.0</c:v>
                </c:pt>
                <c:pt idx="227">
                  <c:v>41232.0</c:v>
                </c:pt>
                <c:pt idx="228">
                  <c:v>41233.0</c:v>
                </c:pt>
                <c:pt idx="229">
                  <c:v>41234.0</c:v>
                </c:pt>
                <c:pt idx="230">
                  <c:v>41235.0</c:v>
                </c:pt>
                <c:pt idx="231">
                  <c:v>41236.0</c:v>
                </c:pt>
                <c:pt idx="232">
                  <c:v>41237.0</c:v>
                </c:pt>
                <c:pt idx="233">
                  <c:v>41238.0</c:v>
                </c:pt>
                <c:pt idx="234">
                  <c:v>41239.0</c:v>
                </c:pt>
                <c:pt idx="235">
                  <c:v>41240.0</c:v>
                </c:pt>
                <c:pt idx="236">
                  <c:v>41241.0</c:v>
                </c:pt>
                <c:pt idx="237">
                  <c:v>41242.0</c:v>
                </c:pt>
                <c:pt idx="238">
                  <c:v>41243.0</c:v>
                </c:pt>
                <c:pt idx="239">
                  <c:v>41244.0</c:v>
                </c:pt>
                <c:pt idx="240">
                  <c:v>41245.0</c:v>
                </c:pt>
                <c:pt idx="241">
                  <c:v>41246.0</c:v>
                </c:pt>
                <c:pt idx="242">
                  <c:v>41247.0</c:v>
                </c:pt>
                <c:pt idx="243">
                  <c:v>41248.0</c:v>
                </c:pt>
                <c:pt idx="244">
                  <c:v>41249.0</c:v>
                </c:pt>
                <c:pt idx="245">
                  <c:v>41250.0</c:v>
                </c:pt>
                <c:pt idx="246">
                  <c:v>41251.0</c:v>
                </c:pt>
                <c:pt idx="247">
                  <c:v>41252.0</c:v>
                </c:pt>
                <c:pt idx="248">
                  <c:v>41253.0</c:v>
                </c:pt>
                <c:pt idx="249">
                  <c:v>41254.0</c:v>
                </c:pt>
                <c:pt idx="250">
                  <c:v>41255.0</c:v>
                </c:pt>
                <c:pt idx="251">
                  <c:v>41256.0</c:v>
                </c:pt>
                <c:pt idx="252">
                  <c:v>41257.0</c:v>
                </c:pt>
                <c:pt idx="253">
                  <c:v>41258.0</c:v>
                </c:pt>
                <c:pt idx="254">
                  <c:v>41259.0</c:v>
                </c:pt>
                <c:pt idx="255">
                  <c:v>41260.0</c:v>
                </c:pt>
                <c:pt idx="256">
                  <c:v>41261.0</c:v>
                </c:pt>
                <c:pt idx="257">
                  <c:v>41262.0</c:v>
                </c:pt>
                <c:pt idx="258">
                  <c:v>41263.0</c:v>
                </c:pt>
                <c:pt idx="259">
                  <c:v>41264.0</c:v>
                </c:pt>
                <c:pt idx="260">
                  <c:v>41265.0</c:v>
                </c:pt>
                <c:pt idx="261">
                  <c:v>41266.0</c:v>
                </c:pt>
                <c:pt idx="262">
                  <c:v>41267.0</c:v>
                </c:pt>
                <c:pt idx="263">
                  <c:v>41268.0</c:v>
                </c:pt>
                <c:pt idx="264">
                  <c:v>41269.0</c:v>
                </c:pt>
                <c:pt idx="265">
                  <c:v>41270.0</c:v>
                </c:pt>
                <c:pt idx="266">
                  <c:v>41271.0</c:v>
                </c:pt>
                <c:pt idx="267">
                  <c:v>41272.0</c:v>
                </c:pt>
                <c:pt idx="268">
                  <c:v>41273.0</c:v>
                </c:pt>
                <c:pt idx="269">
                  <c:v>41274.0</c:v>
                </c:pt>
                <c:pt idx="270">
                  <c:v>41275.0</c:v>
                </c:pt>
                <c:pt idx="271">
                  <c:v>41276.0</c:v>
                </c:pt>
                <c:pt idx="272">
                  <c:v>41277.0</c:v>
                </c:pt>
                <c:pt idx="273">
                  <c:v>41278.0</c:v>
                </c:pt>
                <c:pt idx="274">
                  <c:v>41279.0</c:v>
                </c:pt>
                <c:pt idx="275">
                  <c:v>41280.0</c:v>
                </c:pt>
                <c:pt idx="276">
                  <c:v>41281.0</c:v>
                </c:pt>
                <c:pt idx="277">
                  <c:v>41282.0</c:v>
                </c:pt>
                <c:pt idx="278">
                  <c:v>41283.0</c:v>
                </c:pt>
                <c:pt idx="279">
                  <c:v>41284.0</c:v>
                </c:pt>
                <c:pt idx="280">
                  <c:v>41285.0</c:v>
                </c:pt>
                <c:pt idx="281">
                  <c:v>41286.0</c:v>
                </c:pt>
                <c:pt idx="282">
                  <c:v>41287.0</c:v>
                </c:pt>
                <c:pt idx="283">
                  <c:v>41288.0</c:v>
                </c:pt>
                <c:pt idx="284">
                  <c:v>41289.0</c:v>
                </c:pt>
                <c:pt idx="285">
                  <c:v>41290.0</c:v>
                </c:pt>
                <c:pt idx="286">
                  <c:v>41291.0</c:v>
                </c:pt>
                <c:pt idx="287">
                  <c:v>41292.0</c:v>
                </c:pt>
                <c:pt idx="288">
                  <c:v>41293.0</c:v>
                </c:pt>
                <c:pt idx="289">
                  <c:v>41294.0</c:v>
                </c:pt>
                <c:pt idx="290">
                  <c:v>41295.0</c:v>
                </c:pt>
                <c:pt idx="291">
                  <c:v>41296.0</c:v>
                </c:pt>
                <c:pt idx="292">
                  <c:v>41297.0</c:v>
                </c:pt>
                <c:pt idx="293">
                  <c:v>41298.0</c:v>
                </c:pt>
                <c:pt idx="294">
                  <c:v>41299.0</c:v>
                </c:pt>
                <c:pt idx="295">
                  <c:v>41300.0</c:v>
                </c:pt>
                <c:pt idx="296">
                  <c:v>41301.0</c:v>
                </c:pt>
                <c:pt idx="297">
                  <c:v>41302.0</c:v>
                </c:pt>
                <c:pt idx="298">
                  <c:v>41303.0</c:v>
                </c:pt>
                <c:pt idx="299">
                  <c:v>41304.0</c:v>
                </c:pt>
                <c:pt idx="300">
                  <c:v>41305.0</c:v>
                </c:pt>
                <c:pt idx="301">
                  <c:v>41306.0</c:v>
                </c:pt>
                <c:pt idx="302">
                  <c:v>41307.0</c:v>
                </c:pt>
                <c:pt idx="303">
                  <c:v>41308.0</c:v>
                </c:pt>
                <c:pt idx="304">
                  <c:v>41309.0</c:v>
                </c:pt>
                <c:pt idx="305">
                  <c:v>41310.0</c:v>
                </c:pt>
                <c:pt idx="306">
                  <c:v>41311.0</c:v>
                </c:pt>
                <c:pt idx="307">
                  <c:v>41312.0</c:v>
                </c:pt>
                <c:pt idx="308">
                  <c:v>41313.0</c:v>
                </c:pt>
                <c:pt idx="309">
                  <c:v>41314.0</c:v>
                </c:pt>
                <c:pt idx="310">
                  <c:v>41315.0</c:v>
                </c:pt>
                <c:pt idx="311">
                  <c:v>41316.0</c:v>
                </c:pt>
                <c:pt idx="312">
                  <c:v>41317.0</c:v>
                </c:pt>
                <c:pt idx="313">
                  <c:v>41318.0</c:v>
                </c:pt>
                <c:pt idx="314">
                  <c:v>41319.0</c:v>
                </c:pt>
                <c:pt idx="315">
                  <c:v>41320.0</c:v>
                </c:pt>
                <c:pt idx="316">
                  <c:v>41321.0</c:v>
                </c:pt>
                <c:pt idx="317">
                  <c:v>41322.0</c:v>
                </c:pt>
                <c:pt idx="318">
                  <c:v>41323.0</c:v>
                </c:pt>
                <c:pt idx="319">
                  <c:v>41324.0</c:v>
                </c:pt>
                <c:pt idx="320">
                  <c:v>41325.0</c:v>
                </c:pt>
                <c:pt idx="321">
                  <c:v>41326.0</c:v>
                </c:pt>
                <c:pt idx="322">
                  <c:v>41327.0</c:v>
                </c:pt>
                <c:pt idx="323">
                  <c:v>41328.0</c:v>
                </c:pt>
                <c:pt idx="324">
                  <c:v>41329.0</c:v>
                </c:pt>
                <c:pt idx="325">
                  <c:v>41330.0</c:v>
                </c:pt>
                <c:pt idx="326">
                  <c:v>41331.0</c:v>
                </c:pt>
                <c:pt idx="327">
                  <c:v>41332.0</c:v>
                </c:pt>
                <c:pt idx="328">
                  <c:v>41333.0</c:v>
                </c:pt>
                <c:pt idx="329">
                  <c:v>41334.0</c:v>
                </c:pt>
                <c:pt idx="330">
                  <c:v>41335.0</c:v>
                </c:pt>
                <c:pt idx="331">
                  <c:v>41336.0</c:v>
                </c:pt>
                <c:pt idx="332">
                  <c:v>41337.0</c:v>
                </c:pt>
                <c:pt idx="333">
                  <c:v>41338.0</c:v>
                </c:pt>
                <c:pt idx="334">
                  <c:v>41339.0</c:v>
                </c:pt>
                <c:pt idx="335">
                  <c:v>41340.0</c:v>
                </c:pt>
                <c:pt idx="336">
                  <c:v>41341.0</c:v>
                </c:pt>
                <c:pt idx="337">
                  <c:v>41342.0</c:v>
                </c:pt>
                <c:pt idx="338">
                  <c:v>41343.0</c:v>
                </c:pt>
                <c:pt idx="339">
                  <c:v>41344.0</c:v>
                </c:pt>
                <c:pt idx="340">
                  <c:v>41345.0</c:v>
                </c:pt>
                <c:pt idx="341">
                  <c:v>41346.0</c:v>
                </c:pt>
                <c:pt idx="342">
                  <c:v>41347.0</c:v>
                </c:pt>
                <c:pt idx="343">
                  <c:v>41348.0</c:v>
                </c:pt>
                <c:pt idx="344">
                  <c:v>41349.0</c:v>
                </c:pt>
                <c:pt idx="345">
                  <c:v>41350.0</c:v>
                </c:pt>
                <c:pt idx="346">
                  <c:v>41351.0</c:v>
                </c:pt>
                <c:pt idx="347">
                  <c:v>41352.0</c:v>
                </c:pt>
                <c:pt idx="348">
                  <c:v>41353.0</c:v>
                </c:pt>
                <c:pt idx="349">
                  <c:v>41354.0</c:v>
                </c:pt>
                <c:pt idx="350">
                  <c:v>41355.0</c:v>
                </c:pt>
                <c:pt idx="351">
                  <c:v>41356.0</c:v>
                </c:pt>
                <c:pt idx="352">
                  <c:v>41357.0</c:v>
                </c:pt>
                <c:pt idx="353">
                  <c:v>41358.0</c:v>
                </c:pt>
                <c:pt idx="354">
                  <c:v>41359.0</c:v>
                </c:pt>
                <c:pt idx="355">
                  <c:v>41360.0</c:v>
                </c:pt>
                <c:pt idx="356">
                  <c:v>41361.0</c:v>
                </c:pt>
                <c:pt idx="357">
                  <c:v>41362.0</c:v>
                </c:pt>
                <c:pt idx="358">
                  <c:v>41363.0</c:v>
                </c:pt>
                <c:pt idx="359">
                  <c:v>41364.0</c:v>
                </c:pt>
                <c:pt idx="360">
                  <c:v>41365.0</c:v>
                </c:pt>
                <c:pt idx="361">
                  <c:v>41366.0</c:v>
                </c:pt>
                <c:pt idx="362">
                  <c:v>41367.0</c:v>
                </c:pt>
                <c:pt idx="363">
                  <c:v>41368.0</c:v>
                </c:pt>
                <c:pt idx="364">
                  <c:v>41369.0</c:v>
                </c:pt>
                <c:pt idx="365">
                  <c:v>41370.0</c:v>
                </c:pt>
                <c:pt idx="366">
                  <c:v>41371.0</c:v>
                </c:pt>
                <c:pt idx="367">
                  <c:v>41372.0</c:v>
                </c:pt>
                <c:pt idx="368">
                  <c:v>41373.0</c:v>
                </c:pt>
                <c:pt idx="369">
                  <c:v>41374.0</c:v>
                </c:pt>
                <c:pt idx="370">
                  <c:v>41375.0</c:v>
                </c:pt>
                <c:pt idx="371">
                  <c:v>41376.0</c:v>
                </c:pt>
                <c:pt idx="372">
                  <c:v>41377.0</c:v>
                </c:pt>
                <c:pt idx="373">
                  <c:v>41378.0</c:v>
                </c:pt>
                <c:pt idx="374">
                  <c:v>41379.0</c:v>
                </c:pt>
                <c:pt idx="375">
                  <c:v>41380.0</c:v>
                </c:pt>
                <c:pt idx="376">
                  <c:v>41381.0</c:v>
                </c:pt>
                <c:pt idx="377">
                  <c:v>41382.0</c:v>
                </c:pt>
                <c:pt idx="378">
                  <c:v>41383.0</c:v>
                </c:pt>
                <c:pt idx="379">
                  <c:v>41384.0</c:v>
                </c:pt>
                <c:pt idx="380">
                  <c:v>41385.0</c:v>
                </c:pt>
                <c:pt idx="381">
                  <c:v>41386.0</c:v>
                </c:pt>
                <c:pt idx="382">
                  <c:v>41387.0</c:v>
                </c:pt>
                <c:pt idx="383">
                  <c:v>41388.0</c:v>
                </c:pt>
                <c:pt idx="384">
                  <c:v>41389.0</c:v>
                </c:pt>
                <c:pt idx="385">
                  <c:v>41390.0</c:v>
                </c:pt>
                <c:pt idx="386">
                  <c:v>41391.0</c:v>
                </c:pt>
                <c:pt idx="387">
                  <c:v>41392.0</c:v>
                </c:pt>
                <c:pt idx="388">
                  <c:v>41393.0</c:v>
                </c:pt>
                <c:pt idx="389">
                  <c:v>41394.0</c:v>
                </c:pt>
                <c:pt idx="390">
                  <c:v>41395.0</c:v>
                </c:pt>
                <c:pt idx="391">
                  <c:v>41396.0</c:v>
                </c:pt>
                <c:pt idx="392">
                  <c:v>41397.0</c:v>
                </c:pt>
                <c:pt idx="393">
                  <c:v>41398.0</c:v>
                </c:pt>
                <c:pt idx="394">
                  <c:v>41399.0</c:v>
                </c:pt>
                <c:pt idx="395">
                  <c:v>41400.0</c:v>
                </c:pt>
                <c:pt idx="396">
                  <c:v>41401.0</c:v>
                </c:pt>
                <c:pt idx="397">
                  <c:v>41402.0</c:v>
                </c:pt>
                <c:pt idx="398">
                  <c:v>41403.0</c:v>
                </c:pt>
                <c:pt idx="399">
                  <c:v>41404.0</c:v>
                </c:pt>
                <c:pt idx="400">
                  <c:v>41405.0</c:v>
                </c:pt>
                <c:pt idx="401">
                  <c:v>41406.0</c:v>
                </c:pt>
                <c:pt idx="402">
                  <c:v>41407.0</c:v>
                </c:pt>
                <c:pt idx="403">
                  <c:v>41408.0</c:v>
                </c:pt>
                <c:pt idx="404">
                  <c:v>41409.0</c:v>
                </c:pt>
                <c:pt idx="405">
                  <c:v>41410.0</c:v>
                </c:pt>
                <c:pt idx="406">
                  <c:v>41411.0</c:v>
                </c:pt>
                <c:pt idx="407">
                  <c:v>41412.0</c:v>
                </c:pt>
                <c:pt idx="408">
                  <c:v>41413.0</c:v>
                </c:pt>
                <c:pt idx="409">
                  <c:v>41414.0</c:v>
                </c:pt>
                <c:pt idx="410">
                  <c:v>41415.0</c:v>
                </c:pt>
                <c:pt idx="411">
                  <c:v>41416.0</c:v>
                </c:pt>
                <c:pt idx="412">
                  <c:v>41417.0</c:v>
                </c:pt>
                <c:pt idx="413">
                  <c:v>41418.0</c:v>
                </c:pt>
                <c:pt idx="414">
                  <c:v>41419.0</c:v>
                </c:pt>
                <c:pt idx="415">
                  <c:v>41420.0</c:v>
                </c:pt>
                <c:pt idx="416">
                  <c:v>41421.0</c:v>
                </c:pt>
                <c:pt idx="417">
                  <c:v>41422.0</c:v>
                </c:pt>
                <c:pt idx="418">
                  <c:v>41423.0</c:v>
                </c:pt>
                <c:pt idx="419">
                  <c:v>41424.0</c:v>
                </c:pt>
                <c:pt idx="420">
                  <c:v>41425.0</c:v>
                </c:pt>
                <c:pt idx="421">
                  <c:v>41426.0</c:v>
                </c:pt>
                <c:pt idx="422">
                  <c:v>41427.0</c:v>
                </c:pt>
                <c:pt idx="423">
                  <c:v>41428.0</c:v>
                </c:pt>
                <c:pt idx="424">
                  <c:v>41429.0</c:v>
                </c:pt>
                <c:pt idx="425">
                  <c:v>41430.0</c:v>
                </c:pt>
                <c:pt idx="426">
                  <c:v>41431.0</c:v>
                </c:pt>
                <c:pt idx="427">
                  <c:v>41432.0</c:v>
                </c:pt>
                <c:pt idx="428">
                  <c:v>41433.0</c:v>
                </c:pt>
                <c:pt idx="429">
                  <c:v>41434.0</c:v>
                </c:pt>
                <c:pt idx="430">
                  <c:v>41435.0</c:v>
                </c:pt>
                <c:pt idx="431">
                  <c:v>41436.0</c:v>
                </c:pt>
                <c:pt idx="432">
                  <c:v>41437.0</c:v>
                </c:pt>
                <c:pt idx="433">
                  <c:v>41438.0</c:v>
                </c:pt>
                <c:pt idx="434">
                  <c:v>41439.0</c:v>
                </c:pt>
                <c:pt idx="435">
                  <c:v>41440.0</c:v>
                </c:pt>
                <c:pt idx="436">
                  <c:v>41441.0</c:v>
                </c:pt>
                <c:pt idx="437">
                  <c:v>41442.0</c:v>
                </c:pt>
                <c:pt idx="438">
                  <c:v>41443.0</c:v>
                </c:pt>
                <c:pt idx="439">
                  <c:v>41444.0</c:v>
                </c:pt>
                <c:pt idx="440">
                  <c:v>41445.0</c:v>
                </c:pt>
                <c:pt idx="441">
                  <c:v>41446.0</c:v>
                </c:pt>
                <c:pt idx="442">
                  <c:v>41447.0</c:v>
                </c:pt>
                <c:pt idx="443">
                  <c:v>41448.0</c:v>
                </c:pt>
                <c:pt idx="444">
                  <c:v>41449.0</c:v>
                </c:pt>
                <c:pt idx="445">
                  <c:v>41450.0</c:v>
                </c:pt>
                <c:pt idx="446">
                  <c:v>41451.0</c:v>
                </c:pt>
                <c:pt idx="447">
                  <c:v>41452.0</c:v>
                </c:pt>
                <c:pt idx="448">
                  <c:v>41453.0</c:v>
                </c:pt>
                <c:pt idx="449">
                  <c:v>41454.0</c:v>
                </c:pt>
                <c:pt idx="450">
                  <c:v>41455.0</c:v>
                </c:pt>
                <c:pt idx="451">
                  <c:v>41456.0</c:v>
                </c:pt>
                <c:pt idx="452">
                  <c:v>41457.0</c:v>
                </c:pt>
                <c:pt idx="453">
                  <c:v>41458.0</c:v>
                </c:pt>
                <c:pt idx="454">
                  <c:v>41459.0</c:v>
                </c:pt>
                <c:pt idx="455">
                  <c:v>41460.0</c:v>
                </c:pt>
                <c:pt idx="456">
                  <c:v>41461.0</c:v>
                </c:pt>
                <c:pt idx="457">
                  <c:v>41462.0</c:v>
                </c:pt>
                <c:pt idx="458">
                  <c:v>41463.0</c:v>
                </c:pt>
                <c:pt idx="459">
                  <c:v>41464.0</c:v>
                </c:pt>
                <c:pt idx="460">
                  <c:v>41465.0</c:v>
                </c:pt>
                <c:pt idx="461">
                  <c:v>41466.0</c:v>
                </c:pt>
                <c:pt idx="462">
                  <c:v>41467.0</c:v>
                </c:pt>
                <c:pt idx="463">
                  <c:v>41468.0</c:v>
                </c:pt>
                <c:pt idx="464">
                  <c:v>41469.0</c:v>
                </c:pt>
                <c:pt idx="465">
                  <c:v>41470.0</c:v>
                </c:pt>
                <c:pt idx="466">
                  <c:v>41471.0</c:v>
                </c:pt>
                <c:pt idx="467">
                  <c:v>41472.0</c:v>
                </c:pt>
                <c:pt idx="468">
                  <c:v>41473.0</c:v>
                </c:pt>
                <c:pt idx="469">
                  <c:v>41474.0</c:v>
                </c:pt>
                <c:pt idx="470">
                  <c:v>41475.0</c:v>
                </c:pt>
                <c:pt idx="471">
                  <c:v>41476.0</c:v>
                </c:pt>
                <c:pt idx="472">
                  <c:v>41477.0</c:v>
                </c:pt>
                <c:pt idx="473">
                  <c:v>41478.0</c:v>
                </c:pt>
                <c:pt idx="474">
                  <c:v>41479.0</c:v>
                </c:pt>
                <c:pt idx="475">
                  <c:v>41480.0</c:v>
                </c:pt>
                <c:pt idx="476">
                  <c:v>41481.0</c:v>
                </c:pt>
                <c:pt idx="477">
                  <c:v>41482.0</c:v>
                </c:pt>
                <c:pt idx="478">
                  <c:v>41483.0</c:v>
                </c:pt>
                <c:pt idx="479">
                  <c:v>41484.0</c:v>
                </c:pt>
                <c:pt idx="480">
                  <c:v>41485.0</c:v>
                </c:pt>
                <c:pt idx="481">
                  <c:v>41486.0</c:v>
                </c:pt>
                <c:pt idx="482">
                  <c:v>41487.0</c:v>
                </c:pt>
                <c:pt idx="483">
                  <c:v>41488.0</c:v>
                </c:pt>
                <c:pt idx="484">
                  <c:v>41489.0</c:v>
                </c:pt>
                <c:pt idx="485">
                  <c:v>41490.0</c:v>
                </c:pt>
                <c:pt idx="486">
                  <c:v>41491.0</c:v>
                </c:pt>
                <c:pt idx="487">
                  <c:v>41492.0</c:v>
                </c:pt>
                <c:pt idx="488">
                  <c:v>41493.0</c:v>
                </c:pt>
                <c:pt idx="489">
                  <c:v>41494.0</c:v>
                </c:pt>
                <c:pt idx="490">
                  <c:v>41495.0</c:v>
                </c:pt>
                <c:pt idx="491">
                  <c:v>41496.0</c:v>
                </c:pt>
                <c:pt idx="492">
                  <c:v>41497.0</c:v>
                </c:pt>
                <c:pt idx="493">
                  <c:v>41498.0</c:v>
                </c:pt>
                <c:pt idx="494">
                  <c:v>41499.0</c:v>
                </c:pt>
                <c:pt idx="495">
                  <c:v>41500.0</c:v>
                </c:pt>
                <c:pt idx="496">
                  <c:v>41501.0</c:v>
                </c:pt>
                <c:pt idx="497">
                  <c:v>41502.0</c:v>
                </c:pt>
                <c:pt idx="498">
                  <c:v>41503.0</c:v>
                </c:pt>
                <c:pt idx="499">
                  <c:v>41504.0</c:v>
                </c:pt>
                <c:pt idx="500">
                  <c:v>41505.0</c:v>
                </c:pt>
                <c:pt idx="501">
                  <c:v>41506.0</c:v>
                </c:pt>
                <c:pt idx="502">
                  <c:v>41507.0</c:v>
                </c:pt>
                <c:pt idx="503">
                  <c:v>41508.0</c:v>
                </c:pt>
                <c:pt idx="504">
                  <c:v>41509.0</c:v>
                </c:pt>
                <c:pt idx="505">
                  <c:v>41510.0</c:v>
                </c:pt>
                <c:pt idx="506">
                  <c:v>41511.0</c:v>
                </c:pt>
                <c:pt idx="507">
                  <c:v>41512.0</c:v>
                </c:pt>
                <c:pt idx="508">
                  <c:v>41513.0</c:v>
                </c:pt>
                <c:pt idx="509">
                  <c:v>41514.0</c:v>
                </c:pt>
                <c:pt idx="510">
                  <c:v>41515.0</c:v>
                </c:pt>
                <c:pt idx="511">
                  <c:v>41516.0</c:v>
                </c:pt>
                <c:pt idx="512">
                  <c:v>41517.0</c:v>
                </c:pt>
                <c:pt idx="513">
                  <c:v>41518.0</c:v>
                </c:pt>
                <c:pt idx="514">
                  <c:v>41519.0</c:v>
                </c:pt>
                <c:pt idx="515">
                  <c:v>41520.0</c:v>
                </c:pt>
                <c:pt idx="516">
                  <c:v>41521.0</c:v>
                </c:pt>
                <c:pt idx="517">
                  <c:v>41522.0</c:v>
                </c:pt>
                <c:pt idx="518">
                  <c:v>41523.0</c:v>
                </c:pt>
                <c:pt idx="519">
                  <c:v>41524.0</c:v>
                </c:pt>
                <c:pt idx="520">
                  <c:v>41525.0</c:v>
                </c:pt>
                <c:pt idx="521">
                  <c:v>41526.0</c:v>
                </c:pt>
                <c:pt idx="522">
                  <c:v>41527.0</c:v>
                </c:pt>
                <c:pt idx="523">
                  <c:v>41528.0</c:v>
                </c:pt>
                <c:pt idx="524">
                  <c:v>41529.0</c:v>
                </c:pt>
                <c:pt idx="525">
                  <c:v>41530.0</c:v>
                </c:pt>
                <c:pt idx="526">
                  <c:v>41531.0</c:v>
                </c:pt>
                <c:pt idx="527">
                  <c:v>41532.0</c:v>
                </c:pt>
                <c:pt idx="528">
                  <c:v>41533.0</c:v>
                </c:pt>
                <c:pt idx="529">
                  <c:v>41534.0</c:v>
                </c:pt>
                <c:pt idx="530">
                  <c:v>41535.0</c:v>
                </c:pt>
                <c:pt idx="531">
                  <c:v>41536.0</c:v>
                </c:pt>
                <c:pt idx="532">
                  <c:v>41537.0</c:v>
                </c:pt>
                <c:pt idx="533">
                  <c:v>41538.0</c:v>
                </c:pt>
                <c:pt idx="534">
                  <c:v>41539.0</c:v>
                </c:pt>
                <c:pt idx="535">
                  <c:v>41540.0</c:v>
                </c:pt>
                <c:pt idx="536">
                  <c:v>41541.0</c:v>
                </c:pt>
                <c:pt idx="537">
                  <c:v>41542.0</c:v>
                </c:pt>
                <c:pt idx="538">
                  <c:v>41543.0</c:v>
                </c:pt>
                <c:pt idx="539">
                  <c:v>41544.0</c:v>
                </c:pt>
                <c:pt idx="540">
                  <c:v>41545.0</c:v>
                </c:pt>
                <c:pt idx="541">
                  <c:v>41546.0</c:v>
                </c:pt>
                <c:pt idx="542">
                  <c:v>41547.0</c:v>
                </c:pt>
                <c:pt idx="543">
                  <c:v>41548.0</c:v>
                </c:pt>
                <c:pt idx="544">
                  <c:v>41549.0</c:v>
                </c:pt>
                <c:pt idx="545">
                  <c:v>41550.0</c:v>
                </c:pt>
                <c:pt idx="546">
                  <c:v>41551.0</c:v>
                </c:pt>
                <c:pt idx="547">
                  <c:v>41552.0</c:v>
                </c:pt>
                <c:pt idx="548">
                  <c:v>41553.0</c:v>
                </c:pt>
                <c:pt idx="549">
                  <c:v>41554.0</c:v>
                </c:pt>
                <c:pt idx="550">
                  <c:v>41555.0</c:v>
                </c:pt>
                <c:pt idx="551">
                  <c:v>41556.0</c:v>
                </c:pt>
                <c:pt idx="552">
                  <c:v>41557.0</c:v>
                </c:pt>
                <c:pt idx="553">
                  <c:v>41558.0</c:v>
                </c:pt>
                <c:pt idx="554">
                  <c:v>41559.0</c:v>
                </c:pt>
                <c:pt idx="555">
                  <c:v>41560.0</c:v>
                </c:pt>
                <c:pt idx="556">
                  <c:v>41561.0</c:v>
                </c:pt>
                <c:pt idx="557">
                  <c:v>41562.0</c:v>
                </c:pt>
                <c:pt idx="558">
                  <c:v>41563.0</c:v>
                </c:pt>
                <c:pt idx="559">
                  <c:v>41564.0</c:v>
                </c:pt>
                <c:pt idx="560">
                  <c:v>41565.0</c:v>
                </c:pt>
                <c:pt idx="561">
                  <c:v>41566.0</c:v>
                </c:pt>
                <c:pt idx="562">
                  <c:v>41567.0</c:v>
                </c:pt>
                <c:pt idx="563">
                  <c:v>41568.0</c:v>
                </c:pt>
                <c:pt idx="564">
                  <c:v>41569.0</c:v>
                </c:pt>
                <c:pt idx="565">
                  <c:v>41570.0</c:v>
                </c:pt>
                <c:pt idx="566">
                  <c:v>41571.0</c:v>
                </c:pt>
                <c:pt idx="567">
                  <c:v>41572.0</c:v>
                </c:pt>
                <c:pt idx="568">
                  <c:v>41573.0</c:v>
                </c:pt>
                <c:pt idx="569">
                  <c:v>41574.0</c:v>
                </c:pt>
                <c:pt idx="570">
                  <c:v>41575.0</c:v>
                </c:pt>
                <c:pt idx="571">
                  <c:v>41576.0</c:v>
                </c:pt>
                <c:pt idx="572">
                  <c:v>41577.0</c:v>
                </c:pt>
                <c:pt idx="573">
                  <c:v>41578.0</c:v>
                </c:pt>
                <c:pt idx="574">
                  <c:v>41579.0</c:v>
                </c:pt>
                <c:pt idx="575">
                  <c:v>41580.0</c:v>
                </c:pt>
                <c:pt idx="576">
                  <c:v>41581.0</c:v>
                </c:pt>
                <c:pt idx="577">
                  <c:v>41582.0</c:v>
                </c:pt>
                <c:pt idx="578">
                  <c:v>41583.0</c:v>
                </c:pt>
                <c:pt idx="579">
                  <c:v>41584.0</c:v>
                </c:pt>
                <c:pt idx="580">
                  <c:v>41585.0</c:v>
                </c:pt>
                <c:pt idx="581">
                  <c:v>41586.0</c:v>
                </c:pt>
                <c:pt idx="582">
                  <c:v>41587.0</c:v>
                </c:pt>
                <c:pt idx="583">
                  <c:v>41588.0</c:v>
                </c:pt>
                <c:pt idx="584">
                  <c:v>41589.0</c:v>
                </c:pt>
                <c:pt idx="585">
                  <c:v>41590.0</c:v>
                </c:pt>
                <c:pt idx="586">
                  <c:v>41591.0</c:v>
                </c:pt>
                <c:pt idx="587">
                  <c:v>41592.0</c:v>
                </c:pt>
                <c:pt idx="588">
                  <c:v>41593.0</c:v>
                </c:pt>
                <c:pt idx="589">
                  <c:v>41594.0</c:v>
                </c:pt>
                <c:pt idx="590">
                  <c:v>41595.0</c:v>
                </c:pt>
                <c:pt idx="591">
                  <c:v>41596.0</c:v>
                </c:pt>
                <c:pt idx="592">
                  <c:v>41597.0</c:v>
                </c:pt>
                <c:pt idx="593">
                  <c:v>41598.0</c:v>
                </c:pt>
                <c:pt idx="594">
                  <c:v>41599.0</c:v>
                </c:pt>
                <c:pt idx="595">
                  <c:v>41600.0</c:v>
                </c:pt>
                <c:pt idx="596">
                  <c:v>41601.0</c:v>
                </c:pt>
                <c:pt idx="597">
                  <c:v>41602.0</c:v>
                </c:pt>
                <c:pt idx="598">
                  <c:v>41603.0</c:v>
                </c:pt>
                <c:pt idx="599">
                  <c:v>41604.0</c:v>
                </c:pt>
                <c:pt idx="600">
                  <c:v>41605.0</c:v>
                </c:pt>
                <c:pt idx="601">
                  <c:v>41606.0</c:v>
                </c:pt>
                <c:pt idx="602">
                  <c:v>41607.0</c:v>
                </c:pt>
                <c:pt idx="603">
                  <c:v>41608.0</c:v>
                </c:pt>
                <c:pt idx="604">
                  <c:v>41609.0</c:v>
                </c:pt>
                <c:pt idx="605">
                  <c:v>41610.0</c:v>
                </c:pt>
                <c:pt idx="606">
                  <c:v>41611.0</c:v>
                </c:pt>
                <c:pt idx="607">
                  <c:v>41612.0</c:v>
                </c:pt>
                <c:pt idx="608">
                  <c:v>41613.0</c:v>
                </c:pt>
                <c:pt idx="609">
                  <c:v>41614.0</c:v>
                </c:pt>
                <c:pt idx="610">
                  <c:v>41615.0</c:v>
                </c:pt>
                <c:pt idx="611">
                  <c:v>41616.0</c:v>
                </c:pt>
                <c:pt idx="612">
                  <c:v>41617.0</c:v>
                </c:pt>
                <c:pt idx="613">
                  <c:v>41618.0</c:v>
                </c:pt>
                <c:pt idx="614">
                  <c:v>41619.0</c:v>
                </c:pt>
                <c:pt idx="615">
                  <c:v>41620.0</c:v>
                </c:pt>
                <c:pt idx="616">
                  <c:v>41621.0</c:v>
                </c:pt>
                <c:pt idx="617">
                  <c:v>41622.0</c:v>
                </c:pt>
                <c:pt idx="618">
                  <c:v>41623.0</c:v>
                </c:pt>
                <c:pt idx="619">
                  <c:v>41624.0</c:v>
                </c:pt>
                <c:pt idx="620">
                  <c:v>41625.0</c:v>
                </c:pt>
                <c:pt idx="621">
                  <c:v>41626.0</c:v>
                </c:pt>
                <c:pt idx="622">
                  <c:v>41627.0</c:v>
                </c:pt>
                <c:pt idx="623">
                  <c:v>41628.0</c:v>
                </c:pt>
                <c:pt idx="624">
                  <c:v>41629.0</c:v>
                </c:pt>
                <c:pt idx="625">
                  <c:v>41630.0</c:v>
                </c:pt>
                <c:pt idx="626">
                  <c:v>41631.0</c:v>
                </c:pt>
                <c:pt idx="627">
                  <c:v>41632.0</c:v>
                </c:pt>
                <c:pt idx="628">
                  <c:v>41633.0</c:v>
                </c:pt>
                <c:pt idx="629">
                  <c:v>41634.0</c:v>
                </c:pt>
                <c:pt idx="630">
                  <c:v>41635.0</c:v>
                </c:pt>
                <c:pt idx="631">
                  <c:v>41636.0</c:v>
                </c:pt>
                <c:pt idx="632">
                  <c:v>41637.0</c:v>
                </c:pt>
                <c:pt idx="633">
                  <c:v>41638.0</c:v>
                </c:pt>
                <c:pt idx="634">
                  <c:v>41639.0</c:v>
                </c:pt>
                <c:pt idx="635">
                  <c:v>41640.0</c:v>
                </c:pt>
                <c:pt idx="636">
                  <c:v>41641.0</c:v>
                </c:pt>
                <c:pt idx="637">
                  <c:v>41642.0</c:v>
                </c:pt>
                <c:pt idx="638">
                  <c:v>41643.0</c:v>
                </c:pt>
                <c:pt idx="639">
                  <c:v>41644.0</c:v>
                </c:pt>
                <c:pt idx="640">
                  <c:v>41645.0</c:v>
                </c:pt>
                <c:pt idx="641">
                  <c:v>41646.0</c:v>
                </c:pt>
                <c:pt idx="642">
                  <c:v>41647.0</c:v>
                </c:pt>
                <c:pt idx="643">
                  <c:v>41648.0</c:v>
                </c:pt>
                <c:pt idx="644">
                  <c:v>41649.0</c:v>
                </c:pt>
                <c:pt idx="645">
                  <c:v>41650.0</c:v>
                </c:pt>
                <c:pt idx="646">
                  <c:v>41651.0</c:v>
                </c:pt>
                <c:pt idx="647">
                  <c:v>41652.0</c:v>
                </c:pt>
                <c:pt idx="648">
                  <c:v>41653.0</c:v>
                </c:pt>
                <c:pt idx="649">
                  <c:v>41654.0</c:v>
                </c:pt>
                <c:pt idx="650">
                  <c:v>41655.0</c:v>
                </c:pt>
                <c:pt idx="651">
                  <c:v>41656.0</c:v>
                </c:pt>
                <c:pt idx="652">
                  <c:v>41657.0</c:v>
                </c:pt>
                <c:pt idx="653">
                  <c:v>41658.0</c:v>
                </c:pt>
                <c:pt idx="654">
                  <c:v>41659.0</c:v>
                </c:pt>
                <c:pt idx="655">
                  <c:v>41660.0</c:v>
                </c:pt>
                <c:pt idx="656">
                  <c:v>41661.0</c:v>
                </c:pt>
                <c:pt idx="657">
                  <c:v>41662.0</c:v>
                </c:pt>
                <c:pt idx="658">
                  <c:v>41663.0</c:v>
                </c:pt>
                <c:pt idx="659">
                  <c:v>41664.0</c:v>
                </c:pt>
                <c:pt idx="660">
                  <c:v>41665.0</c:v>
                </c:pt>
                <c:pt idx="661">
                  <c:v>41666.0</c:v>
                </c:pt>
                <c:pt idx="662">
                  <c:v>41667.0</c:v>
                </c:pt>
                <c:pt idx="663">
                  <c:v>41668.0</c:v>
                </c:pt>
                <c:pt idx="664">
                  <c:v>41669.0</c:v>
                </c:pt>
                <c:pt idx="665">
                  <c:v>41670.0</c:v>
                </c:pt>
                <c:pt idx="666">
                  <c:v>41671.0</c:v>
                </c:pt>
                <c:pt idx="667">
                  <c:v>41672.0</c:v>
                </c:pt>
                <c:pt idx="668">
                  <c:v>41673.0</c:v>
                </c:pt>
                <c:pt idx="669">
                  <c:v>41674.0</c:v>
                </c:pt>
                <c:pt idx="670">
                  <c:v>41675.0</c:v>
                </c:pt>
                <c:pt idx="671">
                  <c:v>41676.0</c:v>
                </c:pt>
                <c:pt idx="672">
                  <c:v>41677.0</c:v>
                </c:pt>
                <c:pt idx="673">
                  <c:v>41678.0</c:v>
                </c:pt>
                <c:pt idx="674">
                  <c:v>41679.0</c:v>
                </c:pt>
                <c:pt idx="675">
                  <c:v>41680.0</c:v>
                </c:pt>
                <c:pt idx="676">
                  <c:v>41681.0</c:v>
                </c:pt>
                <c:pt idx="677">
                  <c:v>41682.0</c:v>
                </c:pt>
                <c:pt idx="678">
                  <c:v>41683.0</c:v>
                </c:pt>
                <c:pt idx="679">
                  <c:v>41684.0</c:v>
                </c:pt>
                <c:pt idx="680">
                  <c:v>41685.0</c:v>
                </c:pt>
                <c:pt idx="681">
                  <c:v>41686.0</c:v>
                </c:pt>
                <c:pt idx="682">
                  <c:v>41687.0</c:v>
                </c:pt>
                <c:pt idx="683">
                  <c:v>41688.0</c:v>
                </c:pt>
                <c:pt idx="684">
                  <c:v>41689.0</c:v>
                </c:pt>
                <c:pt idx="685">
                  <c:v>41690.0</c:v>
                </c:pt>
                <c:pt idx="686">
                  <c:v>41691.0</c:v>
                </c:pt>
                <c:pt idx="687">
                  <c:v>41692.0</c:v>
                </c:pt>
                <c:pt idx="688">
                  <c:v>41693.0</c:v>
                </c:pt>
                <c:pt idx="689">
                  <c:v>41694.0</c:v>
                </c:pt>
                <c:pt idx="690">
                  <c:v>41695.0</c:v>
                </c:pt>
                <c:pt idx="691">
                  <c:v>41696.0</c:v>
                </c:pt>
                <c:pt idx="692">
                  <c:v>41697.0</c:v>
                </c:pt>
                <c:pt idx="693">
                  <c:v>41698.0</c:v>
                </c:pt>
                <c:pt idx="694">
                  <c:v>41699.0</c:v>
                </c:pt>
                <c:pt idx="695">
                  <c:v>41700.0</c:v>
                </c:pt>
                <c:pt idx="696">
                  <c:v>41701.0</c:v>
                </c:pt>
                <c:pt idx="697">
                  <c:v>41702.0</c:v>
                </c:pt>
                <c:pt idx="698">
                  <c:v>41703.0</c:v>
                </c:pt>
                <c:pt idx="699">
                  <c:v>41704.0</c:v>
                </c:pt>
                <c:pt idx="700">
                  <c:v>41705.0</c:v>
                </c:pt>
                <c:pt idx="701">
                  <c:v>41706.0</c:v>
                </c:pt>
                <c:pt idx="702">
                  <c:v>41707.0</c:v>
                </c:pt>
                <c:pt idx="703">
                  <c:v>41708.0</c:v>
                </c:pt>
                <c:pt idx="704">
                  <c:v>41709.0</c:v>
                </c:pt>
                <c:pt idx="705">
                  <c:v>41710.0</c:v>
                </c:pt>
                <c:pt idx="706">
                  <c:v>41711.0</c:v>
                </c:pt>
                <c:pt idx="707">
                  <c:v>41712.0</c:v>
                </c:pt>
                <c:pt idx="708">
                  <c:v>41713.0</c:v>
                </c:pt>
                <c:pt idx="709">
                  <c:v>41714.0</c:v>
                </c:pt>
                <c:pt idx="710">
                  <c:v>41715.0</c:v>
                </c:pt>
                <c:pt idx="711">
                  <c:v>41716.0</c:v>
                </c:pt>
                <c:pt idx="712">
                  <c:v>41717.0</c:v>
                </c:pt>
                <c:pt idx="713">
                  <c:v>41718.0</c:v>
                </c:pt>
                <c:pt idx="714">
                  <c:v>41719.0</c:v>
                </c:pt>
                <c:pt idx="715">
                  <c:v>41720.0</c:v>
                </c:pt>
                <c:pt idx="716">
                  <c:v>41721.0</c:v>
                </c:pt>
                <c:pt idx="717">
                  <c:v>41722.0</c:v>
                </c:pt>
                <c:pt idx="718">
                  <c:v>41723.0</c:v>
                </c:pt>
                <c:pt idx="719">
                  <c:v>41724.0</c:v>
                </c:pt>
                <c:pt idx="720">
                  <c:v>41725.0</c:v>
                </c:pt>
                <c:pt idx="721">
                  <c:v>41726.0</c:v>
                </c:pt>
                <c:pt idx="722">
                  <c:v>41727.0</c:v>
                </c:pt>
                <c:pt idx="723">
                  <c:v>41728.0</c:v>
                </c:pt>
                <c:pt idx="724">
                  <c:v>41729.0</c:v>
                </c:pt>
                <c:pt idx="725">
                  <c:v>41730.0</c:v>
                </c:pt>
                <c:pt idx="726">
                  <c:v>41731.0</c:v>
                </c:pt>
                <c:pt idx="727">
                  <c:v>41732.0</c:v>
                </c:pt>
                <c:pt idx="728">
                  <c:v>41733.0</c:v>
                </c:pt>
                <c:pt idx="729">
                  <c:v>41734.0</c:v>
                </c:pt>
                <c:pt idx="730">
                  <c:v>41735.0</c:v>
                </c:pt>
                <c:pt idx="731">
                  <c:v>41736.0</c:v>
                </c:pt>
                <c:pt idx="732">
                  <c:v>41737.0</c:v>
                </c:pt>
                <c:pt idx="733">
                  <c:v>41738.0</c:v>
                </c:pt>
                <c:pt idx="734">
                  <c:v>41739.0</c:v>
                </c:pt>
                <c:pt idx="735">
                  <c:v>41740.0</c:v>
                </c:pt>
                <c:pt idx="736">
                  <c:v>41741.0</c:v>
                </c:pt>
                <c:pt idx="737">
                  <c:v>41742.0</c:v>
                </c:pt>
                <c:pt idx="738">
                  <c:v>41743.0</c:v>
                </c:pt>
                <c:pt idx="739">
                  <c:v>41744.0</c:v>
                </c:pt>
                <c:pt idx="740">
                  <c:v>41745.0</c:v>
                </c:pt>
                <c:pt idx="741">
                  <c:v>41746.0</c:v>
                </c:pt>
                <c:pt idx="742">
                  <c:v>41747.0</c:v>
                </c:pt>
                <c:pt idx="743">
                  <c:v>41748.0</c:v>
                </c:pt>
                <c:pt idx="744">
                  <c:v>41749.0</c:v>
                </c:pt>
                <c:pt idx="745">
                  <c:v>41750.0</c:v>
                </c:pt>
                <c:pt idx="746">
                  <c:v>41751.0</c:v>
                </c:pt>
                <c:pt idx="747">
                  <c:v>41752.0</c:v>
                </c:pt>
                <c:pt idx="748">
                  <c:v>41753.0</c:v>
                </c:pt>
                <c:pt idx="749">
                  <c:v>41754.0</c:v>
                </c:pt>
                <c:pt idx="750">
                  <c:v>41755.0</c:v>
                </c:pt>
                <c:pt idx="751">
                  <c:v>41756.0</c:v>
                </c:pt>
                <c:pt idx="752">
                  <c:v>41757.0</c:v>
                </c:pt>
                <c:pt idx="753">
                  <c:v>41758.0</c:v>
                </c:pt>
                <c:pt idx="754">
                  <c:v>41759.0</c:v>
                </c:pt>
                <c:pt idx="755">
                  <c:v>41760.0</c:v>
                </c:pt>
                <c:pt idx="756">
                  <c:v>41761.0</c:v>
                </c:pt>
                <c:pt idx="757">
                  <c:v>41762.0</c:v>
                </c:pt>
                <c:pt idx="758">
                  <c:v>41763.0</c:v>
                </c:pt>
                <c:pt idx="759">
                  <c:v>41764.0</c:v>
                </c:pt>
                <c:pt idx="760">
                  <c:v>41765.0</c:v>
                </c:pt>
                <c:pt idx="761">
                  <c:v>41766.0</c:v>
                </c:pt>
                <c:pt idx="762">
                  <c:v>41767.0</c:v>
                </c:pt>
                <c:pt idx="763">
                  <c:v>41768.0</c:v>
                </c:pt>
                <c:pt idx="764">
                  <c:v>41769.0</c:v>
                </c:pt>
                <c:pt idx="765">
                  <c:v>41770.0</c:v>
                </c:pt>
                <c:pt idx="766">
                  <c:v>41771.0</c:v>
                </c:pt>
                <c:pt idx="767">
                  <c:v>41772.0</c:v>
                </c:pt>
                <c:pt idx="768">
                  <c:v>41773.0</c:v>
                </c:pt>
                <c:pt idx="769">
                  <c:v>41774.0</c:v>
                </c:pt>
                <c:pt idx="770">
                  <c:v>41775.0</c:v>
                </c:pt>
                <c:pt idx="771">
                  <c:v>41776.0</c:v>
                </c:pt>
                <c:pt idx="772">
                  <c:v>41777.0</c:v>
                </c:pt>
                <c:pt idx="773">
                  <c:v>41778.0</c:v>
                </c:pt>
                <c:pt idx="774">
                  <c:v>41779.0</c:v>
                </c:pt>
                <c:pt idx="775">
                  <c:v>41780.0</c:v>
                </c:pt>
                <c:pt idx="776">
                  <c:v>41781.0</c:v>
                </c:pt>
                <c:pt idx="777">
                  <c:v>41782.0</c:v>
                </c:pt>
                <c:pt idx="778">
                  <c:v>41783.0</c:v>
                </c:pt>
                <c:pt idx="779">
                  <c:v>41784.0</c:v>
                </c:pt>
                <c:pt idx="780">
                  <c:v>41785.0</c:v>
                </c:pt>
                <c:pt idx="781">
                  <c:v>41786.0</c:v>
                </c:pt>
                <c:pt idx="782">
                  <c:v>41787.0</c:v>
                </c:pt>
                <c:pt idx="783">
                  <c:v>41788.0</c:v>
                </c:pt>
                <c:pt idx="784">
                  <c:v>41789.0</c:v>
                </c:pt>
                <c:pt idx="785">
                  <c:v>41790.0</c:v>
                </c:pt>
                <c:pt idx="786">
                  <c:v>41791.0</c:v>
                </c:pt>
                <c:pt idx="787">
                  <c:v>41792.0</c:v>
                </c:pt>
                <c:pt idx="788">
                  <c:v>41793.0</c:v>
                </c:pt>
                <c:pt idx="789">
                  <c:v>41794.0</c:v>
                </c:pt>
                <c:pt idx="790">
                  <c:v>41795.0</c:v>
                </c:pt>
                <c:pt idx="791">
                  <c:v>41796.0</c:v>
                </c:pt>
                <c:pt idx="792">
                  <c:v>41797.0</c:v>
                </c:pt>
                <c:pt idx="793">
                  <c:v>41798.0</c:v>
                </c:pt>
                <c:pt idx="794">
                  <c:v>41799.0</c:v>
                </c:pt>
                <c:pt idx="795">
                  <c:v>41800.0</c:v>
                </c:pt>
                <c:pt idx="796">
                  <c:v>41801.0</c:v>
                </c:pt>
                <c:pt idx="797">
                  <c:v>41802.0</c:v>
                </c:pt>
                <c:pt idx="798">
                  <c:v>41803.0</c:v>
                </c:pt>
                <c:pt idx="799">
                  <c:v>41804.0</c:v>
                </c:pt>
                <c:pt idx="800">
                  <c:v>41805.0</c:v>
                </c:pt>
                <c:pt idx="801">
                  <c:v>41806.0</c:v>
                </c:pt>
                <c:pt idx="802">
                  <c:v>41807.0</c:v>
                </c:pt>
                <c:pt idx="803">
                  <c:v>41808.0</c:v>
                </c:pt>
                <c:pt idx="804">
                  <c:v>41809.0</c:v>
                </c:pt>
                <c:pt idx="805">
                  <c:v>41810.0</c:v>
                </c:pt>
                <c:pt idx="806">
                  <c:v>41811.0</c:v>
                </c:pt>
                <c:pt idx="807">
                  <c:v>41812.0</c:v>
                </c:pt>
                <c:pt idx="808">
                  <c:v>41813.0</c:v>
                </c:pt>
                <c:pt idx="809">
                  <c:v>41814.0</c:v>
                </c:pt>
                <c:pt idx="810">
                  <c:v>41815.0</c:v>
                </c:pt>
                <c:pt idx="811">
                  <c:v>41816.0</c:v>
                </c:pt>
                <c:pt idx="812">
                  <c:v>41817.0</c:v>
                </c:pt>
                <c:pt idx="813">
                  <c:v>41818.0</c:v>
                </c:pt>
                <c:pt idx="814">
                  <c:v>41819.0</c:v>
                </c:pt>
                <c:pt idx="815">
                  <c:v>41820.0</c:v>
                </c:pt>
                <c:pt idx="816">
                  <c:v>41821.0</c:v>
                </c:pt>
                <c:pt idx="817">
                  <c:v>41822.0</c:v>
                </c:pt>
                <c:pt idx="818">
                  <c:v>41823.0</c:v>
                </c:pt>
                <c:pt idx="819">
                  <c:v>41824.0</c:v>
                </c:pt>
                <c:pt idx="820">
                  <c:v>41825.0</c:v>
                </c:pt>
                <c:pt idx="821">
                  <c:v>41826.0</c:v>
                </c:pt>
                <c:pt idx="822">
                  <c:v>41827.0</c:v>
                </c:pt>
                <c:pt idx="823">
                  <c:v>41828.0</c:v>
                </c:pt>
                <c:pt idx="824">
                  <c:v>41829.0</c:v>
                </c:pt>
                <c:pt idx="825">
                  <c:v>41830.0</c:v>
                </c:pt>
                <c:pt idx="826">
                  <c:v>41831.0</c:v>
                </c:pt>
                <c:pt idx="827">
                  <c:v>41832.0</c:v>
                </c:pt>
                <c:pt idx="828">
                  <c:v>41833.0</c:v>
                </c:pt>
                <c:pt idx="829">
                  <c:v>41834.0</c:v>
                </c:pt>
                <c:pt idx="830">
                  <c:v>41835.0</c:v>
                </c:pt>
                <c:pt idx="831">
                  <c:v>41836.0</c:v>
                </c:pt>
                <c:pt idx="832">
                  <c:v>41837.0</c:v>
                </c:pt>
                <c:pt idx="833">
                  <c:v>41838.0</c:v>
                </c:pt>
                <c:pt idx="834">
                  <c:v>41839.0</c:v>
                </c:pt>
                <c:pt idx="835">
                  <c:v>41840.0</c:v>
                </c:pt>
                <c:pt idx="836">
                  <c:v>41841.0</c:v>
                </c:pt>
                <c:pt idx="837">
                  <c:v>41842.0</c:v>
                </c:pt>
                <c:pt idx="838">
                  <c:v>41843.0</c:v>
                </c:pt>
                <c:pt idx="839">
                  <c:v>41844.0</c:v>
                </c:pt>
                <c:pt idx="840">
                  <c:v>41845.0</c:v>
                </c:pt>
                <c:pt idx="841">
                  <c:v>41846.0</c:v>
                </c:pt>
                <c:pt idx="842">
                  <c:v>41847.0</c:v>
                </c:pt>
                <c:pt idx="843">
                  <c:v>41848.0</c:v>
                </c:pt>
                <c:pt idx="844">
                  <c:v>41849.0</c:v>
                </c:pt>
                <c:pt idx="845">
                  <c:v>41850.0</c:v>
                </c:pt>
                <c:pt idx="846">
                  <c:v>41851.0</c:v>
                </c:pt>
              </c:numCache>
            </c:numRef>
          </c:cat>
          <c:val>
            <c:numRef>
              <c:f>Sheet1!$L$2:$L$2618</c:f>
              <c:numCache>
                <c:formatCode>General</c:formatCode>
                <c:ptCount val="2617"/>
                <c:pt idx="0">
                  <c:v>7.475</c:v>
                </c:pt>
                <c:pt idx="1">
                  <c:v>8.105208000000001</c:v>
                </c:pt>
                <c:pt idx="2">
                  <c:v>8.531249999999998</c:v>
                </c:pt>
                <c:pt idx="3">
                  <c:v>9.077083</c:v>
                </c:pt>
                <c:pt idx="4">
                  <c:v>9.268749999999998</c:v>
                </c:pt>
                <c:pt idx="5">
                  <c:v>8.794792</c:v>
                </c:pt>
                <c:pt idx="6">
                  <c:v>8.103124999999998</c:v>
                </c:pt>
                <c:pt idx="7">
                  <c:v>7.607292</c:v>
                </c:pt>
                <c:pt idx="8">
                  <c:v>8.586458</c:v>
                </c:pt>
                <c:pt idx="9">
                  <c:v>9.195833</c:v>
                </c:pt>
                <c:pt idx="10">
                  <c:v>9.145238095</c:v>
                </c:pt>
                <c:pt idx="11">
                  <c:v>9.72173913</c:v>
                </c:pt>
                <c:pt idx="12">
                  <c:v>9.276042</c:v>
                </c:pt>
                <c:pt idx="13">
                  <c:v>10.377083</c:v>
                </c:pt>
                <c:pt idx="14">
                  <c:v>10.939583</c:v>
                </c:pt>
                <c:pt idx="15">
                  <c:v>11.401042</c:v>
                </c:pt>
                <c:pt idx="16">
                  <c:v>11.877083</c:v>
                </c:pt>
                <c:pt idx="17">
                  <c:v>11.421875</c:v>
                </c:pt>
                <c:pt idx="18">
                  <c:v>11.076042</c:v>
                </c:pt>
                <c:pt idx="19">
                  <c:v>10.892708</c:v>
                </c:pt>
                <c:pt idx="20">
                  <c:v>10.138542</c:v>
                </c:pt>
                <c:pt idx="21">
                  <c:v>9.164583</c:v>
                </c:pt>
                <c:pt idx="22">
                  <c:v>10.2375</c:v>
                </c:pt>
                <c:pt idx="23">
                  <c:v>10.978125</c:v>
                </c:pt>
                <c:pt idx="24">
                  <c:v>11.110417</c:v>
                </c:pt>
                <c:pt idx="25">
                  <c:v>10.319792</c:v>
                </c:pt>
                <c:pt idx="26">
                  <c:v>9.311458</c:v>
                </c:pt>
                <c:pt idx="27">
                  <c:v>9.645833000000001</c:v>
                </c:pt>
                <c:pt idx="28">
                  <c:v>9.693750000000001</c:v>
                </c:pt>
                <c:pt idx="29">
                  <c:v>9.527083000000001</c:v>
                </c:pt>
                <c:pt idx="30">
                  <c:v>10.586458</c:v>
                </c:pt>
                <c:pt idx="31">
                  <c:v>11.267708</c:v>
                </c:pt>
                <c:pt idx="32">
                  <c:v>11.842708</c:v>
                </c:pt>
                <c:pt idx="33">
                  <c:v>11.726042</c:v>
                </c:pt>
                <c:pt idx="34">
                  <c:v>11.296875</c:v>
                </c:pt>
                <c:pt idx="35">
                  <c:v>11.679167</c:v>
                </c:pt>
                <c:pt idx="36">
                  <c:v>11.891667</c:v>
                </c:pt>
                <c:pt idx="37">
                  <c:v>11.860417</c:v>
                </c:pt>
                <c:pt idx="38">
                  <c:v>11.736458</c:v>
                </c:pt>
                <c:pt idx="39">
                  <c:v>11.803125</c:v>
                </c:pt>
                <c:pt idx="40">
                  <c:v>12.396875</c:v>
                </c:pt>
                <c:pt idx="41">
                  <c:v>12.103125</c:v>
                </c:pt>
                <c:pt idx="42">
                  <c:v>11.20625</c:v>
                </c:pt>
                <c:pt idx="43">
                  <c:v>11.396875</c:v>
                </c:pt>
                <c:pt idx="44">
                  <c:v>12.0375</c:v>
                </c:pt>
                <c:pt idx="45">
                  <c:v>12.333333</c:v>
                </c:pt>
                <c:pt idx="46">
                  <c:v>12.401042</c:v>
                </c:pt>
                <c:pt idx="47">
                  <c:v>11.808333</c:v>
                </c:pt>
                <c:pt idx="48">
                  <c:v>10.748958</c:v>
                </c:pt>
                <c:pt idx="49">
                  <c:v>10.1625</c:v>
                </c:pt>
                <c:pt idx="50">
                  <c:v>10.608333</c:v>
                </c:pt>
                <c:pt idx="51">
                  <c:v>11.064583</c:v>
                </c:pt>
                <c:pt idx="52">
                  <c:v>11.376042</c:v>
                </c:pt>
                <c:pt idx="53">
                  <c:v>11.378125</c:v>
                </c:pt>
                <c:pt idx="54">
                  <c:v>12.192708</c:v>
                </c:pt>
                <c:pt idx="55">
                  <c:v>13.184375</c:v>
                </c:pt>
                <c:pt idx="56">
                  <c:v>14.026042</c:v>
                </c:pt>
                <c:pt idx="57">
                  <c:v>13.857292</c:v>
                </c:pt>
                <c:pt idx="58">
                  <c:v>12.867708</c:v>
                </c:pt>
                <c:pt idx="59">
                  <c:v>12.347917</c:v>
                </c:pt>
                <c:pt idx="60">
                  <c:v>10.919792</c:v>
                </c:pt>
                <c:pt idx="61">
                  <c:v>10.786458</c:v>
                </c:pt>
                <c:pt idx="62">
                  <c:v>11.508333</c:v>
                </c:pt>
                <c:pt idx="63">
                  <c:v>11.609375</c:v>
                </c:pt>
                <c:pt idx="64">
                  <c:v>11.407292</c:v>
                </c:pt>
                <c:pt idx="65">
                  <c:v>12.421875</c:v>
                </c:pt>
                <c:pt idx="66">
                  <c:v>13.2875</c:v>
                </c:pt>
                <c:pt idx="67">
                  <c:v>13.798958</c:v>
                </c:pt>
                <c:pt idx="68">
                  <c:v>13.905208</c:v>
                </c:pt>
                <c:pt idx="69">
                  <c:v>13.644792</c:v>
                </c:pt>
                <c:pt idx="70">
                  <c:v>13.559375</c:v>
                </c:pt>
                <c:pt idx="71">
                  <c:v>14.805208</c:v>
                </c:pt>
                <c:pt idx="72">
                  <c:v>15.807292</c:v>
                </c:pt>
                <c:pt idx="73">
                  <c:v>14.828125</c:v>
                </c:pt>
                <c:pt idx="74">
                  <c:v>14.309375</c:v>
                </c:pt>
                <c:pt idx="75">
                  <c:v>14.358333</c:v>
                </c:pt>
                <c:pt idx="76">
                  <c:v>14.32282609</c:v>
                </c:pt>
                <c:pt idx="77">
                  <c:v>12.79375</c:v>
                </c:pt>
                <c:pt idx="78">
                  <c:v>11.80217391</c:v>
                </c:pt>
                <c:pt idx="79">
                  <c:v>11.66375</c:v>
                </c:pt>
                <c:pt idx="80">
                  <c:v>10.85</c:v>
                </c:pt>
                <c:pt idx="81">
                  <c:v>11.72386364</c:v>
                </c:pt>
                <c:pt idx="82">
                  <c:v>12.44651163</c:v>
                </c:pt>
                <c:pt idx="83">
                  <c:v>12.94642857</c:v>
                </c:pt>
                <c:pt idx="84">
                  <c:v>13.58333333</c:v>
                </c:pt>
                <c:pt idx="85">
                  <c:v>14.15733333</c:v>
                </c:pt>
                <c:pt idx="86">
                  <c:v>15.62686567</c:v>
                </c:pt>
                <c:pt idx="87">
                  <c:v>15.58666667</c:v>
                </c:pt>
                <c:pt idx="88">
                  <c:v>14.78152174</c:v>
                </c:pt>
                <c:pt idx="89">
                  <c:v>14.73125</c:v>
                </c:pt>
                <c:pt idx="90">
                  <c:v>14.619792</c:v>
                </c:pt>
                <c:pt idx="91">
                  <c:v>14.6875</c:v>
                </c:pt>
                <c:pt idx="92">
                  <c:v>14.732292</c:v>
                </c:pt>
                <c:pt idx="93">
                  <c:v>14.926042</c:v>
                </c:pt>
                <c:pt idx="94">
                  <c:v>14.992708</c:v>
                </c:pt>
                <c:pt idx="95">
                  <c:v>15.655208</c:v>
                </c:pt>
                <c:pt idx="96">
                  <c:v>16.3625</c:v>
                </c:pt>
                <c:pt idx="97">
                  <c:v>16.79583299999999</c:v>
                </c:pt>
                <c:pt idx="98">
                  <c:v>16.422917</c:v>
                </c:pt>
                <c:pt idx="99">
                  <c:v>16.663542</c:v>
                </c:pt>
                <c:pt idx="100">
                  <c:v>16.917708</c:v>
                </c:pt>
                <c:pt idx="101">
                  <c:v>15.951042</c:v>
                </c:pt>
                <c:pt idx="102">
                  <c:v>14.333333</c:v>
                </c:pt>
                <c:pt idx="103">
                  <c:v>14.43125</c:v>
                </c:pt>
                <c:pt idx="104">
                  <c:v>14.855208</c:v>
                </c:pt>
                <c:pt idx="105">
                  <c:v>15.195833</c:v>
                </c:pt>
                <c:pt idx="106">
                  <c:v>15.754167</c:v>
                </c:pt>
                <c:pt idx="107">
                  <c:v>16.282292</c:v>
                </c:pt>
                <c:pt idx="108">
                  <c:v>16.35833299999999</c:v>
                </c:pt>
                <c:pt idx="109">
                  <c:v>16.35833299999999</c:v>
                </c:pt>
                <c:pt idx="110">
                  <c:v>15.880208</c:v>
                </c:pt>
                <c:pt idx="111">
                  <c:v>15.819792</c:v>
                </c:pt>
                <c:pt idx="112">
                  <c:v>15.96875</c:v>
                </c:pt>
                <c:pt idx="113">
                  <c:v>15.575</c:v>
                </c:pt>
                <c:pt idx="114">
                  <c:v>15.70625</c:v>
                </c:pt>
                <c:pt idx="115">
                  <c:v>15.876042</c:v>
                </c:pt>
                <c:pt idx="116">
                  <c:v>16.008333</c:v>
                </c:pt>
                <c:pt idx="117">
                  <c:v>16.051042</c:v>
                </c:pt>
                <c:pt idx="118">
                  <c:v>16.190625</c:v>
                </c:pt>
                <c:pt idx="119">
                  <c:v>16.513542</c:v>
                </c:pt>
                <c:pt idx="120">
                  <c:v>16.584375</c:v>
                </c:pt>
                <c:pt idx="121">
                  <c:v>16.669792</c:v>
                </c:pt>
                <c:pt idx="122">
                  <c:v>16.01458299999999</c:v>
                </c:pt>
                <c:pt idx="123">
                  <c:v>15.420833</c:v>
                </c:pt>
                <c:pt idx="124">
                  <c:v>15.3</c:v>
                </c:pt>
                <c:pt idx="125">
                  <c:v>15.966667</c:v>
                </c:pt>
                <c:pt idx="126">
                  <c:v>16.0375</c:v>
                </c:pt>
                <c:pt idx="127">
                  <c:v>16.529167</c:v>
                </c:pt>
                <c:pt idx="128">
                  <c:v>16.832292</c:v>
                </c:pt>
                <c:pt idx="129">
                  <c:v>16.73333299999999</c:v>
                </c:pt>
                <c:pt idx="130">
                  <c:v>17.346875</c:v>
                </c:pt>
                <c:pt idx="131">
                  <c:v>17.652083</c:v>
                </c:pt>
                <c:pt idx="132">
                  <c:v>17.107292</c:v>
                </c:pt>
                <c:pt idx="133">
                  <c:v>16.25625</c:v>
                </c:pt>
                <c:pt idx="134">
                  <c:v>15.875</c:v>
                </c:pt>
                <c:pt idx="135">
                  <c:v>15.598958</c:v>
                </c:pt>
                <c:pt idx="136">
                  <c:v>15.684375</c:v>
                </c:pt>
                <c:pt idx="137">
                  <c:v>15.7875</c:v>
                </c:pt>
                <c:pt idx="138">
                  <c:v>15.942708</c:v>
                </c:pt>
                <c:pt idx="139">
                  <c:v>16.023958</c:v>
                </c:pt>
                <c:pt idx="140">
                  <c:v>15.803125</c:v>
                </c:pt>
                <c:pt idx="141">
                  <c:v>15.611458</c:v>
                </c:pt>
                <c:pt idx="142">
                  <c:v>14.622917</c:v>
                </c:pt>
                <c:pt idx="143">
                  <c:v>14.220833</c:v>
                </c:pt>
                <c:pt idx="144">
                  <c:v>14.420833</c:v>
                </c:pt>
                <c:pt idx="145">
                  <c:v>14.1875</c:v>
                </c:pt>
                <c:pt idx="146">
                  <c:v>14.4625</c:v>
                </c:pt>
                <c:pt idx="147">
                  <c:v>14.160417</c:v>
                </c:pt>
                <c:pt idx="148">
                  <c:v>14.014583</c:v>
                </c:pt>
                <c:pt idx="149">
                  <c:v>14.31304348</c:v>
                </c:pt>
                <c:pt idx="150">
                  <c:v>14.388542</c:v>
                </c:pt>
                <c:pt idx="151">
                  <c:v>14.133333</c:v>
                </c:pt>
                <c:pt idx="152">
                  <c:v>14.073958</c:v>
                </c:pt>
                <c:pt idx="153">
                  <c:v>13.753125</c:v>
                </c:pt>
                <c:pt idx="154">
                  <c:v>13.090625</c:v>
                </c:pt>
                <c:pt idx="155">
                  <c:v>13.142708</c:v>
                </c:pt>
                <c:pt idx="156">
                  <c:v>12.407292</c:v>
                </c:pt>
                <c:pt idx="157">
                  <c:v>12.657292</c:v>
                </c:pt>
                <c:pt idx="158">
                  <c:v>13.302083</c:v>
                </c:pt>
                <c:pt idx="159">
                  <c:v>13.467708</c:v>
                </c:pt>
                <c:pt idx="160">
                  <c:v>13.846875</c:v>
                </c:pt>
                <c:pt idx="161">
                  <c:v>14.242708</c:v>
                </c:pt>
                <c:pt idx="162">
                  <c:v>13.288542</c:v>
                </c:pt>
                <c:pt idx="163">
                  <c:v>12.540625</c:v>
                </c:pt>
                <c:pt idx="164">
                  <c:v>12.54375</c:v>
                </c:pt>
                <c:pt idx="165">
                  <c:v>12.409375</c:v>
                </c:pt>
                <c:pt idx="166">
                  <c:v>12.0125</c:v>
                </c:pt>
                <c:pt idx="167">
                  <c:v>11.863542</c:v>
                </c:pt>
                <c:pt idx="168">
                  <c:v>11.389583</c:v>
                </c:pt>
                <c:pt idx="169">
                  <c:v>11.479167</c:v>
                </c:pt>
                <c:pt idx="170">
                  <c:v>12.554167</c:v>
                </c:pt>
                <c:pt idx="171">
                  <c:v>12.6125</c:v>
                </c:pt>
                <c:pt idx="172">
                  <c:v>12.865625</c:v>
                </c:pt>
                <c:pt idx="173">
                  <c:v>13.027083</c:v>
                </c:pt>
                <c:pt idx="174">
                  <c:v>13.164583</c:v>
                </c:pt>
                <c:pt idx="175">
                  <c:v>13.213542</c:v>
                </c:pt>
                <c:pt idx="176">
                  <c:v>13.109375</c:v>
                </c:pt>
                <c:pt idx="177">
                  <c:v>12.734375</c:v>
                </c:pt>
                <c:pt idx="178">
                  <c:v>12.883333</c:v>
                </c:pt>
                <c:pt idx="179">
                  <c:v>13.034375</c:v>
                </c:pt>
                <c:pt idx="180">
                  <c:v>12.755208</c:v>
                </c:pt>
                <c:pt idx="181">
                  <c:v>12.529167</c:v>
                </c:pt>
                <c:pt idx="182">
                  <c:v>12.496875</c:v>
                </c:pt>
                <c:pt idx="183">
                  <c:v>12.908333</c:v>
                </c:pt>
                <c:pt idx="184">
                  <c:v>11.928125</c:v>
                </c:pt>
                <c:pt idx="185">
                  <c:v>11.283333</c:v>
                </c:pt>
                <c:pt idx="186">
                  <c:v>10.647917</c:v>
                </c:pt>
                <c:pt idx="187">
                  <c:v>10.840625</c:v>
                </c:pt>
                <c:pt idx="188">
                  <c:v>10.626042</c:v>
                </c:pt>
                <c:pt idx="189">
                  <c:v>10.855208</c:v>
                </c:pt>
                <c:pt idx="190">
                  <c:v>11.326042</c:v>
                </c:pt>
                <c:pt idx="191">
                  <c:v>11.63125</c:v>
                </c:pt>
                <c:pt idx="192">
                  <c:v>11.872917</c:v>
                </c:pt>
                <c:pt idx="193">
                  <c:v>13.0875</c:v>
                </c:pt>
                <c:pt idx="194">
                  <c:v>11.74375</c:v>
                </c:pt>
                <c:pt idx="195">
                  <c:v>11.19375</c:v>
                </c:pt>
                <c:pt idx="196">
                  <c:v>10.858333</c:v>
                </c:pt>
                <c:pt idx="197">
                  <c:v>10.777083</c:v>
                </c:pt>
                <c:pt idx="198">
                  <c:v>9.267707999999998</c:v>
                </c:pt>
                <c:pt idx="199">
                  <c:v>9.582292</c:v>
                </c:pt>
                <c:pt idx="200">
                  <c:v>9.026042</c:v>
                </c:pt>
                <c:pt idx="201">
                  <c:v>9.198958</c:v>
                </c:pt>
                <c:pt idx="202">
                  <c:v>9.123957999999998</c:v>
                </c:pt>
                <c:pt idx="203">
                  <c:v>8.810417000000002</c:v>
                </c:pt>
                <c:pt idx="204">
                  <c:v>9.645833000000001</c:v>
                </c:pt>
                <c:pt idx="205">
                  <c:v>10.409375</c:v>
                </c:pt>
                <c:pt idx="206">
                  <c:v>10.838542</c:v>
                </c:pt>
                <c:pt idx="207">
                  <c:v>10.70625</c:v>
                </c:pt>
                <c:pt idx="208">
                  <c:v>11.22954545</c:v>
                </c:pt>
                <c:pt idx="209">
                  <c:v>11.23448276</c:v>
                </c:pt>
                <c:pt idx="210">
                  <c:v>10.630208</c:v>
                </c:pt>
                <c:pt idx="211">
                  <c:v>10.835417</c:v>
                </c:pt>
                <c:pt idx="212">
                  <c:v>10.752083</c:v>
                </c:pt>
                <c:pt idx="213">
                  <c:v>10.74782609</c:v>
                </c:pt>
                <c:pt idx="214">
                  <c:v>10.64382022</c:v>
                </c:pt>
                <c:pt idx="215">
                  <c:v>10.56</c:v>
                </c:pt>
                <c:pt idx="216">
                  <c:v>9.348314606999998</c:v>
                </c:pt>
                <c:pt idx="217">
                  <c:v>7.965753425</c:v>
                </c:pt>
                <c:pt idx="218">
                  <c:v>6.815384614999999</c:v>
                </c:pt>
                <c:pt idx="219">
                  <c:v>6.071951219999999</c:v>
                </c:pt>
                <c:pt idx="220">
                  <c:v>7.192647058999999</c:v>
                </c:pt>
                <c:pt idx="221">
                  <c:v>8.636000000000001</c:v>
                </c:pt>
                <c:pt idx="222">
                  <c:v>8.769117647</c:v>
                </c:pt>
                <c:pt idx="223">
                  <c:v>8.714062499999998</c:v>
                </c:pt>
                <c:pt idx="224">
                  <c:v>9.512962963</c:v>
                </c:pt>
                <c:pt idx="225">
                  <c:v>9.951724138</c:v>
                </c:pt>
                <c:pt idx="226">
                  <c:v>8.934615384999998</c:v>
                </c:pt>
                <c:pt idx="227">
                  <c:v>9.721874999999997</c:v>
                </c:pt>
                <c:pt idx="228">
                  <c:v>10.835417</c:v>
                </c:pt>
                <c:pt idx="229">
                  <c:v>10.352083</c:v>
                </c:pt>
                <c:pt idx="230">
                  <c:v>8.621875</c:v>
                </c:pt>
                <c:pt idx="231">
                  <c:v>8.181249999999998</c:v>
                </c:pt>
                <c:pt idx="232">
                  <c:v>8.191666999999998</c:v>
                </c:pt>
                <c:pt idx="233">
                  <c:v>8.723958</c:v>
                </c:pt>
                <c:pt idx="234">
                  <c:v>8.388542</c:v>
                </c:pt>
                <c:pt idx="235">
                  <c:v>8.721874999999997</c:v>
                </c:pt>
                <c:pt idx="236">
                  <c:v>9.662500000000003</c:v>
                </c:pt>
                <c:pt idx="237">
                  <c:v>10.3</c:v>
                </c:pt>
                <c:pt idx="238">
                  <c:v>11.045833</c:v>
                </c:pt>
                <c:pt idx="239">
                  <c:v>11.020833</c:v>
                </c:pt>
                <c:pt idx="240">
                  <c:v>10.814583</c:v>
                </c:pt>
                <c:pt idx="241">
                  <c:v>10.076042</c:v>
                </c:pt>
                <c:pt idx="242">
                  <c:v>10.551042</c:v>
                </c:pt>
                <c:pt idx="243">
                  <c:v>11.30625</c:v>
                </c:pt>
                <c:pt idx="244">
                  <c:v>10.236458</c:v>
                </c:pt>
                <c:pt idx="245">
                  <c:v>9.147917</c:v>
                </c:pt>
                <c:pt idx="246">
                  <c:v>8.980208000000001</c:v>
                </c:pt>
                <c:pt idx="247">
                  <c:v>9.361458</c:v>
                </c:pt>
                <c:pt idx="248">
                  <c:v>9.647917</c:v>
                </c:pt>
                <c:pt idx="249">
                  <c:v>9.203124999999998</c:v>
                </c:pt>
                <c:pt idx="250">
                  <c:v>8.458333000000001</c:v>
                </c:pt>
                <c:pt idx="251">
                  <c:v>7.158332999999999</c:v>
                </c:pt>
                <c:pt idx="252">
                  <c:v>7.326042</c:v>
                </c:pt>
                <c:pt idx="253">
                  <c:v>6.957292</c:v>
                </c:pt>
                <c:pt idx="254">
                  <c:v>8.023957999999998</c:v>
                </c:pt>
                <c:pt idx="255">
                  <c:v>8.875</c:v>
                </c:pt>
                <c:pt idx="256">
                  <c:v>7.429167</c:v>
                </c:pt>
                <c:pt idx="257">
                  <c:v>7.196874999999999</c:v>
                </c:pt>
                <c:pt idx="258">
                  <c:v>8.230208</c:v>
                </c:pt>
                <c:pt idx="259">
                  <c:v>9.240625</c:v>
                </c:pt>
                <c:pt idx="260">
                  <c:v>8.875</c:v>
                </c:pt>
                <c:pt idx="261">
                  <c:v>9.253124999999998</c:v>
                </c:pt>
                <c:pt idx="262">
                  <c:v>9.09375</c:v>
                </c:pt>
                <c:pt idx="263">
                  <c:v>9.075</c:v>
                </c:pt>
                <c:pt idx="264">
                  <c:v>8.911458000000001</c:v>
                </c:pt>
                <c:pt idx="265">
                  <c:v>8.527083000000001</c:v>
                </c:pt>
                <c:pt idx="266">
                  <c:v>8.348958</c:v>
                </c:pt>
                <c:pt idx="267">
                  <c:v>8.048957999999997</c:v>
                </c:pt>
                <c:pt idx="268">
                  <c:v>7.501042</c:v>
                </c:pt>
                <c:pt idx="269">
                  <c:v>7.244792</c:v>
                </c:pt>
                <c:pt idx="270">
                  <c:v>7.107292</c:v>
                </c:pt>
                <c:pt idx="271">
                  <c:v>6.969792</c:v>
                </c:pt>
                <c:pt idx="272">
                  <c:v>7.411458</c:v>
                </c:pt>
                <c:pt idx="273">
                  <c:v>7.565624999999999</c:v>
                </c:pt>
                <c:pt idx="274">
                  <c:v>7.626042</c:v>
                </c:pt>
                <c:pt idx="275">
                  <c:v>7.482292</c:v>
                </c:pt>
                <c:pt idx="276">
                  <c:v>7.726042</c:v>
                </c:pt>
                <c:pt idx="277">
                  <c:v>7.997916999999999</c:v>
                </c:pt>
                <c:pt idx="278">
                  <c:v>8.119792</c:v>
                </c:pt>
                <c:pt idx="279">
                  <c:v>6.504166999999999</c:v>
                </c:pt>
                <c:pt idx="280">
                  <c:v>6.126042</c:v>
                </c:pt>
                <c:pt idx="281">
                  <c:v>5.544792</c:v>
                </c:pt>
                <c:pt idx="282">
                  <c:v>4.895832999999999</c:v>
                </c:pt>
                <c:pt idx="283">
                  <c:v>4.8</c:v>
                </c:pt>
                <c:pt idx="284">
                  <c:v>5.119792</c:v>
                </c:pt>
                <c:pt idx="285">
                  <c:v>5.777083</c:v>
                </c:pt>
                <c:pt idx="286">
                  <c:v>6.082292</c:v>
                </c:pt>
                <c:pt idx="287">
                  <c:v>6.191667</c:v>
                </c:pt>
                <c:pt idx="288">
                  <c:v>6.107292</c:v>
                </c:pt>
                <c:pt idx="289">
                  <c:v>5.964582999999999</c:v>
                </c:pt>
                <c:pt idx="290">
                  <c:v>5.796875</c:v>
                </c:pt>
                <c:pt idx="291">
                  <c:v>6.283333</c:v>
                </c:pt>
                <c:pt idx="292">
                  <c:v>7.747916999999999</c:v>
                </c:pt>
                <c:pt idx="293">
                  <c:v>8.418750000000001</c:v>
                </c:pt>
                <c:pt idx="294">
                  <c:v>8.936458</c:v>
                </c:pt>
                <c:pt idx="295">
                  <c:v>8.185417000000002</c:v>
                </c:pt>
                <c:pt idx="296">
                  <c:v>6.223957999999999</c:v>
                </c:pt>
                <c:pt idx="297">
                  <c:v>6.417708</c:v>
                </c:pt>
                <c:pt idx="298">
                  <c:v>6.328124999999999</c:v>
                </c:pt>
                <c:pt idx="299">
                  <c:v>6.013542</c:v>
                </c:pt>
                <c:pt idx="300">
                  <c:v>6.133333</c:v>
                </c:pt>
                <c:pt idx="301">
                  <c:v>6.103124999999999</c:v>
                </c:pt>
                <c:pt idx="302">
                  <c:v>6.647916999999998</c:v>
                </c:pt>
                <c:pt idx="303">
                  <c:v>7.379167</c:v>
                </c:pt>
                <c:pt idx="304">
                  <c:v>6.99375</c:v>
                </c:pt>
                <c:pt idx="305">
                  <c:v>7.417708</c:v>
                </c:pt>
                <c:pt idx="306">
                  <c:v>6.632292</c:v>
                </c:pt>
                <c:pt idx="307">
                  <c:v>6.703125</c:v>
                </c:pt>
                <c:pt idx="308">
                  <c:v>5.723957999999999</c:v>
                </c:pt>
                <c:pt idx="309">
                  <c:v>5.088542</c:v>
                </c:pt>
                <c:pt idx="310">
                  <c:v>5.265625</c:v>
                </c:pt>
                <c:pt idx="311">
                  <c:v>5.708333</c:v>
                </c:pt>
                <c:pt idx="312">
                  <c:v>5.935417</c:v>
                </c:pt>
                <c:pt idx="313">
                  <c:v>6.123957999999999</c:v>
                </c:pt>
                <c:pt idx="314">
                  <c:v>6.649999999999999</c:v>
                </c:pt>
                <c:pt idx="315">
                  <c:v>6.830208</c:v>
                </c:pt>
                <c:pt idx="316">
                  <c:v>6.924999999999999</c:v>
                </c:pt>
                <c:pt idx="317">
                  <c:v>6.296875</c:v>
                </c:pt>
                <c:pt idx="318">
                  <c:v>6.208333</c:v>
                </c:pt>
                <c:pt idx="319">
                  <c:v>5.626042</c:v>
                </c:pt>
                <c:pt idx="320">
                  <c:v>4.835416999999999</c:v>
                </c:pt>
                <c:pt idx="321">
                  <c:v>5.0375</c:v>
                </c:pt>
                <c:pt idx="322">
                  <c:v>5.382292</c:v>
                </c:pt>
                <c:pt idx="323">
                  <c:v>5.9</c:v>
                </c:pt>
                <c:pt idx="324">
                  <c:v>5.204167</c:v>
                </c:pt>
                <c:pt idx="325">
                  <c:v>5.585416999999999</c:v>
                </c:pt>
                <c:pt idx="326">
                  <c:v>5.353124999999999</c:v>
                </c:pt>
                <c:pt idx="327">
                  <c:v>5.639583</c:v>
                </c:pt>
                <c:pt idx="328">
                  <c:v>7.619792</c:v>
                </c:pt>
                <c:pt idx="329">
                  <c:v>7.9</c:v>
                </c:pt>
                <c:pt idx="330">
                  <c:v>8.126042</c:v>
                </c:pt>
                <c:pt idx="331">
                  <c:v>8.722916999999998</c:v>
                </c:pt>
                <c:pt idx="332">
                  <c:v>7.682292</c:v>
                </c:pt>
                <c:pt idx="333">
                  <c:v>6.391667</c:v>
                </c:pt>
                <c:pt idx="334">
                  <c:v>6.666667</c:v>
                </c:pt>
                <c:pt idx="335">
                  <c:v>6.926042</c:v>
                </c:pt>
                <c:pt idx="336">
                  <c:v>6.797916999999999</c:v>
                </c:pt>
                <c:pt idx="337">
                  <c:v>6.858333</c:v>
                </c:pt>
                <c:pt idx="338">
                  <c:v>7.207608696</c:v>
                </c:pt>
                <c:pt idx="339">
                  <c:v>7.933333</c:v>
                </c:pt>
                <c:pt idx="340">
                  <c:v>8.292708000000001</c:v>
                </c:pt>
                <c:pt idx="341">
                  <c:v>8.754166999999998</c:v>
                </c:pt>
                <c:pt idx="342">
                  <c:v>9.363542</c:v>
                </c:pt>
                <c:pt idx="343">
                  <c:v>9.123957999999998</c:v>
                </c:pt>
                <c:pt idx="344">
                  <c:v>8.745833000000001</c:v>
                </c:pt>
                <c:pt idx="345">
                  <c:v>8.237499999999998</c:v>
                </c:pt>
                <c:pt idx="346">
                  <c:v>8.070833</c:v>
                </c:pt>
                <c:pt idx="347">
                  <c:v>8.3</c:v>
                </c:pt>
                <c:pt idx="348">
                  <c:v>8.877083</c:v>
                </c:pt>
                <c:pt idx="349">
                  <c:v>7.710416999999999</c:v>
                </c:pt>
                <c:pt idx="350">
                  <c:v>7.184374999999999</c:v>
                </c:pt>
                <c:pt idx="351">
                  <c:v>7.272916999999999</c:v>
                </c:pt>
                <c:pt idx="352">
                  <c:v>7.910416999999999</c:v>
                </c:pt>
                <c:pt idx="353">
                  <c:v>7.842708</c:v>
                </c:pt>
                <c:pt idx="354">
                  <c:v>8.296874999999998</c:v>
                </c:pt>
                <c:pt idx="355">
                  <c:v>9.089583000000002</c:v>
                </c:pt>
                <c:pt idx="356">
                  <c:v>9.508332999999998</c:v>
                </c:pt>
                <c:pt idx="357">
                  <c:v>9.594792</c:v>
                </c:pt>
                <c:pt idx="358">
                  <c:v>10.232292</c:v>
                </c:pt>
                <c:pt idx="359">
                  <c:v>10.152083</c:v>
                </c:pt>
                <c:pt idx="360">
                  <c:v>9.678125</c:v>
                </c:pt>
                <c:pt idx="361">
                  <c:v>9.617707999999998</c:v>
                </c:pt>
                <c:pt idx="362">
                  <c:v>9.870833000000002</c:v>
                </c:pt>
                <c:pt idx="363">
                  <c:v>10.339583</c:v>
                </c:pt>
                <c:pt idx="364">
                  <c:v>9.969792</c:v>
                </c:pt>
                <c:pt idx="365">
                  <c:v>10.011458</c:v>
                </c:pt>
                <c:pt idx="366">
                  <c:v>9.680207999999998</c:v>
                </c:pt>
                <c:pt idx="367">
                  <c:v>8.498957999999998</c:v>
                </c:pt>
                <c:pt idx="368">
                  <c:v>8.788542</c:v>
                </c:pt>
                <c:pt idx="369">
                  <c:v>10.098958</c:v>
                </c:pt>
                <c:pt idx="370">
                  <c:v>9.85</c:v>
                </c:pt>
                <c:pt idx="371">
                  <c:v>9.634374999999997</c:v>
                </c:pt>
                <c:pt idx="372">
                  <c:v>9.604166999999998</c:v>
                </c:pt>
                <c:pt idx="373">
                  <c:v>8.677083000000001</c:v>
                </c:pt>
                <c:pt idx="374">
                  <c:v>8.104166999999998</c:v>
                </c:pt>
                <c:pt idx="375">
                  <c:v>7.673957999999999</c:v>
                </c:pt>
                <c:pt idx="376">
                  <c:v>8.235417</c:v>
                </c:pt>
                <c:pt idx="377">
                  <c:v>9.031249999999998</c:v>
                </c:pt>
                <c:pt idx="378">
                  <c:v>9.966667000000002</c:v>
                </c:pt>
                <c:pt idx="379">
                  <c:v>9.959375000000001</c:v>
                </c:pt>
                <c:pt idx="380">
                  <c:v>10.517708</c:v>
                </c:pt>
                <c:pt idx="381">
                  <c:v>11.217708</c:v>
                </c:pt>
                <c:pt idx="382">
                  <c:v>11.1875</c:v>
                </c:pt>
                <c:pt idx="383">
                  <c:v>11.040625</c:v>
                </c:pt>
                <c:pt idx="384">
                  <c:v>10.696875</c:v>
                </c:pt>
                <c:pt idx="385">
                  <c:v>10.651042</c:v>
                </c:pt>
                <c:pt idx="386">
                  <c:v>11.04375</c:v>
                </c:pt>
                <c:pt idx="387">
                  <c:v>11.290625</c:v>
                </c:pt>
                <c:pt idx="388">
                  <c:v>11.920833</c:v>
                </c:pt>
                <c:pt idx="389">
                  <c:v>11.263542</c:v>
                </c:pt>
                <c:pt idx="390">
                  <c:v>11.367708</c:v>
                </c:pt>
                <c:pt idx="391">
                  <c:v>11.716667</c:v>
                </c:pt>
                <c:pt idx="392">
                  <c:v>11.965625</c:v>
                </c:pt>
                <c:pt idx="393">
                  <c:v>12.608333</c:v>
                </c:pt>
                <c:pt idx="394">
                  <c:v>12.485417</c:v>
                </c:pt>
                <c:pt idx="395">
                  <c:v>11.266667</c:v>
                </c:pt>
                <c:pt idx="396">
                  <c:v>11.483333</c:v>
                </c:pt>
                <c:pt idx="397">
                  <c:v>11.736458</c:v>
                </c:pt>
                <c:pt idx="398">
                  <c:v>12.067708</c:v>
                </c:pt>
                <c:pt idx="399">
                  <c:v>12.292708</c:v>
                </c:pt>
                <c:pt idx="400">
                  <c:v>13.194792</c:v>
                </c:pt>
                <c:pt idx="401">
                  <c:v>13.291667</c:v>
                </c:pt>
                <c:pt idx="402">
                  <c:v>13.110417</c:v>
                </c:pt>
                <c:pt idx="403">
                  <c:v>13.059375</c:v>
                </c:pt>
                <c:pt idx="404">
                  <c:v>12.294792</c:v>
                </c:pt>
                <c:pt idx="405">
                  <c:v>12.01875</c:v>
                </c:pt>
                <c:pt idx="406">
                  <c:v>11.334375</c:v>
                </c:pt>
                <c:pt idx="407">
                  <c:v>11.369792</c:v>
                </c:pt>
                <c:pt idx="408">
                  <c:v>11.721875</c:v>
                </c:pt>
                <c:pt idx="409">
                  <c:v>12.553125</c:v>
                </c:pt>
                <c:pt idx="410">
                  <c:v>11.78125</c:v>
                </c:pt>
                <c:pt idx="411">
                  <c:v>10.25326087</c:v>
                </c:pt>
                <c:pt idx="412">
                  <c:v>10.264583</c:v>
                </c:pt>
                <c:pt idx="413">
                  <c:v>10.402083</c:v>
                </c:pt>
                <c:pt idx="414">
                  <c:v>10.7875</c:v>
                </c:pt>
                <c:pt idx="415">
                  <c:v>11.880208</c:v>
                </c:pt>
                <c:pt idx="416">
                  <c:v>11.092708</c:v>
                </c:pt>
                <c:pt idx="417">
                  <c:v>12.198958</c:v>
                </c:pt>
                <c:pt idx="418">
                  <c:v>12.365625</c:v>
                </c:pt>
                <c:pt idx="419">
                  <c:v>11.863542</c:v>
                </c:pt>
                <c:pt idx="420">
                  <c:v>12.167708</c:v>
                </c:pt>
                <c:pt idx="421">
                  <c:v>13.220833</c:v>
                </c:pt>
                <c:pt idx="422">
                  <c:v>13.689583</c:v>
                </c:pt>
                <c:pt idx="423">
                  <c:v>14.472917</c:v>
                </c:pt>
                <c:pt idx="424">
                  <c:v>14.577083</c:v>
                </c:pt>
                <c:pt idx="425">
                  <c:v>14.715625</c:v>
                </c:pt>
                <c:pt idx="426">
                  <c:v>15.527083</c:v>
                </c:pt>
                <c:pt idx="427">
                  <c:v>16.101042</c:v>
                </c:pt>
                <c:pt idx="428">
                  <c:v>17.064583</c:v>
                </c:pt>
                <c:pt idx="429">
                  <c:v>16.80624999999999</c:v>
                </c:pt>
                <c:pt idx="430">
                  <c:v>14.983333</c:v>
                </c:pt>
                <c:pt idx="431">
                  <c:v>14.914583</c:v>
                </c:pt>
                <c:pt idx="432">
                  <c:v>13.922917</c:v>
                </c:pt>
                <c:pt idx="433">
                  <c:v>13.58125</c:v>
                </c:pt>
                <c:pt idx="434">
                  <c:v>14.117708</c:v>
                </c:pt>
                <c:pt idx="435">
                  <c:v>14.625</c:v>
                </c:pt>
                <c:pt idx="436">
                  <c:v>14.628125</c:v>
                </c:pt>
                <c:pt idx="437">
                  <c:v>14.40625</c:v>
                </c:pt>
                <c:pt idx="438">
                  <c:v>14.021875</c:v>
                </c:pt>
                <c:pt idx="439">
                  <c:v>13.078125</c:v>
                </c:pt>
                <c:pt idx="440">
                  <c:v>13.053125</c:v>
                </c:pt>
                <c:pt idx="441">
                  <c:v>13.514583</c:v>
                </c:pt>
                <c:pt idx="442">
                  <c:v>14.103125</c:v>
                </c:pt>
                <c:pt idx="443">
                  <c:v>14.348958</c:v>
                </c:pt>
                <c:pt idx="444">
                  <c:v>13.9</c:v>
                </c:pt>
                <c:pt idx="445">
                  <c:v>13.766667</c:v>
                </c:pt>
                <c:pt idx="446">
                  <c:v>14.092708</c:v>
                </c:pt>
                <c:pt idx="447">
                  <c:v>15.078125</c:v>
                </c:pt>
                <c:pt idx="448">
                  <c:v>16.179167</c:v>
                </c:pt>
                <c:pt idx="449">
                  <c:v>16.840625</c:v>
                </c:pt>
                <c:pt idx="450">
                  <c:v>17.1875</c:v>
                </c:pt>
                <c:pt idx="451">
                  <c:v>17.539583</c:v>
                </c:pt>
                <c:pt idx="452">
                  <c:v>18.401042</c:v>
                </c:pt>
                <c:pt idx="453">
                  <c:v>18.957292</c:v>
                </c:pt>
                <c:pt idx="454">
                  <c:v>19.270833</c:v>
                </c:pt>
                <c:pt idx="455">
                  <c:v>17.809375</c:v>
                </c:pt>
                <c:pt idx="456">
                  <c:v>17.661458</c:v>
                </c:pt>
                <c:pt idx="457">
                  <c:v>18.091667</c:v>
                </c:pt>
                <c:pt idx="458">
                  <c:v>17.73125</c:v>
                </c:pt>
                <c:pt idx="459">
                  <c:v>17.411458</c:v>
                </c:pt>
                <c:pt idx="460">
                  <c:v>17.32916700000001</c:v>
                </c:pt>
                <c:pt idx="461">
                  <c:v>16.78125</c:v>
                </c:pt>
                <c:pt idx="462">
                  <c:v>16.761458</c:v>
                </c:pt>
                <c:pt idx="463">
                  <c:v>16.451042</c:v>
                </c:pt>
                <c:pt idx="464">
                  <c:v>16.648958</c:v>
                </c:pt>
                <c:pt idx="465">
                  <c:v>16.7375</c:v>
                </c:pt>
                <c:pt idx="466">
                  <c:v>15.911458</c:v>
                </c:pt>
                <c:pt idx="467">
                  <c:v>16.133333</c:v>
                </c:pt>
                <c:pt idx="468">
                  <c:v>16.78541699999999</c:v>
                </c:pt>
                <c:pt idx="469">
                  <c:v>17.392708</c:v>
                </c:pt>
                <c:pt idx="470">
                  <c:v>17.975</c:v>
                </c:pt>
                <c:pt idx="471">
                  <c:v>18.428125</c:v>
                </c:pt>
                <c:pt idx="472">
                  <c:v>18.44375</c:v>
                </c:pt>
                <c:pt idx="473">
                  <c:v>18.198958</c:v>
                </c:pt>
                <c:pt idx="474">
                  <c:v>18.492708</c:v>
                </c:pt>
                <c:pt idx="475">
                  <c:v>18.835417</c:v>
                </c:pt>
                <c:pt idx="476">
                  <c:v>19.010417</c:v>
                </c:pt>
                <c:pt idx="477">
                  <c:v>18.78541699999999</c:v>
                </c:pt>
                <c:pt idx="478">
                  <c:v>18.0875</c:v>
                </c:pt>
                <c:pt idx="479">
                  <c:v>17.08125</c:v>
                </c:pt>
                <c:pt idx="480">
                  <c:v>16.416667</c:v>
                </c:pt>
                <c:pt idx="481">
                  <c:v>16.83125</c:v>
                </c:pt>
                <c:pt idx="482">
                  <c:v>16.214583</c:v>
                </c:pt>
                <c:pt idx="483">
                  <c:v>15.816667</c:v>
                </c:pt>
                <c:pt idx="484">
                  <c:v>16.220833</c:v>
                </c:pt>
                <c:pt idx="485">
                  <c:v>16.645833</c:v>
                </c:pt>
                <c:pt idx="486">
                  <c:v>16.49895799999999</c:v>
                </c:pt>
                <c:pt idx="487">
                  <c:v>15.785417</c:v>
                </c:pt>
                <c:pt idx="488">
                  <c:v>15.497917</c:v>
                </c:pt>
                <c:pt idx="489">
                  <c:v>15.5625</c:v>
                </c:pt>
                <c:pt idx="490">
                  <c:v>15.528125</c:v>
                </c:pt>
                <c:pt idx="491">
                  <c:v>15.511458</c:v>
                </c:pt>
                <c:pt idx="492">
                  <c:v>15.590625</c:v>
                </c:pt>
                <c:pt idx="493">
                  <c:v>15.678125</c:v>
                </c:pt>
                <c:pt idx="494">
                  <c:v>15.98125</c:v>
                </c:pt>
                <c:pt idx="495">
                  <c:v>15.858333</c:v>
                </c:pt>
                <c:pt idx="496">
                  <c:v>16.46562499999999</c:v>
                </c:pt>
                <c:pt idx="497">
                  <c:v>16.933333</c:v>
                </c:pt>
                <c:pt idx="498">
                  <c:v>16.415625</c:v>
                </c:pt>
                <c:pt idx="499">
                  <c:v>17.101042</c:v>
                </c:pt>
                <c:pt idx="500">
                  <c:v>17.882292</c:v>
                </c:pt>
                <c:pt idx="501">
                  <c:v>18.385417</c:v>
                </c:pt>
                <c:pt idx="502">
                  <c:v>17.79374999999999</c:v>
                </c:pt>
                <c:pt idx="503">
                  <c:v>16.6375</c:v>
                </c:pt>
                <c:pt idx="504">
                  <c:v>16.08125</c:v>
                </c:pt>
                <c:pt idx="505">
                  <c:v>15.788542</c:v>
                </c:pt>
                <c:pt idx="506">
                  <c:v>15.996875</c:v>
                </c:pt>
                <c:pt idx="507">
                  <c:v>15.630208</c:v>
                </c:pt>
                <c:pt idx="508">
                  <c:v>14.923958</c:v>
                </c:pt>
                <c:pt idx="509">
                  <c:v>15.189583</c:v>
                </c:pt>
                <c:pt idx="510">
                  <c:v>15.614583</c:v>
                </c:pt>
                <c:pt idx="511">
                  <c:v>15.830208</c:v>
                </c:pt>
                <c:pt idx="512">
                  <c:v>15.407292</c:v>
                </c:pt>
                <c:pt idx="513">
                  <c:v>14.876042</c:v>
                </c:pt>
                <c:pt idx="514">
                  <c:v>14.89375</c:v>
                </c:pt>
                <c:pt idx="515">
                  <c:v>14.526042</c:v>
                </c:pt>
                <c:pt idx="516">
                  <c:v>14.448958</c:v>
                </c:pt>
                <c:pt idx="517">
                  <c:v>14.157292</c:v>
                </c:pt>
                <c:pt idx="518">
                  <c:v>13.958333</c:v>
                </c:pt>
                <c:pt idx="519">
                  <c:v>14.703125</c:v>
                </c:pt>
                <c:pt idx="520">
                  <c:v>15.048958</c:v>
                </c:pt>
                <c:pt idx="521">
                  <c:v>15.427083</c:v>
                </c:pt>
                <c:pt idx="522">
                  <c:v>15.626042</c:v>
                </c:pt>
                <c:pt idx="523">
                  <c:v>15.521875</c:v>
                </c:pt>
                <c:pt idx="524">
                  <c:v>15.515625</c:v>
                </c:pt>
                <c:pt idx="525">
                  <c:v>15.180208</c:v>
                </c:pt>
                <c:pt idx="526">
                  <c:v>14.952083</c:v>
                </c:pt>
                <c:pt idx="527">
                  <c:v>14.714583</c:v>
                </c:pt>
                <c:pt idx="528">
                  <c:v>14.34375</c:v>
                </c:pt>
                <c:pt idx="529">
                  <c:v>14.325</c:v>
                </c:pt>
                <c:pt idx="530">
                  <c:v>13.26875</c:v>
                </c:pt>
                <c:pt idx="531">
                  <c:v>12.834375</c:v>
                </c:pt>
                <c:pt idx="532">
                  <c:v>12.804167</c:v>
                </c:pt>
                <c:pt idx="533">
                  <c:v>13.375</c:v>
                </c:pt>
                <c:pt idx="534">
                  <c:v>12.692708</c:v>
                </c:pt>
                <c:pt idx="535">
                  <c:v>13.409375</c:v>
                </c:pt>
                <c:pt idx="536">
                  <c:v>12.930208</c:v>
                </c:pt>
                <c:pt idx="537">
                  <c:v>11.8125</c:v>
                </c:pt>
                <c:pt idx="538">
                  <c:v>10.73125</c:v>
                </c:pt>
                <c:pt idx="539">
                  <c:v>10.626042</c:v>
                </c:pt>
                <c:pt idx="540">
                  <c:v>10.954167</c:v>
                </c:pt>
                <c:pt idx="541">
                  <c:v>12.615625</c:v>
                </c:pt>
                <c:pt idx="542">
                  <c:v>13.097917</c:v>
                </c:pt>
                <c:pt idx="543">
                  <c:v>11.492708</c:v>
                </c:pt>
                <c:pt idx="544">
                  <c:v>10.80625</c:v>
                </c:pt>
                <c:pt idx="545">
                  <c:v>9.992708</c:v>
                </c:pt>
                <c:pt idx="546">
                  <c:v>9.865625000000003</c:v>
                </c:pt>
                <c:pt idx="547">
                  <c:v>9.732292</c:v>
                </c:pt>
                <c:pt idx="548">
                  <c:v>9.580207999999998</c:v>
                </c:pt>
                <c:pt idx="549">
                  <c:v>9.734374999999996</c:v>
                </c:pt>
                <c:pt idx="550">
                  <c:v>10.014583</c:v>
                </c:pt>
                <c:pt idx="551">
                  <c:v>9.780207999999998</c:v>
                </c:pt>
                <c:pt idx="552">
                  <c:v>9.461458</c:v>
                </c:pt>
                <c:pt idx="553">
                  <c:v>9.201042</c:v>
                </c:pt>
                <c:pt idx="554">
                  <c:v>9.45625</c:v>
                </c:pt>
                <c:pt idx="555">
                  <c:v>9.133332999999998</c:v>
                </c:pt>
                <c:pt idx="556">
                  <c:v>8.903125000000001</c:v>
                </c:pt>
                <c:pt idx="557">
                  <c:v>8.743749999999998</c:v>
                </c:pt>
                <c:pt idx="558">
                  <c:v>8.651042</c:v>
                </c:pt>
                <c:pt idx="559">
                  <c:v>8.388542</c:v>
                </c:pt>
                <c:pt idx="560">
                  <c:v>8.541666999999998</c:v>
                </c:pt>
                <c:pt idx="561">
                  <c:v>8.734374999999996</c:v>
                </c:pt>
                <c:pt idx="562">
                  <c:v>8.986458</c:v>
                </c:pt>
                <c:pt idx="563">
                  <c:v>9.014583</c:v>
                </c:pt>
                <c:pt idx="564">
                  <c:v>8.976042</c:v>
                </c:pt>
                <c:pt idx="565">
                  <c:v>8.796874999999998</c:v>
                </c:pt>
                <c:pt idx="566">
                  <c:v>8.357292</c:v>
                </c:pt>
                <c:pt idx="567">
                  <c:v>8.484374999999998</c:v>
                </c:pt>
                <c:pt idx="568">
                  <c:v>8.463542</c:v>
                </c:pt>
                <c:pt idx="569">
                  <c:v>8.160417</c:v>
                </c:pt>
                <c:pt idx="570">
                  <c:v>8.380208000000001</c:v>
                </c:pt>
                <c:pt idx="571">
                  <c:v>7.646874999999999</c:v>
                </c:pt>
                <c:pt idx="572">
                  <c:v>7.416667</c:v>
                </c:pt>
                <c:pt idx="573">
                  <c:v>7.310416999999999</c:v>
                </c:pt>
                <c:pt idx="574">
                  <c:v>7.832292</c:v>
                </c:pt>
                <c:pt idx="575">
                  <c:v>8.155208</c:v>
                </c:pt>
                <c:pt idx="576">
                  <c:v>7.375</c:v>
                </c:pt>
                <c:pt idx="577">
                  <c:v>6.63125</c:v>
                </c:pt>
                <c:pt idx="578">
                  <c:v>6.734375</c:v>
                </c:pt>
                <c:pt idx="579">
                  <c:v>7.660416999999998</c:v>
                </c:pt>
                <c:pt idx="580">
                  <c:v>8.237499999999998</c:v>
                </c:pt>
                <c:pt idx="581">
                  <c:v>8.043750000000001</c:v>
                </c:pt>
                <c:pt idx="582">
                  <c:v>7.408333</c:v>
                </c:pt>
                <c:pt idx="583">
                  <c:v>7.365624999999999</c:v>
                </c:pt>
                <c:pt idx="584">
                  <c:v>7.696874999999999</c:v>
                </c:pt>
                <c:pt idx="585">
                  <c:v>8.879167</c:v>
                </c:pt>
                <c:pt idx="586">
                  <c:v>8.73125</c:v>
                </c:pt>
                <c:pt idx="587">
                  <c:v>8.489583000000003</c:v>
                </c:pt>
                <c:pt idx="588">
                  <c:v>7.178124999999999</c:v>
                </c:pt>
                <c:pt idx="589">
                  <c:v>7.104166999999999</c:v>
                </c:pt>
                <c:pt idx="590">
                  <c:v>7.368749999999999</c:v>
                </c:pt>
                <c:pt idx="591">
                  <c:v>7.116667</c:v>
                </c:pt>
                <c:pt idx="592">
                  <c:v>8.581249999999998</c:v>
                </c:pt>
                <c:pt idx="593">
                  <c:v>9.8375</c:v>
                </c:pt>
                <c:pt idx="594">
                  <c:v>8.514583</c:v>
                </c:pt>
                <c:pt idx="595">
                  <c:v>7.161457999999999</c:v>
                </c:pt>
                <c:pt idx="596">
                  <c:v>7.069792</c:v>
                </c:pt>
                <c:pt idx="597">
                  <c:v>5.582292</c:v>
                </c:pt>
                <c:pt idx="598">
                  <c:v>4.932292</c:v>
                </c:pt>
                <c:pt idx="599">
                  <c:v>5.275</c:v>
                </c:pt>
                <c:pt idx="600">
                  <c:v>5.734375</c:v>
                </c:pt>
                <c:pt idx="601">
                  <c:v>5.834374999999999</c:v>
                </c:pt>
                <c:pt idx="602">
                  <c:v>5.566667</c:v>
                </c:pt>
                <c:pt idx="603">
                  <c:v>5.832292</c:v>
                </c:pt>
                <c:pt idx="604">
                  <c:v>6.234375</c:v>
                </c:pt>
                <c:pt idx="605">
                  <c:v>6.653124999999999</c:v>
                </c:pt>
                <c:pt idx="606">
                  <c:v>6.247916999999999</c:v>
                </c:pt>
                <c:pt idx="607">
                  <c:v>3.973958</c:v>
                </c:pt>
                <c:pt idx="608">
                  <c:v>2.5</c:v>
                </c:pt>
                <c:pt idx="609">
                  <c:v>1.84375</c:v>
                </c:pt>
                <c:pt idx="610">
                  <c:v>2.442708</c:v>
                </c:pt>
                <c:pt idx="611">
                  <c:v>1.280208</c:v>
                </c:pt>
                <c:pt idx="612">
                  <c:v>0.845833</c:v>
                </c:pt>
                <c:pt idx="613">
                  <c:v>0.997917</c:v>
                </c:pt>
                <c:pt idx="614">
                  <c:v>1.3375</c:v>
                </c:pt>
                <c:pt idx="615">
                  <c:v>1.658333</c:v>
                </c:pt>
                <c:pt idx="616">
                  <c:v>1.866667</c:v>
                </c:pt>
                <c:pt idx="617">
                  <c:v>2.1625</c:v>
                </c:pt>
                <c:pt idx="618">
                  <c:v>2.390624999999999</c:v>
                </c:pt>
                <c:pt idx="619">
                  <c:v>2.5875</c:v>
                </c:pt>
                <c:pt idx="620">
                  <c:v>2.829167</c:v>
                </c:pt>
                <c:pt idx="621">
                  <c:v>3.105208</c:v>
                </c:pt>
                <c:pt idx="622">
                  <c:v>3.455207999999999</c:v>
                </c:pt>
                <c:pt idx="623">
                  <c:v>3.047917</c:v>
                </c:pt>
                <c:pt idx="624">
                  <c:v>3.667708</c:v>
                </c:pt>
                <c:pt idx="625">
                  <c:v>3.88125</c:v>
                </c:pt>
                <c:pt idx="626">
                  <c:v>3.8</c:v>
                </c:pt>
                <c:pt idx="627">
                  <c:v>3.955207999999999</c:v>
                </c:pt>
                <c:pt idx="628">
                  <c:v>3.322916999999999</c:v>
                </c:pt>
                <c:pt idx="629">
                  <c:v>3.020833</c:v>
                </c:pt>
                <c:pt idx="630">
                  <c:v>3.173958</c:v>
                </c:pt>
                <c:pt idx="631">
                  <c:v>2.869792</c:v>
                </c:pt>
                <c:pt idx="632">
                  <c:v>2.695832999999999</c:v>
                </c:pt>
                <c:pt idx="633">
                  <c:v>2.916666999999999</c:v>
                </c:pt>
                <c:pt idx="634">
                  <c:v>3.260417</c:v>
                </c:pt>
                <c:pt idx="635">
                  <c:v>3.153125</c:v>
                </c:pt>
                <c:pt idx="636">
                  <c:v>3.669792</c:v>
                </c:pt>
                <c:pt idx="637">
                  <c:v>3.973958</c:v>
                </c:pt>
                <c:pt idx="638">
                  <c:v>3.646875</c:v>
                </c:pt>
                <c:pt idx="639">
                  <c:v>3.040625</c:v>
                </c:pt>
                <c:pt idx="640">
                  <c:v>3.327083</c:v>
                </c:pt>
                <c:pt idx="641">
                  <c:v>3.839583</c:v>
                </c:pt>
                <c:pt idx="642">
                  <c:v>5.241667</c:v>
                </c:pt>
                <c:pt idx="643">
                  <c:v>5.89375</c:v>
                </c:pt>
                <c:pt idx="644">
                  <c:v>6.020832999999999</c:v>
                </c:pt>
                <c:pt idx="645">
                  <c:v>5.910416999999999</c:v>
                </c:pt>
                <c:pt idx="646">
                  <c:v>5.362499999999999</c:v>
                </c:pt>
                <c:pt idx="647">
                  <c:v>4.55</c:v>
                </c:pt>
                <c:pt idx="648">
                  <c:v>4.017707999999999</c:v>
                </c:pt>
                <c:pt idx="649">
                  <c:v>3.846874999999999</c:v>
                </c:pt>
                <c:pt idx="650">
                  <c:v>3.60625</c:v>
                </c:pt>
                <c:pt idx="651">
                  <c:v>3.660417</c:v>
                </c:pt>
                <c:pt idx="652">
                  <c:v>3.629167</c:v>
                </c:pt>
                <c:pt idx="653">
                  <c:v>3.473958</c:v>
                </c:pt>
                <c:pt idx="654">
                  <c:v>3.217708</c:v>
                </c:pt>
                <c:pt idx="655">
                  <c:v>3.027083</c:v>
                </c:pt>
                <c:pt idx="656">
                  <c:v>3.105208</c:v>
                </c:pt>
                <c:pt idx="657">
                  <c:v>3.422917</c:v>
                </c:pt>
                <c:pt idx="658">
                  <c:v>4.628124999999998</c:v>
                </c:pt>
                <c:pt idx="659">
                  <c:v>4.9875</c:v>
                </c:pt>
                <c:pt idx="660">
                  <c:v>4.641667</c:v>
                </c:pt>
                <c:pt idx="661">
                  <c:v>5.032292</c:v>
                </c:pt>
                <c:pt idx="662">
                  <c:v>6.577083</c:v>
                </c:pt>
                <c:pt idx="663">
                  <c:v>7.728124999999999</c:v>
                </c:pt>
                <c:pt idx="664">
                  <c:v>7.360416999999999</c:v>
                </c:pt>
                <c:pt idx="665">
                  <c:v>5.55</c:v>
                </c:pt>
                <c:pt idx="666">
                  <c:v>3.901041999999999</c:v>
                </c:pt>
                <c:pt idx="667">
                  <c:v>4.140625</c:v>
                </c:pt>
                <c:pt idx="668">
                  <c:v>3.729167</c:v>
                </c:pt>
                <c:pt idx="669">
                  <c:v>3.112499999999999</c:v>
                </c:pt>
                <c:pt idx="670">
                  <c:v>3.053125</c:v>
                </c:pt>
                <c:pt idx="671">
                  <c:v>4.48125</c:v>
                </c:pt>
                <c:pt idx="672">
                  <c:v>5.934375</c:v>
                </c:pt>
                <c:pt idx="673">
                  <c:v>8.198958</c:v>
                </c:pt>
                <c:pt idx="674">
                  <c:v>9.190624999999998</c:v>
                </c:pt>
                <c:pt idx="675">
                  <c:v>9.228124999999997</c:v>
                </c:pt>
                <c:pt idx="676">
                  <c:v>8.570833</c:v>
                </c:pt>
                <c:pt idx="677">
                  <c:v>8.638542</c:v>
                </c:pt>
                <c:pt idx="678">
                  <c:v>9.433333000000001</c:v>
                </c:pt>
                <c:pt idx="679">
                  <c:v>9.914583</c:v>
                </c:pt>
                <c:pt idx="680">
                  <c:v>9.904167000000001</c:v>
                </c:pt>
                <c:pt idx="681">
                  <c:v>8.569792</c:v>
                </c:pt>
                <c:pt idx="682">
                  <c:v>8.040624999999998</c:v>
                </c:pt>
                <c:pt idx="683">
                  <c:v>8.685417000000002</c:v>
                </c:pt>
                <c:pt idx="684">
                  <c:v>8.303125000000001</c:v>
                </c:pt>
                <c:pt idx="685">
                  <c:v>7.5</c:v>
                </c:pt>
                <c:pt idx="686">
                  <c:v>7.678124999999999</c:v>
                </c:pt>
                <c:pt idx="687">
                  <c:v>7.688542</c:v>
                </c:pt>
                <c:pt idx="688">
                  <c:v>7.45625</c:v>
                </c:pt>
                <c:pt idx="689">
                  <c:v>7.637499999999999</c:v>
                </c:pt>
                <c:pt idx="690">
                  <c:v>7.887499999999999</c:v>
                </c:pt>
                <c:pt idx="691">
                  <c:v>8.690624999999998</c:v>
                </c:pt>
                <c:pt idx="692">
                  <c:v>8.851042</c:v>
                </c:pt>
                <c:pt idx="693">
                  <c:v>8.995833000000002</c:v>
                </c:pt>
                <c:pt idx="694">
                  <c:v>8.861458</c:v>
                </c:pt>
                <c:pt idx="695">
                  <c:v>9.528125</c:v>
                </c:pt>
                <c:pt idx="696">
                  <c:v>9.597916999999998</c:v>
                </c:pt>
                <c:pt idx="697">
                  <c:v>10.173958</c:v>
                </c:pt>
                <c:pt idx="698">
                  <c:v>10.41875</c:v>
                </c:pt>
                <c:pt idx="699">
                  <c:v>10.086458</c:v>
                </c:pt>
                <c:pt idx="700">
                  <c:v>9.418750000000001</c:v>
                </c:pt>
                <c:pt idx="701">
                  <c:v>9.778125</c:v>
                </c:pt>
                <c:pt idx="702">
                  <c:v>10.36847826</c:v>
                </c:pt>
                <c:pt idx="703">
                  <c:v>9.808333000000001</c:v>
                </c:pt>
                <c:pt idx="704">
                  <c:v>8.975</c:v>
                </c:pt>
                <c:pt idx="705">
                  <c:v>8.928125</c:v>
                </c:pt>
                <c:pt idx="706">
                  <c:v>9.129166999999998</c:v>
                </c:pt>
                <c:pt idx="707">
                  <c:v>9.4625</c:v>
                </c:pt>
                <c:pt idx="708">
                  <c:v>9.616667000000001</c:v>
                </c:pt>
                <c:pt idx="709">
                  <c:v>9.371875000000001</c:v>
                </c:pt>
                <c:pt idx="710">
                  <c:v>9.135417</c:v>
                </c:pt>
                <c:pt idx="711">
                  <c:v>8.654167000000001</c:v>
                </c:pt>
                <c:pt idx="712">
                  <c:v>8.840625000000001</c:v>
                </c:pt>
                <c:pt idx="713">
                  <c:v>8.954167</c:v>
                </c:pt>
                <c:pt idx="714">
                  <c:v>8.961458</c:v>
                </c:pt>
                <c:pt idx="715">
                  <c:v>8.655208</c:v>
                </c:pt>
                <c:pt idx="716">
                  <c:v>8.655208</c:v>
                </c:pt>
                <c:pt idx="717">
                  <c:v>8.890625</c:v>
                </c:pt>
                <c:pt idx="718">
                  <c:v>8.529167000000001</c:v>
                </c:pt>
                <c:pt idx="719">
                  <c:v>8.919792</c:v>
                </c:pt>
                <c:pt idx="720">
                  <c:v>8.931249999999998</c:v>
                </c:pt>
                <c:pt idx="721">
                  <c:v>9.442708000000001</c:v>
                </c:pt>
                <c:pt idx="722">
                  <c:v>9.677083000000001</c:v>
                </c:pt>
                <c:pt idx="723">
                  <c:v>9.157292</c:v>
                </c:pt>
                <c:pt idx="724">
                  <c:v>8.465625000000002</c:v>
                </c:pt>
                <c:pt idx="725">
                  <c:v>8.310417000000002</c:v>
                </c:pt>
                <c:pt idx="726">
                  <c:v>8.675</c:v>
                </c:pt>
                <c:pt idx="727">
                  <c:v>9.05625</c:v>
                </c:pt>
                <c:pt idx="728">
                  <c:v>9.218749999999998</c:v>
                </c:pt>
                <c:pt idx="729">
                  <c:v>9.058333000000001</c:v>
                </c:pt>
                <c:pt idx="730">
                  <c:v>9.823958000000001</c:v>
                </c:pt>
                <c:pt idx="731">
                  <c:v>10.5625</c:v>
                </c:pt>
                <c:pt idx="732">
                  <c:v>10.830208</c:v>
                </c:pt>
                <c:pt idx="733">
                  <c:v>10.623958</c:v>
                </c:pt>
                <c:pt idx="734">
                  <c:v>10.6125</c:v>
                </c:pt>
                <c:pt idx="735">
                  <c:v>10.851042</c:v>
                </c:pt>
                <c:pt idx="736">
                  <c:v>10.75</c:v>
                </c:pt>
                <c:pt idx="737">
                  <c:v>10.648958</c:v>
                </c:pt>
                <c:pt idx="738">
                  <c:v>10.977083</c:v>
                </c:pt>
                <c:pt idx="739">
                  <c:v>10.796875</c:v>
                </c:pt>
                <c:pt idx="740">
                  <c:v>10.61875</c:v>
                </c:pt>
                <c:pt idx="741">
                  <c:v>10.698958</c:v>
                </c:pt>
                <c:pt idx="742">
                  <c:v>10.4875</c:v>
                </c:pt>
                <c:pt idx="743">
                  <c:v>10.265625</c:v>
                </c:pt>
                <c:pt idx="744">
                  <c:v>10.107292</c:v>
                </c:pt>
                <c:pt idx="745">
                  <c:v>10.085417</c:v>
                </c:pt>
                <c:pt idx="746">
                  <c:v>9.551042</c:v>
                </c:pt>
                <c:pt idx="747">
                  <c:v>8.980208000000001</c:v>
                </c:pt>
                <c:pt idx="748">
                  <c:v>9.992708</c:v>
                </c:pt>
                <c:pt idx="749">
                  <c:v>9.433333000000001</c:v>
                </c:pt>
                <c:pt idx="750">
                  <c:v>8.597916999999998</c:v>
                </c:pt>
                <c:pt idx="751">
                  <c:v>9.204166999999998</c:v>
                </c:pt>
                <c:pt idx="752">
                  <c:v>9.331249999999998</c:v>
                </c:pt>
                <c:pt idx="753">
                  <c:v>10.248958</c:v>
                </c:pt>
                <c:pt idx="754">
                  <c:v>11.561458</c:v>
                </c:pt>
                <c:pt idx="755">
                  <c:v>11.972917</c:v>
                </c:pt>
                <c:pt idx="756">
                  <c:v>11.6625</c:v>
                </c:pt>
                <c:pt idx="757">
                  <c:v>11.215625</c:v>
                </c:pt>
                <c:pt idx="758">
                  <c:v>10.734375</c:v>
                </c:pt>
                <c:pt idx="759">
                  <c:v>10.389583</c:v>
                </c:pt>
                <c:pt idx="760">
                  <c:v>10.085417</c:v>
                </c:pt>
                <c:pt idx="761">
                  <c:v>10.247917</c:v>
                </c:pt>
                <c:pt idx="762">
                  <c:v>10.561458</c:v>
                </c:pt>
                <c:pt idx="763">
                  <c:v>11.013542</c:v>
                </c:pt>
                <c:pt idx="764">
                  <c:v>10.172917</c:v>
                </c:pt>
                <c:pt idx="765">
                  <c:v>10.29375</c:v>
                </c:pt>
                <c:pt idx="766">
                  <c:v>11.109375</c:v>
                </c:pt>
                <c:pt idx="767">
                  <c:v>12.136458</c:v>
                </c:pt>
                <c:pt idx="768">
                  <c:v>12.909375</c:v>
                </c:pt>
                <c:pt idx="769">
                  <c:v>12.76875</c:v>
                </c:pt>
                <c:pt idx="770">
                  <c:v>12.277083</c:v>
                </c:pt>
                <c:pt idx="771">
                  <c:v>12.3625</c:v>
                </c:pt>
                <c:pt idx="772">
                  <c:v>12.277083</c:v>
                </c:pt>
                <c:pt idx="773">
                  <c:v>11.466667</c:v>
                </c:pt>
                <c:pt idx="774">
                  <c:v>11.5375</c:v>
                </c:pt>
                <c:pt idx="775">
                  <c:v>12.403125</c:v>
                </c:pt>
                <c:pt idx="776">
                  <c:v>13.114583</c:v>
                </c:pt>
                <c:pt idx="777">
                  <c:v>13.80625</c:v>
                </c:pt>
                <c:pt idx="778">
                  <c:v>13.888542</c:v>
                </c:pt>
                <c:pt idx="779">
                  <c:v>13.5125</c:v>
                </c:pt>
                <c:pt idx="780">
                  <c:v>13.534375</c:v>
                </c:pt>
                <c:pt idx="781">
                  <c:v>12.880208</c:v>
                </c:pt>
                <c:pt idx="782">
                  <c:v>12.070833</c:v>
                </c:pt>
                <c:pt idx="783">
                  <c:v>12.3375</c:v>
                </c:pt>
                <c:pt idx="784">
                  <c:v>12.671875</c:v>
                </c:pt>
                <c:pt idx="785">
                  <c:v>13.220833</c:v>
                </c:pt>
                <c:pt idx="786">
                  <c:v>13.509375</c:v>
                </c:pt>
                <c:pt idx="787">
                  <c:v>13.834375</c:v>
                </c:pt>
                <c:pt idx="788">
                  <c:v>13.978125</c:v>
                </c:pt>
                <c:pt idx="789">
                  <c:v>14.095833</c:v>
                </c:pt>
                <c:pt idx="790">
                  <c:v>14.870833</c:v>
                </c:pt>
                <c:pt idx="791">
                  <c:v>14.996875</c:v>
                </c:pt>
                <c:pt idx="792">
                  <c:v>15.502083</c:v>
                </c:pt>
                <c:pt idx="793">
                  <c:v>16.197917</c:v>
                </c:pt>
                <c:pt idx="794">
                  <c:v>16.613542</c:v>
                </c:pt>
                <c:pt idx="795">
                  <c:v>16.688542</c:v>
                </c:pt>
                <c:pt idx="796">
                  <c:v>16.091667</c:v>
                </c:pt>
                <c:pt idx="797">
                  <c:v>14.704167</c:v>
                </c:pt>
                <c:pt idx="798">
                  <c:v>13.944792</c:v>
                </c:pt>
                <c:pt idx="799">
                  <c:v>13.990625</c:v>
                </c:pt>
                <c:pt idx="800">
                  <c:v>13.970833</c:v>
                </c:pt>
                <c:pt idx="801">
                  <c:v>13.710417</c:v>
                </c:pt>
                <c:pt idx="802">
                  <c:v>13.307292</c:v>
                </c:pt>
                <c:pt idx="803">
                  <c:v>13.933333</c:v>
                </c:pt>
                <c:pt idx="804">
                  <c:v>14.209375</c:v>
                </c:pt>
                <c:pt idx="805">
                  <c:v>14.855208</c:v>
                </c:pt>
                <c:pt idx="806">
                  <c:v>14.652083</c:v>
                </c:pt>
                <c:pt idx="807">
                  <c:v>14.603125</c:v>
                </c:pt>
                <c:pt idx="808">
                  <c:v>14.914583</c:v>
                </c:pt>
                <c:pt idx="809">
                  <c:v>15.127083</c:v>
                </c:pt>
                <c:pt idx="810">
                  <c:v>14.844792</c:v>
                </c:pt>
                <c:pt idx="811">
                  <c:v>14.739583</c:v>
                </c:pt>
                <c:pt idx="812">
                  <c:v>14.8625</c:v>
                </c:pt>
                <c:pt idx="813">
                  <c:v>15.504167</c:v>
                </c:pt>
                <c:pt idx="814">
                  <c:v>15.397917</c:v>
                </c:pt>
                <c:pt idx="815">
                  <c:v>16.284375</c:v>
                </c:pt>
                <c:pt idx="816">
                  <c:v>17.069792</c:v>
                </c:pt>
                <c:pt idx="817">
                  <c:v>17.35833299999999</c:v>
                </c:pt>
                <c:pt idx="818">
                  <c:v>17.01666700000001</c:v>
                </c:pt>
                <c:pt idx="819">
                  <c:v>16.765625</c:v>
                </c:pt>
                <c:pt idx="820">
                  <c:v>16.533333</c:v>
                </c:pt>
                <c:pt idx="821">
                  <c:v>16.511458</c:v>
                </c:pt>
                <c:pt idx="822">
                  <c:v>17.278125</c:v>
                </c:pt>
                <c:pt idx="823">
                  <c:v>18.65729200000001</c:v>
                </c:pt>
                <c:pt idx="824">
                  <c:v>18.559375</c:v>
                </c:pt>
                <c:pt idx="825">
                  <c:v>17.76875</c:v>
                </c:pt>
                <c:pt idx="826">
                  <c:v>16.786458</c:v>
                </c:pt>
                <c:pt idx="827">
                  <c:v>16.6875</c:v>
                </c:pt>
                <c:pt idx="828">
                  <c:v>17.007292</c:v>
                </c:pt>
                <c:pt idx="829">
                  <c:v>17.239583</c:v>
                </c:pt>
                <c:pt idx="830">
                  <c:v>17.42083299999999</c:v>
                </c:pt>
                <c:pt idx="831">
                  <c:v>16.859375</c:v>
                </c:pt>
                <c:pt idx="832">
                  <c:v>17.036458</c:v>
                </c:pt>
                <c:pt idx="833">
                  <c:v>17.03125</c:v>
                </c:pt>
                <c:pt idx="834">
                  <c:v>17.433333</c:v>
                </c:pt>
                <c:pt idx="835">
                  <c:v>17.74374999999999</c:v>
                </c:pt>
                <c:pt idx="836">
                  <c:v>16.572917</c:v>
                </c:pt>
                <c:pt idx="837">
                  <c:v>16.397917</c:v>
                </c:pt>
                <c:pt idx="838">
                  <c:v>16.505208</c:v>
                </c:pt>
                <c:pt idx="839">
                  <c:v>16.2375</c:v>
                </c:pt>
                <c:pt idx="840">
                  <c:v>16.66562499999999</c:v>
                </c:pt>
                <c:pt idx="841">
                  <c:v>16.830208</c:v>
                </c:pt>
                <c:pt idx="842">
                  <c:v>17.675</c:v>
                </c:pt>
                <c:pt idx="843">
                  <c:v>17.697917</c:v>
                </c:pt>
                <c:pt idx="844">
                  <c:v>17.74374999999999</c:v>
                </c:pt>
                <c:pt idx="845">
                  <c:v>18.207292</c:v>
                </c:pt>
                <c:pt idx="846">
                  <c:v>18.19375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linear regression model</c:v>
                </c:pt>
              </c:strCache>
            </c:strRef>
          </c:tx>
          <c:spPr>
            <a:ln w="19050">
              <a:solidFill>
                <a:schemeClr val="bg1">
                  <a:lumMod val="50000"/>
                </a:schemeClr>
              </a:solidFill>
              <a:prstDash val="sysDot"/>
            </a:ln>
          </c:spPr>
          <c:marker>
            <c:symbol val="none"/>
          </c:marker>
          <c:cat>
            <c:numRef>
              <c:f>Sheet1!$J$2:$J$849</c:f>
              <c:numCache>
                <c:formatCode>m/d/yyyy</c:formatCode>
                <c:ptCount val="848"/>
                <c:pt idx="0">
                  <c:v>41005.0</c:v>
                </c:pt>
                <c:pt idx="1">
                  <c:v>41006.0</c:v>
                </c:pt>
                <c:pt idx="2">
                  <c:v>41007.0</c:v>
                </c:pt>
                <c:pt idx="3">
                  <c:v>41008.0</c:v>
                </c:pt>
                <c:pt idx="4">
                  <c:v>41009.0</c:v>
                </c:pt>
                <c:pt idx="5">
                  <c:v>41010.0</c:v>
                </c:pt>
                <c:pt idx="6">
                  <c:v>41011.0</c:v>
                </c:pt>
                <c:pt idx="7">
                  <c:v>41012.0</c:v>
                </c:pt>
                <c:pt idx="8">
                  <c:v>41013.0</c:v>
                </c:pt>
                <c:pt idx="9">
                  <c:v>41014.0</c:v>
                </c:pt>
                <c:pt idx="10">
                  <c:v>41015.0</c:v>
                </c:pt>
                <c:pt idx="11">
                  <c:v>41016.0</c:v>
                </c:pt>
                <c:pt idx="12">
                  <c:v>41017.0</c:v>
                </c:pt>
                <c:pt idx="13">
                  <c:v>41018.0</c:v>
                </c:pt>
                <c:pt idx="14">
                  <c:v>41019.0</c:v>
                </c:pt>
                <c:pt idx="15">
                  <c:v>41020.0</c:v>
                </c:pt>
                <c:pt idx="16">
                  <c:v>41021.0</c:v>
                </c:pt>
                <c:pt idx="17">
                  <c:v>41022.0</c:v>
                </c:pt>
                <c:pt idx="18">
                  <c:v>41023.0</c:v>
                </c:pt>
                <c:pt idx="19">
                  <c:v>41024.0</c:v>
                </c:pt>
                <c:pt idx="20">
                  <c:v>41025.0</c:v>
                </c:pt>
                <c:pt idx="21">
                  <c:v>41026.0</c:v>
                </c:pt>
                <c:pt idx="22">
                  <c:v>41027.0</c:v>
                </c:pt>
                <c:pt idx="23">
                  <c:v>41028.0</c:v>
                </c:pt>
                <c:pt idx="24">
                  <c:v>41029.0</c:v>
                </c:pt>
                <c:pt idx="25">
                  <c:v>41030.0</c:v>
                </c:pt>
                <c:pt idx="26">
                  <c:v>41031.0</c:v>
                </c:pt>
                <c:pt idx="27">
                  <c:v>41032.0</c:v>
                </c:pt>
                <c:pt idx="28">
                  <c:v>41033.0</c:v>
                </c:pt>
                <c:pt idx="29">
                  <c:v>41034.0</c:v>
                </c:pt>
                <c:pt idx="30">
                  <c:v>41035.0</c:v>
                </c:pt>
                <c:pt idx="31">
                  <c:v>41036.0</c:v>
                </c:pt>
                <c:pt idx="32">
                  <c:v>41037.0</c:v>
                </c:pt>
                <c:pt idx="33">
                  <c:v>41038.0</c:v>
                </c:pt>
                <c:pt idx="34">
                  <c:v>41039.0</c:v>
                </c:pt>
                <c:pt idx="35">
                  <c:v>41040.0</c:v>
                </c:pt>
                <c:pt idx="36">
                  <c:v>41041.0</c:v>
                </c:pt>
                <c:pt idx="37">
                  <c:v>41042.0</c:v>
                </c:pt>
                <c:pt idx="38">
                  <c:v>41043.0</c:v>
                </c:pt>
                <c:pt idx="39">
                  <c:v>41044.0</c:v>
                </c:pt>
                <c:pt idx="40">
                  <c:v>41045.0</c:v>
                </c:pt>
                <c:pt idx="41">
                  <c:v>41046.0</c:v>
                </c:pt>
                <c:pt idx="42">
                  <c:v>41047.0</c:v>
                </c:pt>
                <c:pt idx="43">
                  <c:v>41048.0</c:v>
                </c:pt>
                <c:pt idx="44">
                  <c:v>41049.0</c:v>
                </c:pt>
                <c:pt idx="45">
                  <c:v>41050.0</c:v>
                </c:pt>
                <c:pt idx="46">
                  <c:v>41051.0</c:v>
                </c:pt>
                <c:pt idx="47">
                  <c:v>41052.0</c:v>
                </c:pt>
                <c:pt idx="48">
                  <c:v>41053.0</c:v>
                </c:pt>
                <c:pt idx="49">
                  <c:v>41054.0</c:v>
                </c:pt>
                <c:pt idx="50">
                  <c:v>41055.0</c:v>
                </c:pt>
                <c:pt idx="51">
                  <c:v>41056.0</c:v>
                </c:pt>
                <c:pt idx="52">
                  <c:v>41057.0</c:v>
                </c:pt>
                <c:pt idx="53">
                  <c:v>41058.0</c:v>
                </c:pt>
                <c:pt idx="54">
                  <c:v>41059.0</c:v>
                </c:pt>
                <c:pt idx="55">
                  <c:v>41060.0</c:v>
                </c:pt>
                <c:pt idx="56">
                  <c:v>41061.0</c:v>
                </c:pt>
                <c:pt idx="57">
                  <c:v>41062.0</c:v>
                </c:pt>
                <c:pt idx="58">
                  <c:v>41063.0</c:v>
                </c:pt>
                <c:pt idx="59">
                  <c:v>41064.0</c:v>
                </c:pt>
                <c:pt idx="60">
                  <c:v>41065.0</c:v>
                </c:pt>
                <c:pt idx="61">
                  <c:v>41066.0</c:v>
                </c:pt>
                <c:pt idx="62">
                  <c:v>41067.0</c:v>
                </c:pt>
                <c:pt idx="63">
                  <c:v>41068.0</c:v>
                </c:pt>
                <c:pt idx="64">
                  <c:v>41069.0</c:v>
                </c:pt>
                <c:pt idx="65">
                  <c:v>41070.0</c:v>
                </c:pt>
                <c:pt idx="66">
                  <c:v>41071.0</c:v>
                </c:pt>
                <c:pt idx="67">
                  <c:v>41072.0</c:v>
                </c:pt>
                <c:pt idx="68">
                  <c:v>41073.0</c:v>
                </c:pt>
                <c:pt idx="69">
                  <c:v>41074.0</c:v>
                </c:pt>
                <c:pt idx="70">
                  <c:v>41075.0</c:v>
                </c:pt>
                <c:pt idx="71">
                  <c:v>41076.0</c:v>
                </c:pt>
                <c:pt idx="72">
                  <c:v>41077.0</c:v>
                </c:pt>
                <c:pt idx="73">
                  <c:v>41078.0</c:v>
                </c:pt>
                <c:pt idx="74">
                  <c:v>41079.0</c:v>
                </c:pt>
                <c:pt idx="75">
                  <c:v>41080.0</c:v>
                </c:pt>
                <c:pt idx="76">
                  <c:v>41081.0</c:v>
                </c:pt>
                <c:pt idx="77">
                  <c:v>41082.0</c:v>
                </c:pt>
                <c:pt idx="78">
                  <c:v>41083.0</c:v>
                </c:pt>
                <c:pt idx="79">
                  <c:v>41084.0</c:v>
                </c:pt>
                <c:pt idx="80">
                  <c:v>41085.0</c:v>
                </c:pt>
                <c:pt idx="81">
                  <c:v>41086.0</c:v>
                </c:pt>
                <c:pt idx="82">
                  <c:v>41087.0</c:v>
                </c:pt>
                <c:pt idx="83">
                  <c:v>41088.0</c:v>
                </c:pt>
                <c:pt idx="84">
                  <c:v>41089.0</c:v>
                </c:pt>
                <c:pt idx="85">
                  <c:v>41090.0</c:v>
                </c:pt>
                <c:pt idx="86">
                  <c:v>41091.0</c:v>
                </c:pt>
                <c:pt idx="87">
                  <c:v>41092.0</c:v>
                </c:pt>
                <c:pt idx="88">
                  <c:v>41093.0</c:v>
                </c:pt>
                <c:pt idx="89">
                  <c:v>41094.0</c:v>
                </c:pt>
                <c:pt idx="90">
                  <c:v>41095.0</c:v>
                </c:pt>
                <c:pt idx="91">
                  <c:v>41096.0</c:v>
                </c:pt>
                <c:pt idx="92">
                  <c:v>41097.0</c:v>
                </c:pt>
                <c:pt idx="93">
                  <c:v>41098.0</c:v>
                </c:pt>
                <c:pt idx="94">
                  <c:v>41099.0</c:v>
                </c:pt>
                <c:pt idx="95">
                  <c:v>41100.0</c:v>
                </c:pt>
                <c:pt idx="96">
                  <c:v>41101.0</c:v>
                </c:pt>
                <c:pt idx="97">
                  <c:v>41102.0</c:v>
                </c:pt>
                <c:pt idx="98">
                  <c:v>41103.0</c:v>
                </c:pt>
                <c:pt idx="99">
                  <c:v>41104.0</c:v>
                </c:pt>
                <c:pt idx="100">
                  <c:v>41105.0</c:v>
                </c:pt>
                <c:pt idx="101">
                  <c:v>41106.0</c:v>
                </c:pt>
                <c:pt idx="102">
                  <c:v>41107.0</c:v>
                </c:pt>
                <c:pt idx="103">
                  <c:v>41108.0</c:v>
                </c:pt>
                <c:pt idx="104">
                  <c:v>41109.0</c:v>
                </c:pt>
                <c:pt idx="105">
                  <c:v>41110.0</c:v>
                </c:pt>
                <c:pt idx="106">
                  <c:v>41111.0</c:v>
                </c:pt>
                <c:pt idx="107">
                  <c:v>41112.0</c:v>
                </c:pt>
                <c:pt idx="108">
                  <c:v>41113.0</c:v>
                </c:pt>
                <c:pt idx="109">
                  <c:v>41114.0</c:v>
                </c:pt>
                <c:pt idx="110">
                  <c:v>41115.0</c:v>
                </c:pt>
                <c:pt idx="111">
                  <c:v>41116.0</c:v>
                </c:pt>
                <c:pt idx="112">
                  <c:v>41117.0</c:v>
                </c:pt>
                <c:pt idx="113">
                  <c:v>41118.0</c:v>
                </c:pt>
                <c:pt idx="114">
                  <c:v>41119.0</c:v>
                </c:pt>
                <c:pt idx="115">
                  <c:v>41120.0</c:v>
                </c:pt>
                <c:pt idx="116">
                  <c:v>41121.0</c:v>
                </c:pt>
                <c:pt idx="117">
                  <c:v>41122.0</c:v>
                </c:pt>
                <c:pt idx="118">
                  <c:v>41123.0</c:v>
                </c:pt>
                <c:pt idx="119">
                  <c:v>41124.0</c:v>
                </c:pt>
                <c:pt idx="120">
                  <c:v>41125.0</c:v>
                </c:pt>
                <c:pt idx="121">
                  <c:v>41126.0</c:v>
                </c:pt>
                <c:pt idx="122">
                  <c:v>41127.0</c:v>
                </c:pt>
                <c:pt idx="123">
                  <c:v>41128.0</c:v>
                </c:pt>
                <c:pt idx="124">
                  <c:v>41129.0</c:v>
                </c:pt>
                <c:pt idx="125">
                  <c:v>41130.0</c:v>
                </c:pt>
                <c:pt idx="126">
                  <c:v>41131.0</c:v>
                </c:pt>
                <c:pt idx="127">
                  <c:v>41132.0</c:v>
                </c:pt>
                <c:pt idx="128">
                  <c:v>41133.0</c:v>
                </c:pt>
                <c:pt idx="129">
                  <c:v>41134.0</c:v>
                </c:pt>
                <c:pt idx="130">
                  <c:v>41135.0</c:v>
                </c:pt>
                <c:pt idx="131">
                  <c:v>41136.0</c:v>
                </c:pt>
                <c:pt idx="132">
                  <c:v>41137.0</c:v>
                </c:pt>
                <c:pt idx="133">
                  <c:v>41138.0</c:v>
                </c:pt>
                <c:pt idx="134">
                  <c:v>41139.0</c:v>
                </c:pt>
                <c:pt idx="135">
                  <c:v>41140.0</c:v>
                </c:pt>
                <c:pt idx="136">
                  <c:v>41141.0</c:v>
                </c:pt>
                <c:pt idx="137">
                  <c:v>41142.0</c:v>
                </c:pt>
                <c:pt idx="138">
                  <c:v>41143.0</c:v>
                </c:pt>
                <c:pt idx="139">
                  <c:v>41144.0</c:v>
                </c:pt>
                <c:pt idx="140">
                  <c:v>41145.0</c:v>
                </c:pt>
                <c:pt idx="141">
                  <c:v>41146.0</c:v>
                </c:pt>
                <c:pt idx="142">
                  <c:v>41147.0</c:v>
                </c:pt>
                <c:pt idx="143">
                  <c:v>41148.0</c:v>
                </c:pt>
                <c:pt idx="144">
                  <c:v>41149.0</c:v>
                </c:pt>
                <c:pt idx="145">
                  <c:v>41150.0</c:v>
                </c:pt>
                <c:pt idx="146">
                  <c:v>41151.0</c:v>
                </c:pt>
                <c:pt idx="147">
                  <c:v>41152.0</c:v>
                </c:pt>
                <c:pt idx="148">
                  <c:v>41153.0</c:v>
                </c:pt>
                <c:pt idx="149">
                  <c:v>41154.0</c:v>
                </c:pt>
                <c:pt idx="150">
                  <c:v>41155.0</c:v>
                </c:pt>
                <c:pt idx="151">
                  <c:v>41156.0</c:v>
                </c:pt>
                <c:pt idx="152">
                  <c:v>41157.0</c:v>
                </c:pt>
                <c:pt idx="153">
                  <c:v>41158.0</c:v>
                </c:pt>
                <c:pt idx="154">
                  <c:v>41159.0</c:v>
                </c:pt>
                <c:pt idx="155">
                  <c:v>41160.0</c:v>
                </c:pt>
                <c:pt idx="156">
                  <c:v>41161.0</c:v>
                </c:pt>
                <c:pt idx="157">
                  <c:v>41162.0</c:v>
                </c:pt>
                <c:pt idx="158">
                  <c:v>41163.0</c:v>
                </c:pt>
                <c:pt idx="159">
                  <c:v>41164.0</c:v>
                </c:pt>
                <c:pt idx="160">
                  <c:v>41165.0</c:v>
                </c:pt>
                <c:pt idx="161">
                  <c:v>41166.0</c:v>
                </c:pt>
                <c:pt idx="162">
                  <c:v>41167.0</c:v>
                </c:pt>
                <c:pt idx="163">
                  <c:v>41168.0</c:v>
                </c:pt>
                <c:pt idx="164">
                  <c:v>41169.0</c:v>
                </c:pt>
                <c:pt idx="165">
                  <c:v>41170.0</c:v>
                </c:pt>
                <c:pt idx="166">
                  <c:v>41171.0</c:v>
                </c:pt>
                <c:pt idx="167">
                  <c:v>41172.0</c:v>
                </c:pt>
                <c:pt idx="168">
                  <c:v>41173.0</c:v>
                </c:pt>
                <c:pt idx="169">
                  <c:v>41174.0</c:v>
                </c:pt>
                <c:pt idx="170">
                  <c:v>41175.0</c:v>
                </c:pt>
                <c:pt idx="171">
                  <c:v>41176.0</c:v>
                </c:pt>
                <c:pt idx="172">
                  <c:v>41177.0</c:v>
                </c:pt>
                <c:pt idx="173">
                  <c:v>41178.0</c:v>
                </c:pt>
                <c:pt idx="174">
                  <c:v>41179.0</c:v>
                </c:pt>
                <c:pt idx="175">
                  <c:v>41180.0</c:v>
                </c:pt>
                <c:pt idx="176">
                  <c:v>41181.0</c:v>
                </c:pt>
                <c:pt idx="177">
                  <c:v>41182.0</c:v>
                </c:pt>
                <c:pt idx="178">
                  <c:v>41183.0</c:v>
                </c:pt>
                <c:pt idx="179">
                  <c:v>41184.0</c:v>
                </c:pt>
                <c:pt idx="180">
                  <c:v>41185.0</c:v>
                </c:pt>
                <c:pt idx="181">
                  <c:v>41186.0</c:v>
                </c:pt>
                <c:pt idx="182">
                  <c:v>41187.0</c:v>
                </c:pt>
                <c:pt idx="183">
                  <c:v>41188.0</c:v>
                </c:pt>
                <c:pt idx="184">
                  <c:v>41189.0</c:v>
                </c:pt>
                <c:pt idx="185">
                  <c:v>41190.0</c:v>
                </c:pt>
                <c:pt idx="186">
                  <c:v>41191.0</c:v>
                </c:pt>
                <c:pt idx="187">
                  <c:v>41192.0</c:v>
                </c:pt>
                <c:pt idx="188">
                  <c:v>41193.0</c:v>
                </c:pt>
                <c:pt idx="189">
                  <c:v>41194.0</c:v>
                </c:pt>
                <c:pt idx="190">
                  <c:v>41195.0</c:v>
                </c:pt>
                <c:pt idx="191">
                  <c:v>41196.0</c:v>
                </c:pt>
                <c:pt idx="192">
                  <c:v>41197.0</c:v>
                </c:pt>
                <c:pt idx="193">
                  <c:v>41198.0</c:v>
                </c:pt>
                <c:pt idx="194">
                  <c:v>41199.0</c:v>
                </c:pt>
                <c:pt idx="195">
                  <c:v>41200.0</c:v>
                </c:pt>
                <c:pt idx="196">
                  <c:v>41201.0</c:v>
                </c:pt>
                <c:pt idx="197">
                  <c:v>41202.0</c:v>
                </c:pt>
                <c:pt idx="198">
                  <c:v>41203.0</c:v>
                </c:pt>
                <c:pt idx="199">
                  <c:v>41204.0</c:v>
                </c:pt>
                <c:pt idx="200">
                  <c:v>41205.0</c:v>
                </c:pt>
                <c:pt idx="201">
                  <c:v>41206.0</c:v>
                </c:pt>
                <c:pt idx="202">
                  <c:v>41207.0</c:v>
                </c:pt>
                <c:pt idx="203">
                  <c:v>41208.0</c:v>
                </c:pt>
                <c:pt idx="204">
                  <c:v>41209.0</c:v>
                </c:pt>
                <c:pt idx="205">
                  <c:v>41210.0</c:v>
                </c:pt>
                <c:pt idx="206">
                  <c:v>41211.0</c:v>
                </c:pt>
                <c:pt idx="207">
                  <c:v>41212.0</c:v>
                </c:pt>
                <c:pt idx="208">
                  <c:v>41213.0</c:v>
                </c:pt>
                <c:pt idx="209">
                  <c:v>41214.0</c:v>
                </c:pt>
                <c:pt idx="210">
                  <c:v>41215.0</c:v>
                </c:pt>
                <c:pt idx="211">
                  <c:v>41216.0</c:v>
                </c:pt>
                <c:pt idx="212">
                  <c:v>41217.0</c:v>
                </c:pt>
                <c:pt idx="213">
                  <c:v>41218.0</c:v>
                </c:pt>
                <c:pt idx="214">
                  <c:v>41219.0</c:v>
                </c:pt>
                <c:pt idx="215">
                  <c:v>41220.0</c:v>
                </c:pt>
                <c:pt idx="216">
                  <c:v>41221.0</c:v>
                </c:pt>
                <c:pt idx="217">
                  <c:v>41222.0</c:v>
                </c:pt>
                <c:pt idx="218">
                  <c:v>41223.0</c:v>
                </c:pt>
                <c:pt idx="219">
                  <c:v>41224.0</c:v>
                </c:pt>
                <c:pt idx="220">
                  <c:v>41225.0</c:v>
                </c:pt>
                <c:pt idx="221">
                  <c:v>41226.0</c:v>
                </c:pt>
                <c:pt idx="222">
                  <c:v>41227.0</c:v>
                </c:pt>
                <c:pt idx="223">
                  <c:v>41228.0</c:v>
                </c:pt>
                <c:pt idx="224">
                  <c:v>41229.0</c:v>
                </c:pt>
                <c:pt idx="225">
                  <c:v>41230.0</c:v>
                </c:pt>
                <c:pt idx="226">
                  <c:v>41231.0</c:v>
                </c:pt>
                <c:pt idx="227">
                  <c:v>41232.0</c:v>
                </c:pt>
                <c:pt idx="228">
                  <c:v>41233.0</c:v>
                </c:pt>
                <c:pt idx="229">
                  <c:v>41234.0</c:v>
                </c:pt>
                <c:pt idx="230">
                  <c:v>41235.0</c:v>
                </c:pt>
                <c:pt idx="231">
                  <c:v>41236.0</c:v>
                </c:pt>
                <c:pt idx="232">
                  <c:v>41237.0</c:v>
                </c:pt>
                <c:pt idx="233">
                  <c:v>41238.0</c:v>
                </c:pt>
                <c:pt idx="234">
                  <c:v>41239.0</c:v>
                </c:pt>
                <c:pt idx="235">
                  <c:v>41240.0</c:v>
                </c:pt>
                <c:pt idx="236">
                  <c:v>41241.0</c:v>
                </c:pt>
                <c:pt idx="237">
                  <c:v>41242.0</c:v>
                </c:pt>
                <c:pt idx="238">
                  <c:v>41243.0</c:v>
                </c:pt>
                <c:pt idx="239">
                  <c:v>41244.0</c:v>
                </c:pt>
                <c:pt idx="240">
                  <c:v>41245.0</c:v>
                </c:pt>
                <c:pt idx="241">
                  <c:v>41246.0</c:v>
                </c:pt>
                <c:pt idx="242">
                  <c:v>41247.0</c:v>
                </c:pt>
                <c:pt idx="243">
                  <c:v>41248.0</c:v>
                </c:pt>
                <c:pt idx="244">
                  <c:v>41249.0</c:v>
                </c:pt>
                <c:pt idx="245">
                  <c:v>41250.0</c:v>
                </c:pt>
                <c:pt idx="246">
                  <c:v>41251.0</c:v>
                </c:pt>
                <c:pt idx="247">
                  <c:v>41252.0</c:v>
                </c:pt>
                <c:pt idx="248">
                  <c:v>41253.0</c:v>
                </c:pt>
                <c:pt idx="249">
                  <c:v>41254.0</c:v>
                </c:pt>
                <c:pt idx="250">
                  <c:v>41255.0</c:v>
                </c:pt>
                <c:pt idx="251">
                  <c:v>41256.0</c:v>
                </c:pt>
                <c:pt idx="252">
                  <c:v>41257.0</c:v>
                </c:pt>
                <c:pt idx="253">
                  <c:v>41258.0</c:v>
                </c:pt>
                <c:pt idx="254">
                  <c:v>41259.0</c:v>
                </c:pt>
                <c:pt idx="255">
                  <c:v>41260.0</c:v>
                </c:pt>
                <c:pt idx="256">
                  <c:v>41261.0</c:v>
                </c:pt>
                <c:pt idx="257">
                  <c:v>41262.0</c:v>
                </c:pt>
                <c:pt idx="258">
                  <c:v>41263.0</c:v>
                </c:pt>
                <c:pt idx="259">
                  <c:v>41264.0</c:v>
                </c:pt>
                <c:pt idx="260">
                  <c:v>41265.0</c:v>
                </c:pt>
                <c:pt idx="261">
                  <c:v>41266.0</c:v>
                </c:pt>
                <c:pt idx="262">
                  <c:v>41267.0</c:v>
                </c:pt>
                <c:pt idx="263">
                  <c:v>41268.0</c:v>
                </c:pt>
                <c:pt idx="264">
                  <c:v>41269.0</c:v>
                </c:pt>
                <c:pt idx="265">
                  <c:v>41270.0</c:v>
                </c:pt>
                <c:pt idx="266">
                  <c:v>41271.0</c:v>
                </c:pt>
                <c:pt idx="267">
                  <c:v>41272.0</c:v>
                </c:pt>
                <c:pt idx="268">
                  <c:v>41273.0</c:v>
                </c:pt>
                <c:pt idx="269">
                  <c:v>41274.0</c:v>
                </c:pt>
                <c:pt idx="270">
                  <c:v>41275.0</c:v>
                </c:pt>
                <c:pt idx="271">
                  <c:v>41276.0</c:v>
                </c:pt>
                <c:pt idx="272">
                  <c:v>41277.0</c:v>
                </c:pt>
                <c:pt idx="273">
                  <c:v>41278.0</c:v>
                </c:pt>
                <c:pt idx="274">
                  <c:v>41279.0</c:v>
                </c:pt>
                <c:pt idx="275">
                  <c:v>41280.0</c:v>
                </c:pt>
                <c:pt idx="276">
                  <c:v>41281.0</c:v>
                </c:pt>
                <c:pt idx="277">
                  <c:v>41282.0</c:v>
                </c:pt>
                <c:pt idx="278">
                  <c:v>41283.0</c:v>
                </c:pt>
                <c:pt idx="279">
                  <c:v>41284.0</c:v>
                </c:pt>
                <c:pt idx="280">
                  <c:v>41285.0</c:v>
                </c:pt>
                <c:pt idx="281">
                  <c:v>41286.0</c:v>
                </c:pt>
                <c:pt idx="282">
                  <c:v>41287.0</c:v>
                </c:pt>
                <c:pt idx="283">
                  <c:v>41288.0</c:v>
                </c:pt>
                <c:pt idx="284">
                  <c:v>41289.0</c:v>
                </c:pt>
                <c:pt idx="285">
                  <c:v>41290.0</c:v>
                </c:pt>
                <c:pt idx="286">
                  <c:v>41291.0</c:v>
                </c:pt>
                <c:pt idx="287">
                  <c:v>41292.0</c:v>
                </c:pt>
                <c:pt idx="288">
                  <c:v>41293.0</c:v>
                </c:pt>
                <c:pt idx="289">
                  <c:v>41294.0</c:v>
                </c:pt>
                <c:pt idx="290">
                  <c:v>41295.0</c:v>
                </c:pt>
                <c:pt idx="291">
                  <c:v>41296.0</c:v>
                </c:pt>
                <c:pt idx="292">
                  <c:v>41297.0</c:v>
                </c:pt>
                <c:pt idx="293">
                  <c:v>41298.0</c:v>
                </c:pt>
                <c:pt idx="294">
                  <c:v>41299.0</c:v>
                </c:pt>
                <c:pt idx="295">
                  <c:v>41300.0</c:v>
                </c:pt>
                <c:pt idx="296">
                  <c:v>41301.0</c:v>
                </c:pt>
                <c:pt idx="297">
                  <c:v>41302.0</c:v>
                </c:pt>
                <c:pt idx="298">
                  <c:v>41303.0</c:v>
                </c:pt>
                <c:pt idx="299">
                  <c:v>41304.0</c:v>
                </c:pt>
                <c:pt idx="300">
                  <c:v>41305.0</c:v>
                </c:pt>
                <c:pt idx="301">
                  <c:v>41306.0</c:v>
                </c:pt>
                <c:pt idx="302">
                  <c:v>41307.0</c:v>
                </c:pt>
                <c:pt idx="303">
                  <c:v>41308.0</c:v>
                </c:pt>
                <c:pt idx="304">
                  <c:v>41309.0</c:v>
                </c:pt>
                <c:pt idx="305">
                  <c:v>41310.0</c:v>
                </c:pt>
                <c:pt idx="306">
                  <c:v>41311.0</c:v>
                </c:pt>
                <c:pt idx="307">
                  <c:v>41312.0</c:v>
                </c:pt>
                <c:pt idx="308">
                  <c:v>41313.0</c:v>
                </c:pt>
                <c:pt idx="309">
                  <c:v>41314.0</c:v>
                </c:pt>
                <c:pt idx="310">
                  <c:v>41315.0</c:v>
                </c:pt>
                <c:pt idx="311">
                  <c:v>41316.0</c:v>
                </c:pt>
                <c:pt idx="312">
                  <c:v>41317.0</c:v>
                </c:pt>
                <c:pt idx="313">
                  <c:v>41318.0</c:v>
                </c:pt>
                <c:pt idx="314">
                  <c:v>41319.0</c:v>
                </c:pt>
                <c:pt idx="315">
                  <c:v>41320.0</c:v>
                </c:pt>
                <c:pt idx="316">
                  <c:v>41321.0</c:v>
                </c:pt>
                <c:pt idx="317">
                  <c:v>41322.0</c:v>
                </c:pt>
                <c:pt idx="318">
                  <c:v>41323.0</c:v>
                </c:pt>
                <c:pt idx="319">
                  <c:v>41324.0</c:v>
                </c:pt>
                <c:pt idx="320">
                  <c:v>41325.0</c:v>
                </c:pt>
                <c:pt idx="321">
                  <c:v>41326.0</c:v>
                </c:pt>
                <c:pt idx="322">
                  <c:v>41327.0</c:v>
                </c:pt>
                <c:pt idx="323">
                  <c:v>41328.0</c:v>
                </c:pt>
                <c:pt idx="324">
                  <c:v>41329.0</c:v>
                </c:pt>
                <c:pt idx="325">
                  <c:v>41330.0</c:v>
                </c:pt>
                <c:pt idx="326">
                  <c:v>41331.0</c:v>
                </c:pt>
                <c:pt idx="327">
                  <c:v>41332.0</c:v>
                </c:pt>
                <c:pt idx="328">
                  <c:v>41333.0</c:v>
                </c:pt>
                <c:pt idx="329">
                  <c:v>41334.0</c:v>
                </c:pt>
                <c:pt idx="330">
                  <c:v>41335.0</c:v>
                </c:pt>
                <c:pt idx="331">
                  <c:v>41336.0</c:v>
                </c:pt>
                <c:pt idx="332">
                  <c:v>41337.0</c:v>
                </c:pt>
                <c:pt idx="333">
                  <c:v>41338.0</c:v>
                </c:pt>
                <c:pt idx="334">
                  <c:v>41339.0</c:v>
                </c:pt>
                <c:pt idx="335">
                  <c:v>41340.0</c:v>
                </c:pt>
                <c:pt idx="336">
                  <c:v>41341.0</c:v>
                </c:pt>
                <c:pt idx="337">
                  <c:v>41342.0</c:v>
                </c:pt>
                <c:pt idx="338">
                  <c:v>41343.0</c:v>
                </c:pt>
                <c:pt idx="339">
                  <c:v>41344.0</c:v>
                </c:pt>
                <c:pt idx="340">
                  <c:v>41345.0</c:v>
                </c:pt>
                <c:pt idx="341">
                  <c:v>41346.0</c:v>
                </c:pt>
                <c:pt idx="342">
                  <c:v>41347.0</c:v>
                </c:pt>
                <c:pt idx="343">
                  <c:v>41348.0</c:v>
                </c:pt>
                <c:pt idx="344">
                  <c:v>41349.0</c:v>
                </c:pt>
                <c:pt idx="345">
                  <c:v>41350.0</c:v>
                </c:pt>
                <c:pt idx="346">
                  <c:v>41351.0</c:v>
                </c:pt>
                <c:pt idx="347">
                  <c:v>41352.0</c:v>
                </c:pt>
                <c:pt idx="348">
                  <c:v>41353.0</c:v>
                </c:pt>
                <c:pt idx="349">
                  <c:v>41354.0</c:v>
                </c:pt>
                <c:pt idx="350">
                  <c:v>41355.0</c:v>
                </c:pt>
                <c:pt idx="351">
                  <c:v>41356.0</c:v>
                </c:pt>
                <c:pt idx="352">
                  <c:v>41357.0</c:v>
                </c:pt>
                <c:pt idx="353">
                  <c:v>41358.0</c:v>
                </c:pt>
                <c:pt idx="354">
                  <c:v>41359.0</c:v>
                </c:pt>
                <c:pt idx="355">
                  <c:v>41360.0</c:v>
                </c:pt>
                <c:pt idx="356">
                  <c:v>41361.0</c:v>
                </c:pt>
                <c:pt idx="357">
                  <c:v>41362.0</c:v>
                </c:pt>
                <c:pt idx="358">
                  <c:v>41363.0</c:v>
                </c:pt>
                <c:pt idx="359">
                  <c:v>41364.0</c:v>
                </c:pt>
                <c:pt idx="360">
                  <c:v>41365.0</c:v>
                </c:pt>
                <c:pt idx="361">
                  <c:v>41366.0</c:v>
                </c:pt>
                <c:pt idx="362">
                  <c:v>41367.0</c:v>
                </c:pt>
                <c:pt idx="363">
                  <c:v>41368.0</c:v>
                </c:pt>
                <c:pt idx="364">
                  <c:v>41369.0</c:v>
                </c:pt>
                <c:pt idx="365">
                  <c:v>41370.0</c:v>
                </c:pt>
                <c:pt idx="366">
                  <c:v>41371.0</c:v>
                </c:pt>
                <c:pt idx="367">
                  <c:v>41372.0</c:v>
                </c:pt>
                <c:pt idx="368">
                  <c:v>41373.0</c:v>
                </c:pt>
                <c:pt idx="369">
                  <c:v>41374.0</c:v>
                </c:pt>
                <c:pt idx="370">
                  <c:v>41375.0</c:v>
                </c:pt>
                <c:pt idx="371">
                  <c:v>41376.0</c:v>
                </c:pt>
                <c:pt idx="372">
                  <c:v>41377.0</c:v>
                </c:pt>
                <c:pt idx="373">
                  <c:v>41378.0</c:v>
                </c:pt>
                <c:pt idx="374">
                  <c:v>41379.0</c:v>
                </c:pt>
                <c:pt idx="375">
                  <c:v>41380.0</c:v>
                </c:pt>
                <c:pt idx="376">
                  <c:v>41381.0</c:v>
                </c:pt>
                <c:pt idx="377">
                  <c:v>41382.0</c:v>
                </c:pt>
                <c:pt idx="378">
                  <c:v>41383.0</c:v>
                </c:pt>
                <c:pt idx="379">
                  <c:v>41384.0</c:v>
                </c:pt>
                <c:pt idx="380">
                  <c:v>41385.0</c:v>
                </c:pt>
                <c:pt idx="381">
                  <c:v>41386.0</c:v>
                </c:pt>
                <c:pt idx="382">
                  <c:v>41387.0</c:v>
                </c:pt>
                <c:pt idx="383">
                  <c:v>41388.0</c:v>
                </c:pt>
                <c:pt idx="384">
                  <c:v>41389.0</c:v>
                </c:pt>
                <c:pt idx="385">
                  <c:v>41390.0</c:v>
                </c:pt>
                <c:pt idx="386">
                  <c:v>41391.0</c:v>
                </c:pt>
                <c:pt idx="387">
                  <c:v>41392.0</c:v>
                </c:pt>
                <c:pt idx="388">
                  <c:v>41393.0</c:v>
                </c:pt>
                <c:pt idx="389">
                  <c:v>41394.0</c:v>
                </c:pt>
                <c:pt idx="390">
                  <c:v>41395.0</c:v>
                </c:pt>
                <c:pt idx="391">
                  <c:v>41396.0</c:v>
                </c:pt>
                <c:pt idx="392">
                  <c:v>41397.0</c:v>
                </c:pt>
                <c:pt idx="393">
                  <c:v>41398.0</c:v>
                </c:pt>
                <c:pt idx="394">
                  <c:v>41399.0</c:v>
                </c:pt>
                <c:pt idx="395">
                  <c:v>41400.0</c:v>
                </c:pt>
                <c:pt idx="396">
                  <c:v>41401.0</c:v>
                </c:pt>
                <c:pt idx="397">
                  <c:v>41402.0</c:v>
                </c:pt>
                <c:pt idx="398">
                  <c:v>41403.0</c:v>
                </c:pt>
                <c:pt idx="399">
                  <c:v>41404.0</c:v>
                </c:pt>
                <c:pt idx="400">
                  <c:v>41405.0</c:v>
                </c:pt>
                <c:pt idx="401">
                  <c:v>41406.0</c:v>
                </c:pt>
                <c:pt idx="402">
                  <c:v>41407.0</c:v>
                </c:pt>
                <c:pt idx="403">
                  <c:v>41408.0</c:v>
                </c:pt>
                <c:pt idx="404">
                  <c:v>41409.0</c:v>
                </c:pt>
                <c:pt idx="405">
                  <c:v>41410.0</c:v>
                </c:pt>
                <c:pt idx="406">
                  <c:v>41411.0</c:v>
                </c:pt>
                <c:pt idx="407">
                  <c:v>41412.0</c:v>
                </c:pt>
                <c:pt idx="408">
                  <c:v>41413.0</c:v>
                </c:pt>
                <c:pt idx="409">
                  <c:v>41414.0</c:v>
                </c:pt>
                <c:pt idx="410">
                  <c:v>41415.0</c:v>
                </c:pt>
                <c:pt idx="411">
                  <c:v>41416.0</c:v>
                </c:pt>
                <c:pt idx="412">
                  <c:v>41417.0</c:v>
                </c:pt>
                <c:pt idx="413">
                  <c:v>41418.0</c:v>
                </c:pt>
                <c:pt idx="414">
                  <c:v>41419.0</c:v>
                </c:pt>
                <c:pt idx="415">
                  <c:v>41420.0</c:v>
                </c:pt>
                <c:pt idx="416">
                  <c:v>41421.0</c:v>
                </c:pt>
                <c:pt idx="417">
                  <c:v>41422.0</c:v>
                </c:pt>
                <c:pt idx="418">
                  <c:v>41423.0</c:v>
                </c:pt>
                <c:pt idx="419">
                  <c:v>41424.0</c:v>
                </c:pt>
                <c:pt idx="420">
                  <c:v>41425.0</c:v>
                </c:pt>
                <c:pt idx="421">
                  <c:v>41426.0</c:v>
                </c:pt>
                <c:pt idx="422">
                  <c:v>41427.0</c:v>
                </c:pt>
                <c:pt idx="423">
                  <c:v>41428.0</c:v>
                </c:pt>
                <c:pt idx="424">
                  <c:v>41429.0</c:v>
                </c:pt>
                <c:pt idx="425">
                  <c:v>41430.0</c:v>
                </c:pt>
                <c:pt idx="426">
                  <c:v>41431.0</c:v>
                </c:pt>
                <c:pt idx="427">
                  <c:v>41432.0</c:v>
                </c:pt>
                <c:pt idx="428">
                  <c:v>41433.0</c:v>
                </c:pt>
                <c:pt idx="429">
                  <c:v>41434.0</c:v>
                </c:pt>
                <c:pt idx="430">
                  <c:v>41435.0</c:v>
                </c:pt>
                <c:pt idx="431">
                  <c:v>41436.0</c:v>
                </c:pt>
                <c:pt idx="432">
                  <c:v>41437.0</c:v>
                </c:pt>
                <c:pt idx="433">
                  <c:v>41438.0</c:v>
                </c:pt>
                <c:pt idx="434">
                  <c:v>41439.0</c:v>
                </c:pt>
                <c:pt idx="435">
                  <c:v>41440.0</c:v>
                </c:pt>
                <c:pt idx="436">
                  <c:v>41441.0</c:v>
                </c:pt>
                <c:pt idx="437">
                  <c:v>41442.0</c:v>
                </c:pt>
                <c:pt idx="438">
                  <c:v>41443.0</c:v>
                </c:pt>
                <c:pt idx="439">
                  <c:v>41444.0</c:v>
                </c:pt>
                <c:pt idx="440">
                  <c:v>41445.0</c:v>
                </c:pt>
                <c:pt idx="441">
                  <c:v>41446.0</c:v>
                </c:pt>
                <c:pt idx="442">
                  <c:v>41447.0</c:v>
                </c:pt>
                <c:pt idx="443">
                  <c:v>41448.0</c:v>
                </c:pt>
                <c:pt idx="444">
                  <c:v>41449.0</c:v>
                </c:pt>
                <c:pt idx="445">
                  <c:v>41450.0</c:v>
                </c:pt>
                <c:pt idx="446">
                  <c:v>41451.0</c:v>
                </c:pt>
                <c:pt idx="447">
                  <c:v>41452.0</c:v>
                </c:pt>
                <c:pt idx="448">
                  <c:v>41453.0</c:v>
                </c:pt>
                <c:pt idx="449">
                  <c:v>41454.0</c:v>
                </c:pt>
                <c:pt idx="450">
                  <c:v>41455.0</c:v>
                </c:pt>
                <c:pt idx="451">
                  <c:v>41456.0</c:v>
                </c:pt>
                <c:pt idx="452">
                  <c:v>41457.0</c:v>
                </c:pt>
                <c:pt idx="453">
                  <c:v>41458.0</c:v>
                </c:pt>
                <c:pt idx="454">
                  <c:v>41459.0</c:v>
                </c:pt>
                <c:pt idx="455">
                  <c:v>41460.0</c:v>
                </c:pt>
                <c:pt idx="456">
                  <c:v>41461.0</c:v>
                </c:pt>
                <c:pt idx="457">
                  <c:v>41462.0</c:v>
                </c:pt>
                <c:pt idx="458">
                  <c:v>41463.0</c:v>
                </c:pt>
                <c:pt idx="459">
                  <c:v>41464.0</c:v>
                </c:pt>
                <c:pt idx="460">
                  <c:v>41465.0</c:v>
                </c:pt>
                <c:pt idx="461">
                  <c:v>41466.0</c:v>
                </c:pt>
                <c:pt idx="462">
                  <c:v>41467.0</c:v>
                </c:pt>
                <c:pt idx="463">
                  <c:v>41468.0</c:v>
                </c:pt>
                <c:pt idx="464">
                  <c:v>41469.0</c:v>
                </c:pt>
                <c:pt idx="465">
                  <c:v>41470.0</c:v>
                </c:pt>
                <c:pt idx="466">
                  <c:v>41471.0</c:v>
                </c:pt>
                <c:pt idx="467">
                  <c:v>41472.0</c:v>
                </c:pt>
                <c:pt idx="468">
                  <c:v>41473.0</c:v>
                </c:pt>
                <c:pt idx="469">
                  <c:v>41474.0</c:v>
                </c:pt>
                <c:pt idx="470">
                  <c:v>41475.0</c:v>
                </c:pt>
                <c:pt idx="471">
                  <c:v>41476.0</c:v>
                </c:pt>
                <c:pt idx="472">
                  <c:v>41477.0</c:v>
                </c:pt>
                <c:pt idx="473">
                  <c:v>41478.0</c:v>
                </c:pt>
                <c:pt idx="474">
                  <c:v>41479.0</c:v>
                </c:pt>
                <c:pt idx="475">
                  <c:v>41480.0</c:v>
                </c:pt>
                <c:pt idx="476">
                  <c:v>41481.0</c:v>
                </c:pt>
                <c:pt idx="477">
                  <c:v>41482.0</c:v>
                </c:pt>
                <c:pt idx="478">
                  <c:v>41483.0</c:v>
                </c:pt>
                <c:pt idx="479">
                  <c:v>41484.0</c:v>
                </c:pt>
                <c:pt idx="480">
                  <c:v>41485.0</c:v>
                </c:pt>
                <c:pt idx="481">
                  <c:v>41486.0</c:v>
                </c:pt>
                <c:pt idx="482">
                  <c:v>41487.0</c:v>
                </c:pt>
                <c:pt idx="483">
                  <c:v>41488.0</c:v>
                </c:pt>
                <c:pt idx="484">
                  <c:v>41489.0</c:v>
                </c:pt>
                <c:pt idx="485">
                  <c:v>41490.0</c:v>
                </c:pt>
                <c:pt idx="486">
                  <c:v>41491.0</c:v>
                </c:pt>
                <c:pt idx="487">
                  <c:v>41492.0</c:v>
                </c:pt>
                <c:pt idx="488">
                  <c:v>41493.0</c:v>
                </c:pt>
                <c:pt idx="489">
                  <c:v>41494.0</c:v>
                </c:pt>
                <c:pt idx="490">
                  <c:v>41495.0</c:v>
                </c:pt>
                <c:pt idx="491">
                  <c:v>41496.0</c:v>
                </c:pt>
                <c:pt idx="492">
                  <c:v>41497.0</c:v>
                </c:pt>
                <c:pt idx="493">
                  <c:v>41498.0</c:v>
                </c:pt>
                <c:pt idx="494">
                  <c:v>41499.0</c:v>
                </c:pt>
                <c:pt idx="495">
                  <c:v>41500.0</c:v>
                </c:pt>
                <c:pt idx="496">
                  <c:v>41501.0</c:v>
                </c:pt>
                <c:pt idx="497">
                  <c:v>41502.0</c:v>
                </c:pt>
                <c:pt idx="498">
                  <c:v>41503.0</c:v>
                </c:pt>
                <c:pt idx="499">
                  <c:v>41504.0</c:v>
                </c:pt>
                <c:pt idx="500">
                  <c:v>41505.0</c:v>
                </c:pt>
                <c:pt idx="501">
                  <c:v>41506.0</c:v>
                </c:pt>
                <c:pt idx="502">
                  <c:v>41507.0</c:v>
                </c:pt>
                <c:pt idx="503">
                  <c:v>41508.0</c:v>
                </c:pt>
                <c:pt idx="504">
                  <c:v>41509.0</c:v>
                </c:pt>
                <c:pt idx="505">
                  <c:v>41510.0</c:v>
                </c:pt>
                <c:pt idx="506">
                  <c:v>41511.0</c:v>
                </c:pt>
                <c:pt idx="507">
                  <c:v>41512.0</c:v>
                </c:pt>
                <c:pt idx="508">
                  <c:v>41513.0</c:v>
                </c:pt>
                <c:pt idx="509">
                  <c:v>41514.0</c:v>
                </c:pt>
                <c:pt idx="510">
                  <c:v>41515.0</c:v>
                </c:pt>
                <c:pt idx="511">
                  <c:v>41516.0</c:v>
                </c:pt>
                <c:pt idx="512">
                  <c:v>41517.0</c:v>
                </c:pt>
                <c:pt idx="513">
                  <c:v>41518.0</c:v>
                </c:pt>
                <c:pt idx="514">
                  <c:v>41519.0</c:v>
                </c:pt>
                <c:pt idx="515">
                  <c:v>41520.0</c:v>
                </c:pt>
                <c:pt idx="516">
                  <c:v>41521.0</c:v>
                </c:pt>
                <c:pt idx="517">
                  <c:v>41522.0</c:v>
                </c:pt>
                <c:pt idx="518">
                  <c:v>41523.0</c:v>
                </c:pt>
                <c:pt idx="519">
                  <c:v>41524.0</c:v>
                </c:pt>
                <c:pt idx="520">
                  <c:v>41525.0</c:v>
                </c:pt>
                <c:pt idx="521">
                  <c:v>41526.0</c:v>
                </c:pt>
                <c:pt idx="522">
                  <c:v>41527.0</c:v>
                </c:pt>
                <c:pt idx="523">
                  <c:v>41528.0</c:v>
                </c:pt>
                <c:pt idx="524">
                  <c:v>41529.0</c:v>
                </c:pt>
                <c:pt idx="525">
                  <c:v>41530.0</c:v>
                </c:pt>
                <c:pt idx="526">
                  <c:v>41531.0</c:v>
                </c:pt>
                <c:pt idx="527">
                  <c:v>41532.0</c:v>
                </c:pt>
                <c:pt idx="528">
                  <c:v>41533.0</c:v>
                </c:pt>
                <c:pt idx="529">
                  <c:v>41534.0</c:v>
                </c:pt>
                <c:pt idx="530">
                  <c:v>41535.0</c:v>
                </c:pt>
                <c:pt idx="531">
                  <c:v>41536.0</c:v>
                </c:pt>
                <c:pt idx="532">
                  <c:v>41537.0</c:v>
                </c:pt>
                <c:pt idx="533">
                  <c:v>41538.0</c:v>
                </c:pt>
                <c:pt idx="534">
                  <c:v>41539.0</c:v>
                </c:pt>
                <c:pt idx="535">
                  <c:v>41540.0</c:v>
                </c:pt>
                <c:pt idx="536">
                  <c:v>41541.0</c:v>
                </c:pt>
                <c:pt idx="537">
                  <c:v>41542.0</c:v>
                </c:pt>
                <c:pt idx="538">
                  <c:v>41543.0</c:v>
                </c:pt>
                <c:pt idx="539">
                  <c:v>41544.0</c:v>
                </c:pt>
                <c:pt idx="540">
                  <c:v>41545.0</c:v>
                </c:pt>
                <c:pt idx="541">
                  <c:v>41546.0</c:v>
                </c:pt>
                <c:pt idx="542">
                  <c:v>41547.0</c:v>
                </c:pt>
                <c:pt idx="543">
                  <c:v>41548.0</c:v>
                </c:pt>
                <c:pt idx="544">
                  <c:v>41549.0</c:v>
                </c:pt>
                <c:pt idx="545">
                  <c:v>41550.0</c:v>
                </c:pt>
                <c:pt idx="546">
                  <c:v>41551.0</c:v>
                </c:pt>
                <c:pt idx="547">
                  <c:v>41552.0</c:v>
                </c:pt>
                <c:pt idx="548">
                  <c:v>41553.0</c:v>
                </c:pt>
                <c:pt idx="549">
                  <c:v>41554.0</c:v>
                </c:pt>
                <c:pt idx="550">
                  <c:v>41555.0</c:v>
                </c:pt>
                <c:pt idx="551">
                  <c:v>41556.0</c:v>
                </c:pt>
                <c:pt idx="552">
                  <c:v>41557.0</c:v>
                </c:pt>
                <c:pt idx="553">
                  <c:v>41558.0</c:v>
                </c:pt>
                <c:pt idx="554">
                  <c:v>41559.0</c:v>
                </c:pt>
                <c:pt idx="555">
                  <c:v>41560.0</c:v>
                </c:pt>
                <c:pt idx="556">
                  <c:v>41561.0</c:v>
                </c:pt>
                <c:pt idx="557">
                  <c:v>41562.0</c:v>
                </c:pt>
                <c:pt idx="558">
                  <c:v>41563.0</c:v>
                </c:pt>
                <c:pt idx="559">
                  <c:v>41564.0</c:v>
                </c:pt>
                <c:pt idx="560">
                  <c:v>41565.0</c:v>
                </c:pt>
                <c:pt idx="561">
                  <c:v>41566.0</c:v>
                </c:pt>
                <c:pt idx="562">
                  <c:v>41567.0</c:v>
                </c:pt>
                <c:pt idx="563">
                  <c:v>41568.0</c:v>
                </c:pt>
                <c:pt idx="564">
                  <c:v>41569.0</c:v>
                </c:pt>
                <c:pt idx="565">
                  <c:v>41570.0</c:v>
                </c:pt>
                <c:pt idx="566">
                  <c:v>41571.0</c:v>
                </c:pt>
                <c:pt idx="567">
                  <c:v>41572.0</c:v>
                </c:pt>
                <c:pt idx="568">
                  <c:v>41573.0</c:v>
                </c:pt>
                <c:pt idx="569">
                  <c:v>41574.0</c:v>
                </c:pt>
                <c:pt idx="570">
                  <c:v>41575.0</c:v>
                </c:pt>
                <c:pt idx="571">
                  <c:v>41576.0</c:v>
                </c:pt>
                <c:pt idx="572">
                  <c:v>41577.0</c:v>
                </c:pt>
                <c:pt idx="573">
                  <c:v>41578.0</c:v>
                </c:pt>
                <c:pt idx="574">
                  <c:v>41579.0</c:v>
                </c:pt>
                <c:pt idx="575">
                  <c:v>41580.0</c:v>
                </c:pt>
                <c:pt idx="576">
                  <c:v>41581.0</c:v>
                </c:pt>
                <c:pt idx="577">
                  <c:v>41582.0</c:v>
                </c:pt>
                <c:pt idx="578">
                  <c:v>41583.0</c:v>
                </c:pt>
                <c:pt idx="579">
                  <c:v>41584.0</c:v>
                </c:pt>
                <c:pt idx="580">
                  <c:v>41585.0</c:v>
                </c:pt>
                <c:pt idx="581">
                  <c:v>41586.0</c:v>
                </c:pt>
                <c:pt idx="582">
                  <c:v>41587.0</c:v>
                </c:pt>
                <c:pt idx="583">
                  <c:v>41588.0</c:v>
                </c:pt>
                <c:pt idx="584">
                  <c:v>41589.0</c:v>
                </c:pt>
                <c:pt idx="585">
                  <c:v>41590.0</c:v>
                </c:pt>
                <c:pt idx="586">
                  <c:v>41591.0</c:v>
                </c:pt>
                <c:pt idx="587">
                  <c:v>41592.0</c:v>
                </c:pt>
                <c:pt idx="588">
                  <c:v>41593.0</c:v>
                </c:pt>
                <c:pt idx="589">
                  <c:v>41594.0</c:v>
                </c:pt>
                <c:pt idx="590">
                  <c:v>41595.0</c:v>
                </c:pt>
                <c:pt idx="591">
                  <c:v>41596.0</c:v>
                </c:pt>
                <c:pt idx="592">
                  <c:v>41597.0</c:v>
                </c:pt>
                <c:pt idx="593">
                  <c:v>41598.0</c:v>
                </c:pt>
                <c:pt idx="594">
                  <c:v>41599.0</c:v>
                </c:pt>
                <c:pt idx="595">
                  <c:v>41600.0</c:v>
                </c:pt>
                <c:pt idx="596">
                  <c:v>41601.0</c:v>
                </c:pt>
                <c:pt idx="597">
                  <c:v>41602.0</c:v>
                </c:pt>
                <c:pt idx="598">
                  <c:v>41603.0</c:v>
                </c:pt>
                <c:pt idx="599">
                  <c:v>41604.0</c:v>
                </c:pt>
                <c:pt idx="600">
                  <c:v>41605.0</c:v>
                </c:pt>
                <c:pt idx="601">
                  <c:v>41606.0</c:v>
                </c:pt>
                <c:pt idx="602">
                  <c:v>41607.0</c:v>
                </c:pt>
                <c:pt idx="603">
                  <c:v>41608.0</c:v>
                </c:pt>
                <c:pt idx="604">
                  <c:v>41609.0</c:v>
                </c:pt>
                <c:pt idx="605">
                  <c:v>41610.0</c:v>
                </c:pt>
                <c:pt idx="606">
                  <c:v>41611.0</c:v>
                </c:pt>
                <c:pt idx="607">
                  <c:v>41612.0</c:v>
                </c:pt>
                <c:pt idx="608">
                  <c:v>41613.0</c:v>
                </c:pt>
                <c:pt idx="609">
                  <c:v>41614.0</c:v>
                </c:pt>
                <c:pt idx="610">
                  <c:v>41615.0</c:v>
                </c:pt>
                <c:pt idx="611">
                  <c:v>41616.0</c:v>
                </c:pt>
                <c:pt idx="612">
                  <c:v>41617.0</c:v>
                </c:pt>
                <c:pt idx="613">
                  <c:v>41618.0</c:v>
                </c:pt>
                <c:pt idx="614">
                  <c:v>41619.0</c:v>
                </c:pt>
                <c:pt idx="615">
                  <c:v>41620.0</c:v>
                </c:pt>
                <c:pt idx="616">
                  <c:v>41621.0</c:v>
                </c:pt>
                <c:pt idx="617">
                  <c:v>41622.0</c:v>
                </c:pt>
                <c:pt idx="618">
                  <c:v>41623.0</c:v>
                </c:pt>
                <c:pt idx="619">
                  <c:v>41624.0</c:v>
                </c:pt>
                <c:pt idx="620">
                  <c:v>41625.0</c:v>
                </c:pt>
                <c:pt idx="621">
                  <c:v>41626.0</c:v>
                </c:pt>
                <c:pt idx="622">
                  <c:v>41627.0</c:v>
                </c:pt>
                <c:pt idx="623">
                  <c:v>41628.0</c:v>
                </c:pt>
                <c:pt idx="624">
                  <c:v>41629.0</c:v>
                </c:pt>
                <c:pt idx="625">
                  <c:v>41630.0</c:v>
                </c:pt>
                <c:pt idx="626">
                  <c:v>41631.0</c:v>
                </c:pt>
                <c:pt idx="627">
                  <c:v>41632.0</c:v>
                </c:pt>
                <c:pt idx="628">
                  <c:v>41633.0</c:v>
                </c:pt>
                <c:pt idx="629">
                  <c:v>41634.0</c:v>
                </c:pt>
                <c:pt idx="630">
                  <c:v>41635.0</c:v>
                </c:pt>
                <c:pt idx="631">
                  <c:v>41636.0</c:v>
                </c:pt>
                <c:pt idx="632">
                  <c:v>41637.0</c:v>
                </c:pt>
                <c:pt idx="633">
                  <c:v>41638.0</c:v>
                </c:pt>
                <c:pt idx="634">
                  <c:v>41639.0</c:v>
                </c:pt>
                <c:pt idx="635">
                  <c:v>41640.0</c:v>
                </c:pt>
                <c:pt idx="636">
                  <c:v>41641.0</c:v>
                </c:pt>
                <c:pt idx="637">
                  <c:v>41642.0</c:v>
                </c:pt>
                <c:pt idx="638">
                  <c:v>41643.0</c:v>
                </c:pt>
                <c:pt idx="639">
                  <c:v>41644.0</c:v>
                </c:pt>
                <c:pt idx="640">
                  <c:v>41645.0</c:v>
                </c:pt>
                <c:pt idx="641">
                  <c:v>41646.0</c:v>
                </c:pt>
                <c:pt idx="642">
                  <c:v>41647.0</c:v>
                </c:pt>
                <c:pt idx="643">
                  <c:v>41648.0</c:v>
                </c:pt>
                <c:pt idx="644">
                  <c:v>41649.0</c:v>
                </c:pt>
                <c:pt idx="645">
                  <c:v>41650.0</c:v>
                </c:pt>
                <c:pt idx="646">
                  <c:v>41651.0</c:v>
                </c:pt>
                <c:pt idx="647">
                  <c:v>41652.0</c:v>
                </c:pt>
                <c:pt idx="648">
                  <c:v>41653.0</c:v>
                </c:pt>
                <c:pt idx="649">
                  <c:v>41654.0</c:v>
                </c:pt>
                <c:pt idx="650">
                  <c:v>41655.0</c:v>
                </c:pt>
                <c:pt idx="651">
                  <c:v>41656.0</c:v>
                </c:pt>
                <c:pt idx="652">
                  <c:v>41657.0</c:v>
                </c:pt>
                <c:pt idx="653">
                  <c:v>41658.0</c:v>
                </c:pt>
                <c:pt idx="654">
                  <c:v>41659.0</c:v>
                </c:pt>
                <c:pt idx="655">
                  <c:v>41660.0</c:v>
                </c:pt>
                <c:pt idx="656">
                  <c:v>41661.0</c:v>
                </c:pt>
                <c:pt idx="657">
                  <c:v>41662.0</c:v>
                </c:pt>
                <c:pt idx="658">
                  <c:v>41663.0</c:v>
                </c:pt>
                <c:pt idx="659">
                  <c:v>41664.0</c:v>
                </c:pt>
                <c:pt idx="660">
                  <c:v>41665.0</c:v>
                </c:pt>
                <c:pt idx="661">
                  <c:v>41666.0</c:v>
                </c:pt>
                <c:pt idx="662">
                  <c:v>41667.0</c:v>
                </c:pt>
                <c:pt idx="663">
                  <c:v>41668.0</c:v>
                </c:pt>
                <c:pt idx="664">
                  <c:v>41669.0</c:v>
                </c:pt>
                <c:pt idx="665">
                  <c:v>41670.0</c:v>
                </c:pt>
                <c:pt idx="666">
                  <c:v>41671.0</c:v>
                </c:pt>
                <c:pt idx="667">
                  <c:v>41672.0</c:v>
                </c:pt>
                <c:pt idx="668">
                  <c:v>41673.0</c:v>
                </c:pt>
                <c:pt idx="669">
                  <c:v>41674.0</c:v>
                </c:pt>
                <c:pt idx="670">
                  <c:v>41675.0</c:v>
                </c:pt>
                <c:pt idx="671">
                  <c:v>41676.0</c:v>
                </c:pt>
                <c:pt idx="672">
                  <c:v>41677.0</c:v>
                </c:pt>
                <c:pt idx="673">
                  <c:v>41678.0</c:v>
                </c:pt>
                <c:pt idx="674">
                  <c:v>41679.0</c:v>
                </c:pt>
                <c:pt idx="675">
                  <c:v>41680.0</c:v>
                </c:pt>
                <c:pt idx="676">
                  <c:v>41681.0</c:v>
                </c:pt>
                <c:pt idx="677">
                  <c:v>41682.0</c:v>
                </c:pt>
                <c:pt idx="678">
                  <c:v>41683.0</c:v>
                </c:pt>
                <c:pt idx="679">
                  <c:v>41684.0</c:v>
                </c:pt>
                <c:pt idx="680">
                  <c:v>41685.0</c:v>
                </c:pt>
                <c:pt idx="681">
                  <c:v>41686.0</c:v>
                </c:pt>
                <c:pt idx="682">
                  <c:v>41687.0</c:v>
                </c:pt>
                <c:pt idx="683">
                  <c:v>41688.0</c:v>
                </c:pt>
                <c:pt idx="684">
                  <c:v>41689.0</c:v>
                </c:pt>
                <c:pt idx="685">
                  <c:v>41690.0</c:v>
                </c:pt>
                <c:pt idx="686">
                  <c:v>41691.0</c:v>
                </c:pt>
                <c:pt idx="687">
                  <c:v>41692.0</c:v>
                </c:pt>
                <c:pt idx="688">
                  <c:v>41693.0</c:v>
                </c:pt>
                <c:pt idx="689">
                  <c:v>41694.0</c:v>
                </c:pt>
                <c:pt idx="690">
                  <c:v>41695.0</c:v>
                </c:pt>
                <c:pt idx="691">
                  <c:v>41696.0</c:v>
                </c:pt>
                <c:pt idx="692">
                  <c:v>41697.0</c:v>
                </c:pt>
                <c:pt idx="693">
                  <c:v>41698.0</c:v>
                </c:pt>
                <c:pt idx="694">
                  <c:v>41699.0</c:v>
                </c:pt>
                <c:pt idx="695">
                  <c:v>41700.0</c:v>
                </c:pt>
                <c:pt idx="696">
                  <c:v>41701.0</c:v>
                </c:pt>
                <c:pt idx="697">
                  <c:v>41702.0</c:v>
                </c:pt>
                <c:pt idx="698">
                  <c:v>41703.0</c:v>
                </c:pt>
                <c:pt idx="699">
                  <c:v>41704.0</c:v>
                </c:pt>
                <c:pt idx="700">
                  <c:v>41705.0</c:v>
                </c:pt>
                <c:pt idx="701">
                  <c:v>41706.0</c:v>
                </c:pt>
                <c:pt idx="702">
                  <c:v>41707.0</c:v>
                </c:pt>
                <c:pt idx="703">
                  <c:v>41708.0</c:v>
                </c:pt>
                <c:pt idx="704">
                  <c:v>41709.0</c:v>
                </c:pt>
                <c:pt idx="705">
                  <c:v>41710.0</c:v>
                </c:pt>
                <c:pt idx="706">
                  <c:v>41711.0</c:v>
                </c:pt>
                <c:pt idx="707">
                  <c:v>41712.0</c:v>
                </c:pt>
                <c:pt idx="708">
                  <c:v>41713.0</c:v>
                </c:pt>
                <c:pt idx="709">
                  <c:v>41714.0</c:v>
                </c:pt>
                <c:pt idx="710">
                  <c:v>41715.0</c:v>
                </c:pt>
                <c:pt idx="711">
                  <c:v>41716.0</c:v>
                </c:pt>
                <c:pt idx="712">
                  <c:v>41717.0</c:v>
                </c:pt>
                <c:pt idx="713">
                  <c:v>41718.0</c:v>
                </c:pt>
                <c:pt idx="714">
                  <c:v>41719.0</c:v>
                </c:pt>
                <c:pt idx="715">
                  <c:v>41720.0</c:v>
                </c:pt>
                <c:pt idx="716">
                  <c:v>41721.0</c:v>
                </c:pt>
                <c:pt idx="717">
                  <c:v>41722.0</c:v>
                </c:pt>
                <c:pt idx="718">
                  <c:v>41723.0</c:v>
                </c:pt>
                <c:pt idx="719">
                  <c:v>41724.0</c:v>
                </c:pt>
                <c:pt idx="720">
                  <c:v>41725.0</c:v>
                </c:pt>
                <c:pt idx="721">
                  <c:v>41726.0</c:v>
                </c:pt>
                <c:pt idx="722">
                  <c:v>41727.0</c:v>
                </c:pt>
                <c:pt idx="723">
                  <c:v>41728.0</c:v>
                </c:pt>
                <c:pt idx="724">
                  <c:v>41729.0</c:v>
                </c:pt>
                <c:pt idx="725">
                  <c:v>41730.0</c:v>
                </c:pt>
                <c:pt idx="726">
                  <c:v>41731.0</c:v>
                </c:pt>
                <c:pt idx="727">
                  <c:v>41732.0</c:v>
                </c:pt>
                <c:pt idx="728">
                  <c:v>41733.0</c:v>
                </c:pt>
                <c:pt idx="729">
                  <c:v>41734.0</c:v>
                </c:pt>
                <c:pt idx="730">
                  <c:v>41735.0</c:v>
                </c:pt>
                <c:pt idx="731">
                  <c:v>41736.0</c:v>
                </c:pt>
                <c:pt idx="732">
                  <c:v>41737.0</c:v>
                </c:pt>
                <c:pt idx="733">
                  <c:v>41738.0</c:v>
                </c:pt>
                <c:pt idx="734">
                  <c:v>41739.0</c:v>
                </c:pt>
                <c:pt idx="735">
                  <c:v>41740.0</c:v>
                </c:pt>
                <c:pt idx="736">
                  <c:v>41741.0</c:v>
                </c:pt>
                <c:pt idx="737">
                  <c:v>41742.0</c:v>
                </c:pt>
                <c:pt idx="738">
                  <c:v>41743.0</c:v>
                </c:pt>
                <c:pt idx="739">
                  <c:v>41744.0</c:v>
                </c:pt>
                <c:pt idx="740">
                  <c:v>41745.0</c:v>
                </c:pt>
                <c:pt idx="741">
                  <c:v>41746.0</c:v>
                </c:pt>
                <c:pt idx="742">
                  <c:v>41747.0</c:v>
                </c:pt>
                <c:pt idx="743">
                  <c:v>41748.0</c:v>
                </c:pt>
                <c:pt idx="744">
                  <c:v>41749.0</c:v>
                </c:pt>
                <c:pt idx="745">
                  <c:v>41750.0</c:v>
                </c:pt>
                <c:pt idx="746">
                  <c:v>41751.0</c:v>
                </c:pt>
                <c:pt idx="747">
                  <c:v>41752.0</c:v>
                </c:pt>
                <c:pt idx="748">
                  <c:v>41753.0</c:v>
                </c:pt>
                <c:pt idx="749">
                  <c:v>41754.0</c:v>
                </c:pt>
                <c:pt idx="750">
                  <c:v>41755.0</c:v>
                </c:pt>
                <c:pt idx="751">
                  <c:v>41756.0</c:v>
                </c:pt>
                <c:pt idx="752">
                  <c:v>41757.0</c:v>
                </c:pt>
                <c:pt idx="753">
                  <c:v>41758.0</c:v>
                </c:pt>
                <c:pt idx="754">
                  <c:v>41759.0</c:v>
                </c:pt>
                <c:pt idx="755">
                  <c:v>41760.0</c:v>
                </c:pt>
                <c:pt idx="756">
                  <c:v>41761.0</c:v>
                </c:pt>
                <c:pt idx="757">
                  <c:v>41762.0</c:v>
                </c:pt>
                <c:pt idx="758">
                  <c:v>41763.0</c:v>
                </c:pt>
                <c:pt idx="759">
                  <c:v>41764.0</c:v>
                </c:pt>
                <c:pt idx="760">
                  <c:v>41765.0</c:v>
                </c:pt>
                <c:pt idx="761">
                  <c:v>41766.0</c:v>
                </c:pt>
                <c:pt idx="762">
                  <c:v>41767.0</c:v>
                </c:pt>
                <c:pt idx="763">
                  <c:v>41768.0</c:v>
                </c:pt>
                <c:pt idx="764">
                  <c:v>41769.0</c:v>
                </c:pt>
                <c:pt idx="765">
                  <c:v>41770.0</c:v>
                </c:pt>
                <c:pt idx="766">
                  <c:v>41771.0</c:v>
                </c:pt>
                <c:pt idx="767">
                  <c:v>41772.0</c:v>
                </c:pt>
                <c:pt idx="768">
                  <c:v>41773.0</c:v>
                </c:pt>
                <c:pt idx="769">
                  <c:v>41774.0</c:v>
                </c:pt>
                <c:pt idx="770">
                  <c:v>41775.0</c:v>
                </c:pt>
                <c:pt idx="771">
                  <c:v>41776.0</c:v>
                </c:pt>
                <c:pt idx="772">
                  <c:v>41777.0</c:v>
                </c:pt>
                <c:pt idx="773">
                  <c:v>41778.0</c:v>
                </c:pt>
                <c:pt idx="774">
                  <c:v>41779.0</c:v>
                </c:pt>
                <c:pt idx="775">
                  <c:v>41780.0</c:v>
                </c:pt>
                <c:pt idx="776">
                  <c:v>41781.0</c:v>
                </c:pt>
                <c:pt idx="777">
                  <c:v>41782.0</c:v>
                </c:pt>
                <c:pt idx="778">
                  <c:v>41783.0</c:v>
                </c:pt>
                <c:pt idx="779">
                  <c:v>41784.0</c:v>
                </c:pt>
                <c:pt idx="780">
                  <c:v>41785.0</c:v>
                </c:pt>
                <c:pt idx="781">
                  <c:v>41786.0</c:v>
                </c:pt>
                <c:pt idx="782">
                  <c:v>41787.0</c:v>
                </c:pt>
                <c:pt idx="783">
                  <c:v>41788.0</c:v>
                </c:pt>
                <c:pt idx="784">
                  <c:v>41789.0</c:v>
                </c:pt>
                <c:pt idx="785">
                  <c:v>41790.0</c:v>
                </c:pt>
                <c:pt idx="786">
                  <c:v>41791.0</c:v>
                </c:pt>
                <c:pt idx="787">
                  <c:v>41792.0</c:v>
                </c:pt>
                <c:pt idx="788">
                  <c:v>41793.0</c:v>
                </c:pt>
                <c:pt idx="789">
                  <c:v>41794.0</c:v>
                </c:pt>
                <c:pt idx="790">
                  <c:v>41795.0</c:v>
                </c:pt>
                <c:pt idx="791">
                  <c:v>41796.0</c:v>
                </c:pt>
                <c:pt idx="792">
                  <c:v>41797.0</c:v>
                </c:pt>
                <c:pt idx="793">
                  <c:v>41798.0</c:v>
                </c:pt>
                <c:pt idx="794">
                  <c:v>41799.0</c:v>
                </c:pt>
                <c:pt idx="795">
                  <c:v>41800.0</c:v>
                </c:pt>
                <c:pt idx="796">
                  <c:v>41801.0</c:v>
                </c:pt>
                <c:pt idx="797">
                  <c:v>41802.0</c:v>
                </c:pt>
                <c:pt idx="798">
                  <c:v>41803.0</c:v>
                </c:pt>
                <c:pt idx="799">
                  <c:v>41804.0</c:v>
                </c:pt>
                <c:pt idx="800">
                  <c:v>41805.0</c:v>
                </c:pt>
                <c:pt idx="801">
                  <c:v>41806.0</c:v>
                </c:pt>
                <c:pt idx="802">
                  <c:v>41807.0</c:v>
                </c:pt>
                <c:pt idx="803">
                  <c:v>41808.0</c:v>
                </c:pt>
                <c:pt idx="804">
                  <c:v>41809.0</c:v>
                </c:pt>
                <c:pt idx="805">
                  <c:v>41810.0</c:v>
                </c:pt>
                <c:pt idx="806">
                  <c:v>41811.0</c:v>
                </c:pt>
                <c:pt idx="807">
                  <c:v>41812.0</c:v>
                </c:pt>
                <c:pt idx="808">
                  <c:v>41813.0</c:v>
                </c:pt>
                <c:pt idx="809">
                  <c:v>41814.0</c:v>
                </c:pt>
                <c:pt idx="810">
                  <c:v>41815.0</c:v>
                </c:pt>
                <c:pt idx="811">
                  <c:v>41816.0</c:v>
                </c:pt>
                <c:pt idx="812">
                  <c:v>41817.0</c:v>
                </c:pt>
                <c:pt idx="813">
                  <c:v>41818.0</c:v>
                </c:pt>
                <c:pt idx="814">
                  <c:v>41819.0</c:v>
                </c:pt>
                <c:pt idx="815">
                  <c:v>41820.0</c:v>
                </c:pt>
                <c:pt idx="816">
                  <c:v>41821.0</c:v>
                </c:pt>
                <c:pt idx="817">
                  <c:v>41822.0</c:v>
                </c:pt>
                <c:pt idx="818">
                  <c:v>41823.0</c:v>
                </c:pt>
                <c:pt idx="819">
                  <c:v>41824.0</c:v>
                </c:pt>
                <c:pt idx="820">
                  <c:v>41825.0</c:v>
                </c:pt>
                <c:pt idx="821">
                  <c:v>41826.0</c:v>
                </c:pt>
                <c:pt idx="822">
                  <c:v>41827.0</c:v>
                </c:pt>
                <c:pt idx="823">
                  <c:v>41828.0</c:v>
                </c:pt>
                <c:pt idx="824">
                  <c:v>41829.0</c:v>
                </c:pt>
                <c:pt idx="825">
                  <c:v>41830.0</c:v>
                </c:pt>
                <c:pt idx="826">
                  <c:v>41831.0</c:v>
                </c:pt>
                <c:pt idx="827">
                  <c:v>41832.0</c:v>
                </c:pt>
                <c:pt idx="828">
                  <c:v>41833.0</c:v>
                </c:pt>
                <c:pt idx="829">
                  <c:v>41834.0</c:v>
                </c:pt>
                <c:pt idx="830">
                  <c:v>41835.0</c:v>
                </c:pt>
                <c:pt idx="831">
                  <c:v>41836.0</c:v>
                </c:pt>
                <c:pt idx="832">
                  <c:v>41837.0</c:v>
                </c:pt>
                <c:pt idx="833">
                  <c:v>41838.0</c:v>
                </c:pt>
                <c:pt idx="834">
                  <c:v>41839.0</c:v>
                </c:pt>
                <c:pt idx="835">
                  <c:v>41840.0</c:v>
                </c:pt>
                <c:pt idx="836">
                  <c:v>41841.0</c:v>
                </c:pt>
                <c:pt idx="837">
                  <c:v>41842.0</c:v>
                </c:pt>
                <c:pt idx="838">
                  <c:v>41843.0</c:v>
                </c:pt>
                <c:pt idx="839">
                  <c:v>41844.0</c:v>
                </c:pt>
                <c:pt idx="840">
                  <c:v>41845.0</c:v>
                </c:pt>
                <c:pt idx="841">
                  <c:v>41846.0</c:v>
                </c:pt>
                <c:pt idx="842">
                  <c:v>41847.0</c:v>
                </c:pt>
                <c:pt idx="843">
                  <c:v>41848.0</c:v>
                </c:pt>
                <c:pt idx="844">
                  <c:v>41849.0</c:v>
                </c:pt>
                <c:pt idx="845">
                  <c:v>41850.0</c:v>
                </c:pt>
                <c:pt idx="846">
                  <c:v>41851.0</c:v>
                </c:pt>
              </c:numCache>
            </c:numRef>
          </c:cat>
          <c:val>
            <c:numRef>
              <c:f>Sheet1!$O$2:$O$2618</c:f>
              <c:numCache>
                <c:formatCode>General</c:formatCode>
                <c:ptCount val="2617"/>
                <c:pt idx="0">
                  <c:v>6.4195111113832</c:v>
                </c:pt>
                <c:pt idx="1">
                  <c:v>6.7596222221542</c:v>
                </c:pt>
                <c:pt idx="2">
                  <c:v>8.1200666664626</c:v>
                </c:pt>
                <c:pt idx="3">
                  <c:v>8.1200666664626</c:v>
                </c:pt>
                <c:pt idx="4">
                  <c:v>10.160733335374</c:v>
                </c:pt>
                <c:pt idx="5">
                  <c:v>9.820622221542</c:v>
                </c:pt>
                <c:pt idx="6">
                  <c:v>8.8002888886168</c:v>
                </c:pt>
                <c:pt idx="7">
                  <c:v>7.439844444308401</c:v>
                </c:pt>
                <c:pt idx="8">
                  <c:v>7.099733333537401</c:v>
                </c:pt>
                <c:pt idx="9">
                  <c:v>9.480511113832</c:v>
                </c:pt>
                <c:pt idx="10">
                  <c:v>11.181066664626</c:v>
                </c:pt>
                <c:pt idx="11">
                  <c:v>10.160733335374</c:v>
                </c:pt>
                <c:pt idx="12">
                  <c:v>11.181066664626</c:v>
                </c:pt>
                <c:pt idx="13">
                  <c:v>10.160733335374</c:v>
                </c:pt>
                <c:pt idx="14">
                  <c:v>12.541511113832</c:v>
                </c:pt>
                <c:pt idx="15">
                  <c:v>14.242066664626</c:v>
                </c:pt>
                <c:pt idx="16">
                  <c:v>14.582177778458</c:v>
                </c:pt>
                <c:pt idx="17">
                  <c:v>13.901955556916</c:v>
                </c:pt>
                <c:pt idx="18">
                  <c:v>10.840955556916</c:v>
                </c:pt>
                <c:pt idx="19">
                  <c:v>11.861288886168</c:v>
                </c:pt>
                <c:pt idx="20">
                  <c:v>11.521177778458</c:v>
                </c:pt>
                <c:pt idx="21">
                  <c:v>9.820622221542</c:v>
                </c:pt>
                <c:pt idx="22">
                  <c:v>9.480511113832</c:v>
                </c:pt>
                <c:pt idx="23">
                  <c:v>11.521177778458</c:v>
                </c:pt>
                <c:pt idx="24">
                  <c:v>11.861288886168</c:v>
                </c:pt>
                <c:pt idx="25">
                  <c:v>11.521177778458</c:v>
                </c:pt>
                <c:pt idx="26">
                  <c:v>9.820622221542</c:v>
                </c:pt>
                <c:pt idx="27">
                  <c:v>9.1404</c:v>
                </c:pt>
                <c:pt idx="28">
                  <c:v>10.160733335374</c:v>
                </c:pt>
                <c:pt idx="29">
                  <c:v>9.480511113832</c:v>
                </c:pt>
                <c:pt idx="30">
                  <c:v>10.500844443084</c:v>
                </c:pt>
                <c:pt idx="31">
                  <c:v>11.861288886168</c:v>
                </c:pt>
                <c:pt idx="32">
                  <c:v>13.561844443084</c:v>
                </c:pt>
                <c:pt idx="33">
                  <c:v>12.541511113832</c:v>
                </c:pt>
                <c:pt idx="34">
                  <c:v>10.500844443084</c:v>
                </c:pt>
                <c:pt idx="35">
                  <c:v>11.861288886168</c:v>
                </c:pt>
                <c:pt idx="36">
                  <c:v>12.541511113832</c:v>
                </c:pt>
                <c:pt idx="37">
                  <c:v>13.561844443084</c:v>
                </c:pt>
                <c:pt idx="38">
                  <c:v>12.2014</c:v>
                </c:pt>
                <c:pt idx="39">
                  <c:v>12.881622221542</c:v>
                </c:pt>
                <c:pt idx="40">
                  <c:v>12.881622221542</c:v>
                </c:pt>
                <c:pt idx="41">
                  <c:v>13.561844443084</c:v>
                </c:pt>
                <c:pt idx="42">
                  <c:v>10.840955556916</c:v>
                </c:pt>
                <c:pt idx="43">
                  <c:v>11.181066664626</c:v>
                </c:pt>
                <c:pt idx="44">
                  <c:v>11.861288886168</c:v>
                </c:pt>
                <c:pt idx="45">
                  <c:v>13.561844443084</c:v>
                </c:pt>
                <c:pt idx="46">
                  <c:v>13.221733335374</c:v>
                </c:pt>
                <c:pt idx="47">
                  <c:v>12.541511113832</c:v>
                </c:pt>
                <c:pt idx="48">
                  <c:v>11.181066664626</c:v>
                </c:pt>
                <c:pt idx="49">
                  <c:v>9.480511113832</c:v>
                </c:pt>
                <c:pt idx="50">
                  <c:v>9.820622221542</c:v>
                </c:pt>
                <c:pt idx="51">
                  <c:v>10.840955556916</c:v>
                </c:pt>
                <c:pt idx="52">
                  <c:v>12.881622221542</c:v>
                </c:pt>
                <c:pt idx="53">
                  <c:v>11.521177778458</c:v>
                </c:pt>
                <c:pt idx="54">
                  <c:v>12.2014</c:v>
                </c:pt>
                <c:pt idx="55">
                  <c:v>12.881622221542</c:v>
                </c:pt>
                <c:pt idx="56">
                  <c:v>14.582177778458</c:v>
                </c:pt>
                <c:pt idx="57">
                  <c:v>14.922288886168</c:v>
                </c:pt>
                <c:pt idx="58">
                  <c:v>14.242066664626</c:v>
                </c:pt>
                <c:pt idx="59">
                  <c:v>13.221733335374</c:v>
                </c:pt>
                <c:pt idx="60">
                  <c:v>11.181066664626</c:v>
                </c:pt>
                <c:pt idx="61">
                  <c:v>9.820622221542</c:v>
                </c:pt>
                <c:pt idx="62">
                  <c:v>10.840955556916</c:v>
                </c:pt>
                <c:pt idx="63">
                  <c:v>11.521177778458</c:v>
                </c:pt>
                <c:pt idx="64">
                  <c:v>10.840955556916</c:v>
                </c:pt>
                <c:pt idx="65">
                  <c:v>11.861288886168</c:v>
                </c:pt>
                <c:pt idx="66">
                  <c:v>12.541511113832</c:v>
                </c:pt>
                <c:pt idx="67">
                  <c:v>13.561844443084</c:v>
                </c:pt>
                <c:pt idx="68">
                  <c:v>14.242066664626</c:v>
                </c:pt>
                <c:pt idx="69">
                  <c:v>13.221733335374</c:v>
                </c:pt>
                <c:pt idx="70">
                  <c:v>12.881622221542</c:v>
                </c:pt>
                <c:pt idx="71">
                  <c:v>13.561844443084</c:v>
                </c:pt>
                <c:pt idx="72">
                  <c:v>15.942622221542</c:v>
                </c:pt>
                <c:pt idx="73">
                  <c:v>15.2624</c:v>
                </c:pt>
                <c:pt idx="74">
                  <c:v>12.541511113832</c:v>
                </c:pt>
                <c:pt idx="75">
                  <c:v>13.221733335374</c:v>
                </c:pt>
                <c:pt idx="76">
                  <c:v>13.901955556916</c:v>
                </c:pt>
                <c:pt idx="77">
                  <c:v>12.881622221542</c:v>
                </c:pt>
                <c:pt idx="78">
                  <c:v>10.840955556916</c:v>
                </c:pt>
                <c:pt idx="79">
                  <c:v>10.840955556916</c:v>
                </c:pt>
                <c:pt idx="80">
                  <c:v>10.840955556916</c:v>
                </c:pt>
                <c:pt idx="81">
                  <c:v>9.820622221542</c:v>
                </c:pt>
                <c:pt idx="82">
                  <c:v>12.541511113832</c:v>
                </c:pt>
                <c:pt idx="83">
                  <c:v>13.221733335374</c:v>
                </c:pt>
                <c:pt idx="84">
                  <c:v>13.561844443084</c:v>
                </c:pt>
                <c:pt idx="85">
                  <c:v>14.242066664626</c:v>
                </c:pt>
                <c:pt idx="86">
                  <c:v>14.922288886168</c:v>
                </c:pt>
                <c:pt idx="87">
                  <c:v>14.922288886168</c:v>
                </c:pt>
                <c:pt idx="88">
                  <c:v>12.881622221542</c:v>
                </c:pt>
                <c:pt idx="89">
                  <c:v>13.221733335374</c:v>
                </c:pt>
                <c:pt idx="90">
                  <c:v>13.561844443084</c:v>
                </c:pt>
                <c:pt idx="91">
                  <c:v>13.221733335374</c:v>
                </c:pt>
                <c:pt idx="92">
                  <c:v>14.242066664626</c:v>
                </c:pt>
                <c:pt idx="93">
                  <c:v>16.28273333537399</c:v>
                </c:pt>
                <c:pt idx="94">
                  <c:v>15.942622221542</c:v>
                </c:pt>
                <c:pt idx="95">
                  <c:v>14.582177778458</c:v>
                </c:pt>
                <c:pt idx="96">
                  <c:v>15.602511113832</c:v>
                </c:pt>
                <c:pt idx="97">
                  <c:v>15.942622221542</c:v>
                </c:pt>
                <c:pt idx="98">
                  <c:v>13.561844443084</c:v>
                </c:pt>
                <c:pt idx="99">
                  <c:v>14.922288886168</c:v>
                </c:pt>
                <c:pt idx="100">
                  <c:v>15.2624</c:v>
                </c:pt>
                <c:pt idx="101">
                  <c:v>14.242066664626</c:v>
                </c:pt>
                <c:pt idx="102">
                  <c:v>13.561844443084</c:v>
                </c:pt>
                <c:pt idx="103">
                  <c:v>11.521177778458</c:v>
                </c:pt>
                <c:pt idx="104">
                  <c:v>13.901955556916</c:v>
                </c:pt>
                <c:pt idx="105">
                  <c:v>14.582177778458</c:v>
                </c:pt>
                <c:pt idx="106">
                  <c:v>15.2624</c:v>
                </c:pt>
                <c:pt idx="107">
                  <c:v>14.242066664626</c:v>
                </c:pt>
                <c:pt idx="108">
                  <c:v>13.901955556916</c:v>
                </c:pt>
                <c:pt idx="109">
                  <c:v>14.922288886168</c:v>
                </c:pt>
                <c:pt idx="110">
                  <c:v>15.2624</c:v>
                </c:pt>
                <c:pt idx="111">
                  <c:v>15.942622221542</c:v>
                </c:pt>
                <c:pt idx="112">
                  <c:v>14.922288886168</c:v>
                </c:pt>
                <c:pt idx="113">
                  <c:v>14.242066664626</c:v>
                </c:pt>
                <c:pt idx="114">
                  <c:v>13.561844443084</c:v>
                </c:pt>
                <c:pt idx="115">
                  <c:v>14.242066664626</c:v>
                </c:pt>
                <c:pt idx="116">
                  <c:v>14.922288886168</c:v>
                </c:pt>
                <c:pt idx="117">
                  <c:v>14.582177778458</c:v>
                </c:pt>
                <c:pt idx="118">
                  <c:v>14.922288886168</c:v>
                </c:pt>
                <c:pt idx="119">
                  <c:v>14.922288886168</c:v>
                </c:pt>
                <c:pt idx="120">
                  <c:v>16.962955556916</c:v>
                </c:pt>
                <c:pt idx="121">
                  <c:v>15.602511113832</c:v>
                </c:pt>
                <c:pt idx="122">
                  <c:v>14.922288886168</c:v>
                </c:pt>
                <c:pt idx="123">
                  <c:v>15.2624</c:v>
                </c:pt>
                <c:pt idx="124">
                  <c:v>15.2624</c:v>
                </c:pt>
                <c:pt idx="125">
                  <c:v>14.242066664626</c:v>
                </c:pt>
                <c:pt idx="126">
                  <c:v>14.582177778458</c:v>
                </c:pt>
                <c:pt idx="127">
                  <c:v>15.2624</c:v>
                </c:pt>
                <c:pt idx="128">
                  <c:v>17.30306666462599</c:v>
                </c:pt>
                <c:pt idx="129">
                  <c:v>17.98328888616799</c:v>
                </c:pt>
                <c:pt idx="130">
                  <c:v>18.66351111383199</c:v>
                </c:pt>
                <c:pt idx="131">
                  <c:v>18.3234</c:v>
                </c:pt>
                <c:pt idx="132">
                  <c:v>16.962955556916</c:v>
                </c:pt>
                <c:pt idx="133">
                  <c:v>16.28273333537399</c:v>
                </c:pt>
                <c:pt idx="134">
                  <c:v>15.942622221542</c:v>
                </c:pt>
                <c:pt idx="135">
                  <c:v>15.602511113832</c:v>
                </c:pt>
                <c:pt idx="136">
                  <c:v>14.922288886168</c:v>
                </c:pt>
                <c:pt idx="137">
                  <c:v>14.922288886168</c:v>
                </c:pt>
                <c:pt idx="138">
                  <c:v>13.901955556916</c:v>
                </c:pt>
                <c:pt idx="139">
                  <c:v>15.602511113832</c:v>
                </c:pt>
                <c:pt idx="140">
                  <c:v>14.242066664626</c:v>
                </c:pt>
                <c:pt idx="141">
                  <c:v>14.922288886168</c:v>
                </c:pt>
                <c:pt idx="142">
                  <c:v>13.561844443084</c:v>
                </c:pt>
                <c:pt idx="143">
                  <c:v>12.881622221542</c:v>
                </c:pt>
                <c:pt idx="144">
                  <c:v>14.242066664626</c:v>
                </c:pt>
                <c:pt idx="145">
                  <c:v>13.901955556916</c:v>
                </c:pt>
                <c:pt idx="146">
                  <c:v>13.901955556916</c:v>
                </c:pt>
                <c:pt idx="147">
                  <c:v>14.242066664626</c:v>
                </c:pt>
                <c:pt idx="148">
                  <c:v>13.221733335374</c:v>
                </c:pt>
                <c:pt idx="149">
                  <c:v>13.561844443084</c:v>
                </c:pt>
                <c:pt idx="150">
                  <c:v>14.242066664626</c:v>
                </c:pt>
                <c:pt idx="151">
                  <c:v>14.582177778458</c:v>
                </c:pt>
                <c:pt idx="152">
                  <c:v>15.2624</c:v>
                </c:pt>
                <c:pt idx="153">
                  <c:v>15.2624</c:v>
                </c:pt>
                <c:pt idx="154">
                  <c:v>13.561844443084</c:v>
                </c:pt>
                <c:pt idx="155">
                  <c:v>12.2014</c:v>
                </c:pt>
                <c:pt idx="156">
                  <c:v>12.541511113832</c:v>
                </c:pt>
                <c:pt idx="157">
                  <c:v>12.541511113832</c:v>
                </c:pt>
                <c:pt idx="158">
                  <c:v>13.901955556916</c:v>
                </c:pt>
                <c:pt idx="159">
                  <c:v>14.922288886168</c:v>
                </c:pt>
                <c:pt idx="160">
                  <c:v>14.922288886168</c:v>
                </c:pt>
                <c:pt idx="161">
                  <c:v>15.602511113832</c:v>
                </c:pt>
                <c:pt idx="162">
                  <c:v>14.922288886168</c:v>
                </c:pt>
                <c:pt idx="163">
                  <c:v>14.242066664626</c:v>
                </c:pt>
                <c:pt idx="164">
                  <c:v>13.901955556916</c:v>
                </c:pt>
                <c:pt idx="165">
                  <c:v>13.221733335374</c:v>
                </c:pt>
                <c:pt idx="166">
                  <c:v>12.541511113832</c:v>
                </c:pt>
                <c:pt idx="167">
                  <c:v>11.861288886168</c:v>
                </c:pt>
                <c:pt idx="168">
                  <c:v>11.861288886168</c:v>
                </c:pt>
                <c:pt idx="169">
                  <c:v>11.861288886168</c:v>
                </c:pt>
                <c:pt idx="170">
                  <c:v>13.221733335374</c:v>
                </c:pt>
                <c:pt idx="171">
                  <c:v>14.582177778458</c:v>
                </c:pt>
                <c:pt idx="172">
                  <c:v>14.242066664626</c:v>
                </c:pt>
                <c:pt idx="173">
                  <c:v>13.561844443084</c:v>
                </c:pt>
                <c:pt idx="174">
                  <c:v>14.242066664626</c:v>
                </c:pt>
                <c:pt idx="175">
                  <c:v>14.582177778458</c:v>
                </c:pt>
                <c:pt idx="176">
                  <c:v>14.922288886168</c:v>
                </c:pt>
                <c:pt idx="177">
                  <c:v>14.582177778458</c:v>
                </c:pt>
                <c:pt idx="178">
                  <c:v>14.922288886168</c:v>
                </c:pt>
                <c:pt idx="179">
                  <c:v>15.602511113832</c:v>
                </c:pt>
                <c:pt idx="180">
                  <c:v>15.2624</c:v>
                </c:pt>
                <c:pt idx="181">
                  <c:v>14.582177778458</c:v>
                </c:pt>
                <c:pt idx="182">
                  <c:v>11.861288886168</c:v>
                </c:pt>
                <c:pt idx="183">
                  <c:v>12.881622221542</c:v>
                </c:pt>
                <c:pt idx="184">
                  <c:v>12.2014</c:v>
                </c:pt>
                <c:pt idx="185">
                  <c:v>11.181066664626</c:v>
                </c:pt>
                <c:pt idx="186">
                  <c:v>10.840955556916</c:v>
                </c:pt>
                <c:pt idx="187">
                  <c:v>11.181066664626</c:v>
                </c:pt>
                <c:pt idx="188">
                  <c:v>11.861288886168</c:v>
                </c:pt>
                <c:pt idx="189">
                  <c:v>11.181066664626</c:v>
                </c:pt>
                <c:pt idx="190">
                  <c:v>11.181066664626</c:v>
                </c:pt>
                <c:pt idx="191">
                  <c:v>12.881622221542</c:v>
                </c:pt>
                <c:pt idx="192">
                  <c:v>13.561844443084</c:v>
                </c:pt>
                <c:pt idx="193">
                  <c:v>14.242066664626</c:v>
                </c:pt>
                <c:pt idx="194">
                  <c:v>13.561844443084</c:v>
                </c:pt>
                <c:pt idx="195">
                  <c:v>11.861288886168</c:v>
                </c:pt>
                <c:pt idx="196">
                  <c:v>12.2014</c:v>
                </c:pt>
                <c:pt idx="197">
                  <c:v>12.2014</c:v>
                </c:pt>
                <c:pt idx="198">
                  <c:v>11.181066664626</c:v>
                </c:pt>
                <c:pt idx="199">
                  <c:v>8.8002888886168</c:v>
                </c:pt>
                <c:pt idx="200">
                  <c:v>8.4601777778458</c:v>
                </c:pt>
                <c:pt idx="201">
                  <c:v>8.4601777778458</c:v>
                </c:pt>
                <c:pt idx="202">
                  <c:v>9.1404</c:v>
                </c:pt>
                <c:pt idx="203">
                  <c:v>9.480511113832</c:v>
                </c:pt>
                <c:pt idx="204">
                  <c:v>9.480511113832</c:v>
                </c:pt>
                <c:pt idx="205">
                  <c:v>12.881622221542</c:v>
                </c:pt>
                <c:pt idx="206">
                  <c:v>13.901955556916</c:v>
                </c:pt>
                <c:pt idx="207">
                  <c:v>13.221733335374</c:v>
                </c:pt>
                <c:pt idx="208">
                  <c:v>12.541511113832</c:v>
                </c:pt>
                <c:pt idx="209">
                  <c:v>11.521177778458</c:v>
                </c:pt>
                <c:pt idx="210">
                  <c:v>10.840955556916</c:v>
                </c:pt>
                <c:pt idx="211">
                  <c:v>10.160733335374</c:v>
                </c:pt>
                <c:pt idx="212">
                  <c:v>12.541511113832</c:v>
                </c:pt>
                <c:pt idx="213">
                  <c:v>12.541511113832</c:v>
                </c:pt>
                <c:pt idx="214">
                  <c:v>12.2014</c:v>
                </c:pt>
                <c:pt idx="215">
                  <c:v>11.861288886168</c:v>
                </c:pt>
                <c:pt idx="216">
                  <c:v>10.160733335374</c:v>
                </c:pt>
                <c:pt idx="217">
                  <c:v>7.099733333537401</c:v>
                </c:pt>
                <c:pt idx="218">
                  <c:v>6.4195111113832</c:v>
                </c:pt>
                <c:pt idx="219">
                  <c:v>6.7596222221542</c:v>
                </c:pt>
                <c:pt idx="220">
                  <c:v>7.099733333537401</c:v>
                </c:pt>
                <c:pt idx="221">
                  <c:v>8.8002888886168</c:v>
                </c:pt>
                <c:pt idx="222">
                  <c:v>10.500844443084</c:v>
                </c:pt>
                <c:pt idx="223">
                  <c:v>10.840955556916</c:v>
                </c:pt>
                <c:pt idx="224">
                  <c:v>9.480511113832</c:v>
                </c:pt>
                <c:pt idx="225">
                  <c:v>10.160733335374</c:v>
                </c:pt>
                <c:pt idx="226">
                  <c:v>9.480511113832</c:v>
                </c:pt>
                <c:pt idx="227">
                  <c:v>8.1200666664626</c:v>
                </c:pt>
                <c:pt idx="228">
                  <c:v>11.181066664626</c:v>
                </c:pt>
                <c:pt idx="229">
                  <c:v>11.521177778458</c:v>
                </c:pt>
                <c:pt idx="230">
                  <c:v>9.480511113832</c:v>
                </c:pt>
                <c:pt idx="231">
                  <c:v>7.779955555691601</c:v>
                </c:pt>
                <c:pt idx="232">
                  <c:v>7.779955555691601</c:v>
                </c:pt>
                <c:pt idx="233">
                  <c:v>8.8002888886168</c:v>
                </c:pt>
                <c:pt idx="234">
                  <c:v>10.160733335374</c:v>
                </c:pt>
                <c:pt idx="235">
                  <c:v>9.1404</c:v>
                </c:pt>
                <c:pt idx="236">
                  <c:v>9.480511113832</c:v>
                </c:pt>
                <c:pt idx="237">
                  <c:v>10.500844443084</c:v>
                </c:pt>
                <c:pt idx="238">
                  <c:v>11.521177778458</c:v>
                </c:pt>
                <c:pt idx="239">
                  <c:v>11.521177778458</c:v>
                </c:pt>
                <c:pt idx="240">
                  <c:v>11.521177778458</c:v>
                </c:pt>
                <c:pt idx="241">
                  <c:v>9.820622221542</c:v>
                </c:pt>
                <c:pt idx="242">
                  <c:v>8.4601777778458</c:v>
                </c:pt>
                <c:pt idx="243">
                  <c:v>9.480511113832</c:v>
                </c:pt>
                <c:pt idx="244">
                  <c:v>10.840955556916</c:v>
                </c:pt>
                <c:pt idx="245">
                  <c:v>7.779955555691601</c:v>
                </c:pt>
                <c:pt idx="246">
                  <c:v>6.4195111113832</c:v>
                </c:pt>
                <c:pt idx="247">
                  <c:v>7.099733333537401</c:v>
                </c:pt>
                <c:pt idx="248">
                  <c:v>8.1200666664626</c:v>
                </c:pt>
                <c:pt idx="249">
                  <c:v>7.779955555691601</c:v>
                </c:pt>
                <c:pt idx="250">
                  <c:v>6.7596222221542</c:v>
                </c:pt>
                <c:pt idx="251">
                  <c:v>6.4195111113832</c:v>
                </c:pt>
                <c:pt idx="252">
                  <c:v>4.7189555556916</c:v>
                </c:pt>
                <c:pt idx="253">
                  <c:v>5.399177777845799</c:v>
                </c:pt>
                <c:pt idx="254">
                  <c:v>5.399177777845799</c:v>
                </c:pt>
                <c:pt idx="255">
                  <c:v>8.4601777778458</c:v>
                </c:pt>
                <c:pt idx="256">
                  <c:v>7.779955555691601</c:v>
                </c:pt>
                <c:pt idx="257">
                  <c:v>4.7189555556916</c:v>
                </c:pt>
                <c:pt idx="258">
                  <c:v>6.0794</c:v>
                </c:pt>
                <c:pt idx="259">
                  <c:v>8.1200666664626</c:v>
                </c:pt>
                <c:pt idx="260">
                  <c:v>8.4601777778458</c:v>
                </c:pt>
                <c:pt idx="261">
                  <c:v>6.7596222221542</c:v>
                </c:pt>
                <c:pt idx="262">
                  <c:v>8.1200666664626</c:v>
                </c:pt>
                <c:pt idx="263">
                  <c:v>6.7596222221542</c:v>
                </c:pt>
                <c:pt idx="264">
                  <c:v>7.099733333537401</c:v>
                </c:pt>
                <c:pt idx="265">
                  <c:v>7.439844444308401</c:v>
                </c:pt>
                <c:pt idx="266">
                  <c:v>6.7596222221542</c:v>
                </c:pt>
                <c:pt idx="267">
                  <c:v>6.0794</c:v>
                </c:pt>
                <c:pt idx="268">
                  <c:v>6.0794</c:v>
                </c:pt>
                <c:pt idx="269">
                  <c:v>5.399177777845799</c:v>
                </c:pt>
                <c:pt idx="270">
                  <c:v>5.0590666664626</c:v>
                </c:pt>
                <c:pt idx="271">
                  <c:v>5.399177777845799</c:v>
                </c:pt>
                <c:pt idx="272">
                  <c:v>4.7189555556916</c:v>
                </c:pt>
                <c:pt idx="273">
                  <c:v>5.399177777845799</c:v>
                </c:pt>
                <c:pt idx="274">
                  <c:v>6.4195111113832</c:v>
                </c:pt>
                <c:pt idx="275">
                  <c:v>6.4195111113832</c:v>
                </c:pt>
                <c:pt idx="276">
                  <c:v>6.7596222221542</c:v>
                </c:pt>
                <c:pt idx="277">
                  <c:v>7.439844444308401</c:v>
                </c:pt>
                <c:pt idx="278">
                  <c:v>8.8002888886168</c:v>
                </c:pt>
                <c:pt idx="279">
                  <c:v>7.099733333537401</c:v>
                </c:pt>
                <c:pt idx="280">
                  <c:v>5.0590666664626</c:v>
                </c:pt>
                <c:pt idx="281">
                  <c:v>5.399177777845799</c:v>
                </c:pt>
                <c:pt idx="282">
                  <c:v>4.378844444308401</c:v>
                </c:pt>
                <c:pt idx="283">
                  <c:v>3.6986222221542</c:v>
                </c:pt>
                <c:pt idx="284">
                  <c:v>4.0387333335374</c:v>
                </c:pt>
                <c:pt idx="285">
                  <c:v>4.7189555556916</c:v>
                </c:pt>
                <c:pt idx="286">
                  <c:v>5.0590666664626</c:v>
                </c:pt>
                <c:pt idx="287">
                  <c:v>5.7392888886168</c:v>
                </c:pt>
                <c:pt idx="288">
                  <c:v>5.7392888886168</c:v>
                </c:pt>
                <c:pt idx="289">
                  <c:v>5.7392888886168</c:v>
                </c:pt>
                <c:pt idx="290">
                  <c:v>5.7392888886168</c:v>
                </c:pt>
                <c:pt idx="291">
                  <c:v>5.7392888886168</c:v>
                </c:pt>
                <c:pt idx="292">
                  <c:v>6.0794</c:v>
                </c:pt>
                <c:pt idx="293">
                  <c:v>8.1200666664626</c:v>
                </c:pt>
                <c:pt idx="294">
                  <c:v>9.480511113832</c:v>
                </c:pt>
                <c:pt idx="295">
                  <c:v>9.820622221542</c:v>
                </c:pt>
                <c:pt idx="296">
                  <c:v>7.099733333537401</c:v>
                </c:pt>
                <c:pt idx="297">
                  <c:v>6.0794</c:v>
                </c:pt>
                <c:pt idx="298">
                  <c:v>6.7596222221542</c:v>
                </c:pt>
                <c:pt idx="299">
                  <c:v>8.1200666664626</c:v>
                </c:pt>
                <c:pt idx="300">
                  <c:v>7.779955555691601</c:v>
                </c:pt>
                <c:pt idx="301">
                  <c:v>7.779955555691601</c:v>
                </c:pt>
                <c:pt idx="302">
                  <c:v>7.099733333537401</c:v>
                </c:pt>
                <c:pt idx="303">
                  <c:v>7.779955555691601</c:v>
                </c:pt>
                <c:pt idx="304">
                  <c:v>8.4601777778458</c:v>
                </c:pt>
                <c:pt idx="305">
                  <c:v>8.8002888886168</c:v>
                </c:pt>
                <c:pt idx="306">
                  <c:v>7.779955555691601</c:v>
                </c:pt>
                <c:pt idx="307">
                  <c:v>7.099733333537401</c:v>
                </c:pt>
                <c:pt idx="308">
                  <c:v>6.7596222221542</c:v>
                </c:pt>
                <c:pt idx="309">
                  <c:v>7.099733333537401</c:v>
                </c:pt>
                <c:pt idx="310">
                  <c:v>6.0794</c:v>
                </c:pt>
                <c:pt idx="311">
                  <c:v>6.7596222221542</c:v>
                </c:pt>
                <c:pt idx="312">
                  <c:v>8.1200666664626</c:v>
                </c:pt>
                <c:pt idx="313">
                  <c:v>8.1200666664626</c:v>
                </c:pt>
                <c:pt idx="314">
                  <c:v>9.480511113832</c:v>
                </c:pt>
                <c:pt idx="315">
                  <c:v>9.1404</c:v>
                </c:pt>
                <c:pt idx="316">
                  <c:v>8.4601777778458</c:v>
                </c:pt>
                <c:pt idx="317">
                  <c:v>8.1200666664626</c:v>
                </c:pt>
                <c:pt idx="318">
                  <c:v>7.779955555691601</c:v>
                </c:pt>
                <c:pt idx="319">
                  <c:v>7.099733333537401</c:v>
                </c:pt>
                <c:pt idx="320">
                  <c:v>5.7392888886168</c:v>
                </c:pt>
                <c:pt idx="321">
                  <c:v>6.7596222221542</c:v>
                </c:pt>
                <c:pt idx="322">
                  <c:v>7.439844444308401</c:v>
                </c:pt>
                <c:pt idx="323">
                  <c:v>7.439844444308401</c:v>
                </c:pt>
                <c:pt idx="324">
                  <c:v>7.439844444308401</c:v>
                </c:pt>
                <c:pt idx="325">
                  <c:v>6.4195111113832</c:v>
                </c:pt>
                <c:pt idx="326">
                  <c:v>6.7596222221542</c:v>
                </c:pt>
                <c:pt idx="327">
                  <c:v>6.0794</c:v>
                </c:pt>
                <c:pt idx="328">
                  <c:v>8.1200666664626</c:v>
                </c:pt>
                <c:pt idx="329">
                  <c:v>10.500844443084</c:v>
                </c:pt>
                <c:pt idx="330">
                  <c:v>10.500844443084</c:v>
                </c:pt>
                <c:pt idx="331">
                  <c:v>9.1404</c:v>
                </c:pt>
                <c:pt idx="332">
                  <c:v>9.480511113832</c:v>
                </c:pt>
                <c:pt idx="333">
                  <c:v>8.1200666664626</c:v>
                </c:pt>
                <c:pt idx="334">
                  <c:v>7.099733333537401</c:v>
                </c:pt>
                <c:pt idx="335">
                  <c:v>7.099733333537401</c:v>
                </c:pt>
                <c:pt idx="336">
                  <c:v>7.099733333537401</c:v>
                </c:pt>
                <c:pt idx="337">
                  <c:v>7.779955555691601</c:v>
                </c:pt>
                <c:pt idx="338">
                  <c:v>9.1404</c:v>
                </c:pt>
                <c:pt idx="339">
                  <c:v>9.1404</c:v>
                </c:pt>
                <c:pt idx="340">
                  <c:v>9.480511113832</c:v>
                </c:pt>
                <c:pt idx="341">
                  <c:v>9.820622221542</c:v>
                </c:pt>
                <c:pt idx="342">
                  <c:v>10.840955556916</c:v>
                </c:pt>
                <c:pt idx="343">
                  <c:v>10.160733335374</c:v>
                </c:pt>
                <c:pt idx="344">
                  <c:v>10.160733335374</c:v>
                </c:pt>
                <c:pt idx="345">
                  <c:v>9.1404</c:v>
                </c:pt>
                <c:pt idx="346">
                  <c:v>9.1404</c:v>
                </c:pt>
                <c:pt idx="347">
                  <c:v>8.4601777778458</c:v>
                </c:pt>
                <c:pt idx="348">
                  <c:v>7.779955555691601</c:v>
                </c:pt>
                <c:pt idx="349">
                  <c:v>9.480511113832</c:v>
                </c:pt>
                <c:pt idx="350">
                  <c:v>7.439844444308401</c:v>
                </c:pt>
                <c:pt idx="351">
                  <c:v>7.439844444308401</c:v>
                </c:pt>
                <c:pt idx="352">
                  <c:v>8.1200666664626</c:v>
                </c:pt>
                <c:pt idx="353">
                  <c:v>8.8002888886168</c:v>
                </c:pt>
                <c:pt idx="354">
                  <c:v>7.779955555691601</c:v>
                </c:pt>
                <c:pt idx="355">
                  <c:v>10.160733335374</c:v>
                </c:pt>
                <c:pt idx="356">
                  <c:v>10.160733335374</c:v>
                </c:pt>
                <c:pt idx="357">
                  <c:v>10.500844443084</c:v>
                </c:pt>
                <c:pt idx="358">
                  <c:v>12.2014</c:v>
                </c:pt>
                <c:pt idx="359">
                  <c:v>10.840955556916</c:v>
                </c:pt>
                <c:pt idx="360">
                  <c:v>11.181066664626</c:v>
                </c:pt>
                <c:pt idx="361">
                  <c:v>11.181066664626</c:v>
                </c:pt>
                <c:pt idx="362">
                  <c:v>11.521177778458</c:v>
                </c:pt>
                <c:pt idx="363">
                  <c:v>11.181066664626</c:v>
                </c:pt>
                <c:pt idx="364">
                  <c:v>10.500844443084</c:v>
                </c:pt>
                <c:pt idx="365">
                  <c:v>10.840955556916</c:v>
                </c:pt>
                <c:pt idx="366">
                  <c:v>11.181066664626</c:v>
                </c:pt>
                <c:pt idx="367">
                  <c:v>9.820622221542</c:v>
                </c:pt>
                <c:pt idx="368">
                  <c:v>9.1404</c:v>
                </c:pt>
                <c:pt idx="369">
                  <c:v>10.160733335374</c:v>
                </c:pt>
                <c:pt idx="370">
                  <c:v>10.840955556916</c:v>
                </c:pt>
                <c:pt idx="371">
                  <c:v>10.160733335374</c:v>
                </c:pt>
                <c:pt idx="372">
                  <c:v>10.840955556916</c:v>
                </c:pt>
                <c:pt idx="373">
                  <c:v>9.1404</c:v>
                </c:pt>
                <c:pt idx="374">
                  <c:v>8.8002888886168</c:v>
                </c:pt>
                <c:pt idx="375">
                  <c:v>7.779955555691601</c:v>
                </c:pt>
                <c:pt idx="376">
                  <c:v>8.4601777778458</c:v>
                </c:pt>
                <c:pt idx="377">
                  <c:v>9.1404</c:v>
                </c:pt>
                <c:pt idx="378">
                  <c:v>10.500844443084</c:v>
                </c:pt>
                <c:pt idx="379">
                  <c:v>11.181066664626</c:v>
                </c:pt>
                <c:pt idx="380">
                  <c:v>11.181066664626</c:v>
                </c:pt>
                <c:pt idx="381">
                  <c:v>11.521177778458</c:v>
                </c:pt>
                <c:pt idx="382">
                  <c:v>12.541511113832</c:v>
                </c:pt>
                <c:pt idx="383">
                  <c:v>12.541511113832</c:v>
                </c:pt>
                <c:pt idx="384">
                  <c:v>13.221733335374</c:v>
                </c:pt>
                <c:pt idx="385">
                  <c:v>10.160733335374</c:v>
                </c:pt>
                <c:pt idx="386">
                  <c:v>12.541511113832</c:v>
                </c:pt>
                <c:pt idx="387">
                  <c:v>12.541511113832</c:v>
                </c:pt>
                <c:pt idx="388">
                  <c:v>11.861288886168</c:v>
                </c:pt>
                <c:pt idx="389">
                  <c:v>11.861288886168</c:v>
                </c:pt>
                <c:pt idx="390">
                  <c:v>10.500844443084</c:v>
                </c:pt>
                <c:pt idx="391">
                  <c:v>12.541511113832</c:v>
                </c:pt>
                <c:pt idx="392">
                  <c:v>13.561844443084</c:v>
                </c:pt>
                <c:pt idx="393">
                  <c:v>13.901955556916</c:v>
                </c:pt>
                <c:pt idx="394">
                  <c:v>14.922288886168</c:v>
                </c:pt>
                <c:pt idx="395">
                  <c:v>11.861288886168</c:v>
                </c:pt>
                <c:pt idx="396">
                  <c:v>10.840955556916</c:v>
                </c:pt>
                <c:pt idx="397">
                  <c:v>12.2014</c:v>
                </c:pt>
                <c:pt idx="398">
                  <c:v>11.861288886168</c:v>
                </c:pt>
                <c:pt idx="399">
                  <c:v>13.221733335374</c:v>
                </c:pt>
                <c:pt idx="400">
                  <c:v>13.901955556916</c:v>
                </c:pt>
                <c:pt idx="401">
                  <c:v>14.922288886168</c:v>
                </c:pt>
                <c:pt idx="402">
                  <c:v>14.242066664626</c:v>
                </c:pt>
                <c:pt idx="403">
                  <c:v>13.221733335374</c:v>
                </c:pt>
                <c:pt idx="404">
                  <c:v>12.2014</c:v>
                </c:pt>
                <c:pt idx="405">
                  <c:v>11.861288886168</c:v>
                </c:pt>
                <c:pt idx="406">
                  <c:v>11.521177778458</c:v>
                </c:pt>
                <c:pt idx="407">
                  <c:v>10.840955556916</c:v>
                </c:pt>
                <c:pt idx="408">
                  <c:v>11.521177778458</c:v>
                </c:pt>
                <c:pt idx="409">
                  <c:v>12.541511113832</c:v>
                </c:pt>
                <c:pt idx="410">
                  <c:v>12.881622221542</c:v>
                </c:pt>
                <c:pt idx="411">
                  <c:v>9.480511113832</c:v>
                </c:pt>
                <c:pt idx="412">
                  <c:v>9.1404</c:v>
                </c:pt>
                <c:pt idx="413">
                  <c:v>10.500844443084</c:v>
                </c:pt>
                <c:pt idx="414">
                  <c:v>9.820622221542</c:v>
                </c:pt>
                <c:pt idx="415">
                  <c:v>11.521177778458</c:v>
                </c:pt>
                <c:pt idx="416">
                  <c:v>12.541511113832</c:v>
                </c:pt>
                <c:pt idx="417">
                  <c:v>11.181066664626</c:v>
                </c:pt>
                <c:pt idx="418">
                  <c:v>12.881622221542</c:v>
                </c:pt>
                <c:pt idx="419">
                  <c:v>12.2014</c:v>
                </c:pt>
                <c:pt idx="420">
                  <c:v>11.181066664626</c:v>
                </c:pt>
                <c:pt idx="421">
                  <c:v>12.881622221542</c:v>
                </c:pt>
                <c:pt idx="422">
                  <c:v>13.561844443084</c:v>
                </c:pt>
                <c:pt idx="423">
                  <c:v>13.221733335374</c:v>
                </c:pt>
                <c:pt idx="424">
                  <c:v>14.582177778458</c:v>
                </c:pt>
                <c:pt idx="425">
                  <c:v>13.901955556916</c:v>
                </c:pt>
                <c:pt idx="426">
                  <c:v>14.922288886168</c:v>
                </c:pt>
                <c:pt idx="427">
                  <c:v>14.242066664626</c:v>
                </c:pt>
                <c:pt idx="428">
                  <c:v>15.602511113832</c:v>
                </c:pt>
                <c:pt idx="429">
                  <c:v>16.962955556916</c:v>
                </c:pt>
                <c:pt idx="430">
                  <c:v>14.582177778458</c:v>
                </c:pt>
                <c:pt idx="431">
                  <c:v>12.541511113832</c:v>
                </c:pt>
                <c:pt idx="432">
                  <c:v>12.2014</c:v>
                </c:pt>
                <c:pt idx="433">
                  <c:v>11.521177778458</c:v>
                </c:pt>
                <c:pt idx="434">
                  <c:v>12.541511113832</c:v>
                </c:pt>
                <c:pt idx="435">
                  <c:v>13.561844443084</c:v>
                </c:pt>
                <c:pt idx="436">
                  <c:v>13.561844443084</c:v>
                </c:pt>
                <c:pt idx="437">
                  <c:v>13.901955556916</c:v>
                </c:pt>
                <c:pt idx="438">
                  <c:v>13.221733335374</c:v>
                </c:pt>
                <c:pt idx="439">
                  <c:v>11.861288886168</c:v>
                </c:pt>
                <c:pt idx="440">
                  <c:v>11.861288886168</c:v>
                </c:pt>
                <c:pt idx="441">
                  <c:v>12.2014</c:v>
                </c:pt>
                <c:pt idx="442">
                  <c:v>13.221733335374</c:v>
                </c:pt>
                <c:pt idx="443">
                  <c:v>14.242066664626</c:v>
                </c:pt>
                <c:pt idx="444">
                  <c:v>13.221733335374</c:v>
                </c:pt>
                <c:pt idx="445">
                  <c:v>12.541511113832</c:v>
                </c:pt>
                <c:pt idx="446">
                  <c:v>13.221733335374</c:v>
                </c:pt>
                <c:pt idx="447">
                  <c:v>14.582177778458</c:v>
                </c:pt>
                <c:pt idx="448">
                  <c:v>16.622844443084</c:v>
                </c:pt>
                <c:pt idx="449">
                  <c:v>13.561844443084</c:v>
                </c:pt>
                <c:pt idx="450">
                  <c:v>17.643177778458</c:v>
                </c:pt>
                <c:pt idx="451">
                  <c:v>16.962955556916</c:v>
                </c:pt>
                <c:pt idx="452">
                  <c:v>17.30306666462599</c:v>
                </c:pt>
                <c:pt idx="453">
                  <c:v>18.3234</c:v>
                </c:pt>
                <c:pt idx="454">
                  <c:v>17.643177778458</c:v>
                </c:pt>
                <c:pt idx="455">
                  <c:v>15.942622221542</c:v>
                </c:pt>
                <c:pt idx="456">
                  <c:v>14.242066664626</c:v>
                </c:pt>
                <c:pt idx="457">
                  <c:v>15.602511113832</c:v>
                </c:pt>
                <c:pt idx="458">
                  <c:v>15.602511113832</c:v>
                </c:pt>
                <c:pt idx="459">
                  <c:v>16.28273333537399</c:v>
                </c:pt>
                <c:pt idx="460">
                  <c:v>16.622844443084</c:v>
                </c:pt>
                <c:pt idx="461">
                  <c:v>16.622844443084</c:v>
                </c:pt>
                <c:pt idx="462">
                  <c:v>14.922288886168</c:v>
                </c:pt>
                <c:pt idx="463">
                  <c:v>13.901955556916</c:v>
                </c:pt>
                <c:pt idx="464">
                  <c:v>15.602511113832</c:v>
                </c:pt>
                <c:pt idx="465">
                  <c:v>16.622844443084</c:v>
                </c:pt>
                <c:pt idx="466">
                  <c:v>15.602511113832</c:v>
                </c:pt>
                <c:pt idx="467">
                  <c:v>12.881622221542</c:v>
                </c:pt>
                <c:pt idx="468">
                  <c:v>15.2624</c:v>
                </c:pt>
                <c:pt idx="469">
                  <c:v>15.2624</c:v>
                </c:pt>
                <c:pt idx="470">
                  <c:v>14.582177778458</c:v>
                </c:pt>
                <c:pt idx="471">
                  <c:v>15.2624</c:v>
                </c:pt>
                <c:pt idx="472">
                  <c:v>16.962955556916</c:v>
                </c:pt>
                <c:pt idx="473">
                  <c:v>16.962955556916</c:v>
                </c:pt>
                <c:pt idx="474">
                  <c:v>16.28273333537399</c:v>
                </c:pt>
                <c:pt idx="475">
                  <c:v>17.643177778458</c:v>
                </c:pt>
                <c:pt idx="476">
                  <c:v>18.66351111383199</c:v>
                </c:pt>
                <c:pt idx="477">
                  <c:v>18.3234</c:v>
                </c:pt>
                <c:pt idx="478">
                  <c:v>16.962955556916</c:v>
                </c:pt>
                <c:pt idx="479">
                  <c:v>14.242066664626</c:v>
                </c:pt>
                <c:pt idx="480">
                  <c:v>13.561844443084</c:v>
                </c:pt>
                <c:pt idx="481">
                  <c:v>13.561844443084</c:v>
                </c:pt>
                <c:pt idx="482">
                  <c:v>13.901955556916</c:v>
                </c:pt>
                <c:pt idx="483">
                  <c:v>13.221733335374</c:v>
                </c:pt>
                <c:pt idx="484">
                  <c:v>14.242066664626</c:v>
                </c:pt>
                <c:pt idx="485">
                  <c:v>15.602511113832</c:v>
                </c:pt>
                <c:pt idx="486">
                  <c:v>15.942622221542</c:v>
                </c:pt>
                <c:pt idx="487">
                  <c:v>15.602511113832</c:v>
                </c:pt>
                <c:pt idx="488">
                  <c:v>13.901955556916</c:v>
                </c:pt>
                <c:pt idx="489">
                  <c:v>13.221733335374</c:v>
                </c:pt>
                <c:pt idx="490">
                  <c:v>14.242066664626</c:v>
                </c:pt>
                <c:pt idx="491">
                  <c:v>14.242066664626</c:v>
                </c:pt>
                <c:pt idx="492">
                  <c:v>14.582177778458</c:v>
                </c:pt>
                <c:pt idx="493">
                  <c:v>15.2624</c:v>
                </c:pt>
                <c:pt idx="494">
                  <c:v>14.922288886168</c:v>
                </c:pt>
                <c:pt idx="495">
                  <c:v>15.2624</c:v>
                </c:pt>
                <c:pt idx="496">
                  <c:v>15.602511113832</c:v>
                </c:pt>
                <c:pt idx="497">
                  <c:v>16.962955556916</c:v>
                </c:pt>
                <c:pt idx="498">
                  <c:v>17.30306666462599</c:v>
                </c:pt>
                <c:pt idx="499">
                  <c:v>15.942622221542</c:v>
                </c:pt>
                <c:pt idx="500">
                  <c:v>16.962955556916</c:v>
                </c:pt>
                <c:pt idx="501">
                  <c:v>17.30306666462599</c:v>
                </c:pt>
                <c:pt idx="502">
                  <c:v>16.622844443084</c:v>
                </c:pt>
                <c:pt idx="503">
                  <c:v>15.2624</c:v>
                </c:pt>
                <c:pt idx="504">
                  <c:v>14.582177778458</c:v>
                </c:pt>
                <c:pt idx="505">
                  <c:v>14.922288886168</c:v>
                </c:pt>
                <c:pt idx="506">
                  <c:v>14.582177778458</c:v>
                </c:pt>
                <c:pt idx="507">
                  <c:v>14.582177778458</c:v>
                </c:pt>
                <c:pt idx="508">
                  <c:v>14.242066664626</c:v>
                </c:pt>
                <c:pt idx="509">
                  <c:v>14.582177778458</c:v>
                </c:pt>
                <c:pt idx="510">
                  <c:v>15.2624</c:v>
                </c:pt>
                <c:pt idx="511">
                  <c:v>15.602511113832</c:v>
                </c:pt>
                <c:pt idx="512">
                  <c:v>16.962955556916</c:v>
                </c:pt>
                <c:pt idx="513">
                  <c:v>15.2624</c:v>
                </c:pt>
                <c:pt idx="514">
                  <c:v>14.582177778458</c:v>
                </c:pt>
                <c:pt idx="515">
                  <c:v>15.2624</c:v>
                </c:pt>
                <c:pt idx="516">
                  <c:v>14.242066664626</c:v>
                </c:pt>
                <c:pt idx="517">
                  <c:v>13.561844443084</c:v>
                </c:pt>
                <c:pt idx="518">
                  <c:v>13.901955556916</c:v>
                </c:pt>
                <c:pt idx="519">
                  <c:v>15.2624</c:v>
                </c:pt>
                <c:pt idx="520">
                  <c:v>16.28273333537399</c:v>
                </c:pt>
                <c:pt idx="521">
                  <c:v>16.962955556916</c:v>
                </c:pt>
                <c:pt idx="522">
                  <c:v>17.643177778458</c:v>
                </c:pt>
                <c:pt idx="523">
                  <c:v>15.2624</c:v>
                </c:pt>
                <c:pt idx="524">
                  <c:v>14.242066664626</c:v>
                </c:pt>
                <c:pt idx="525">
                  <c:v>15.2624</c:v>
                </c:pt>
                <c:pt idx="526">
                  <c:v>14.582177778458</c:v>
                </c:pt>
                <c:pt idx="527">
                  <c:v>14.922288886168</c:v>
                </c:pt>
                <c:pt idx="528">
                  <c:v>14.582177778458</c:v>
                </c:pt>
                <c:pt idx="529">
                  <c:v>13.901955556916</c:v>
                </c:pt>
                <c:pt idx="530">
                  <c:v>12.881622221542</c:v>
                </c:pt>
                <c:pt idx="531">
                  <c:v>13.561844443084</c:v>
                </c:pt>
                <c:pt idx="532">
                  <c:v>13.561844443084</c:v>
                </c:pt>
                <c:pt idx="533">
                  <c:v>12.2014</c:v>
                </c:pt>
                <c:pt idx="534">
                  <c:v>12.2014</c:v>
                </c:pt>
                <c:pt idx="535">
                  <c:v>12.2014</c:v>
                </c:pt>
                <c:pt idx="536">
                  <c:v>13.561844443084</c:v>
                </c:pt>
                <c:pt idx="537">
                  <c:v>12.2014</c:v>
                </c:pt>
                <c:pt idx="538">
                  <c:v>10.840955556916</c:v>
                </c:pt>
                <c:pt idx="539">
                  <c:v>10.840955556916</c:v>
                </c:pt>
                <c:pt idx="540">
                  <c:v>11.521177778458</c:v>
                </c:pt>
                <c:pt idx="541">
                  <c:v>11.861288886168</c:v>
                </c:pt>
                <c:pt idx="542">
                  <c:v>13.561844443084</c:v>
                </c:pt>
                <c:pt idx="543">
                  <c:v>12.881622221542</c:v>
                </c:pt>
                <c:pt idx="544">
                  <c:v>11.181066664626</c:v>
                </c:pt>
                <c:pt idx="545">
                  <c:v>10.840955556916</c:v>
                </c:pt>
                <c:pt idx="546">
                  <c:v>10.160733335374</c:v>
                </c:pt>
                <c:pt idx="547">
                  <c:v>11.521177778458</c:v>
                </c:pt>
                <c:pt idx="548">
                  <c:v>10.840955556916</c:v>
                </c:pt>
                <c:pt idx="549">
                  <c:v>10.840955556916</c:v>
                </c:pt>
                <c:pt idx="550">
                  <c:v>10.160733335374</c:v>
                </c:pt>
                <c:pt idx="551">
                  <c:v>11.181066664626</c:v>
                </c:pt>
                <c:pt idx="552">
                  <c:v>10.840955556916</c:v>
                </c:pt>
                <c:pt idx="553">
                  <c:v>10.500844443084</c:v>
                </c:pt>
                <c:pt idx="554">
                  <c:v>10.160733335374</c:v>
                </c:pt>
                <c:pt idx="555">
                  <c:v>10.840955556916</c:v>
                </c:pt>
                <c:pt idx="556">
                  <c:v>10.160733335374</c:v>
                </c:pt>
                <c:pt idx="557">
                  <c:v>10.160733335374</c:v>
                </c:pt>
                <c:pt idx="558">
                  <c:v>10.160733335374</c:v>
                </c:pt>
                <c:pt idx="559">
                  <c:v>9.820622221542</c:v>
                </c:pt>
                <c:pt idx="560">
                  <c:v>10.160733335374</c:v>
                </c:pt>
                <c:pt idx="561">
                  <c:v>10.500844443084</c:v>
                </c:pt>
                <c:pt idx="562">
                  <c:v>10.840955556916</c:v>
                </c:pt>
                <c:pt idx="563">
                  <c:v>11.181066664626</c:v>
                </c:pt>
                <c:pt idx="564">
                  <c:v>10.500844443084</c:v>
                </c:pt>
                <c:pt idx="565">
                  <c:v>10.160733335374</c:v>
                </c:pt>
                <c:pt idx="566">
                  <c:v>9.820622221542</c:v>
                </c:pt>
                <c:pt idx="567">
                  <c:v>10.500844443084</c:v>
                </c:pt>
                <c:pt idx="568">
                  <c:v>10.160733335374</c:v>
                </c:pt>
                <c:pt idx="569">
                  <c:v>9.480511113832</c:v>
                </c:pt>
                <c:pt idx="570">
                  <c:v>9.820622221542</c:v>
                </c:pt>
                <c:pt idx="571">
                  <c:v>8.1200666664626</c:v>
                </c:pt>
                <c:pt idx="572">
                  <c:v>8.4601777778458</c:v>
                </c:pt>
                <c:pt idx="573">
                  <c:v>9.820622221542</c:v>
                </c:pt>
                <c:pt idx="574">
                  <c:v>10.500844443084</c:v>
                </c:pt>
                <c:pt idx="575">
                  <c:v>9.1404</c:v>
                </c:pt>
                <c:pt idx="576">
                  <c:v>7.779955555691601</c:v>
                </c:pt>
                <c:pt idx="577">
                  <c:v>8.8002888886168</c:v>
                </c:pt>
                <c:pt idx="578">
                  <c:v>9.820622221542</c:v>
                </c:pt>
                <c:pt idx="579">
                  <c:v>11.521177778458</c:v>
                </c:pt>
                <c:pt idx="580">
                  <c:v>10.500844443084</c:v>
                </c:pt>
                <c:pt idx="581">
                  <c:v>9.480511113832</c:v>
                </c:pt>
                <c:pt idx="582">
                  <c:v>9.1404</c:v>
                </c:pt>
                <c:pt idx="583">
                  <c:v>8.8002888886168</c:v>
                </c:pt>
                <c:pt idx="584">
                  <c:v>9.480511113832</c:v>
                </c:pt>
                <c:pt idx="585">
                  <c:v>11.521177778458</c:v>
                </c:pt>
                <c:pt idx="586">
                  <c:v>11.521177778458</c:v>
                </c:pt>
                <c:pt idx="587">
                  <c:v>9.1404</c:v>
                </c:pt>
                <c:pt idx="588">
                  <c:v>8.8002888886168</c:v>
                </c:pt>
                <c:pt idx="589">
                  <c:v>8.4601777778458</c:v>
                </c:pt>
                <c:pt idx="590">
                  <c:v>7.779955555691601</c:v>
                </c:pt>
                <c:pt idx="591">
                  <c:v>8.4601777778458</c:v>
                </c:pt>
                <c:pt idx="592">
                  <c:v>10.840955556916</c:v>
                </c:pt>
                <c:pt idx="593">
                  <c:v>10.160733335374</c:v>
                </c:pt>
                <c:pt idx="594">
                  <c:v>9.820622221542</c:v>
                </c:pt>
                <c:pt idx="595">
                  <c:v>8.8002888886168</c:v>
                </c:pt>
                <c:pt idx="596">
                  <c:v>6.4195111113832</c:v>
                </c:pt>
                <c:pt idx="597">
                  <c:v>5.399177777845799</c:v>
                </c:pt>
                <c:pt idx="598">
                  <c:v>5.399177777845799</c:v>
                </c:pt>
                <c:pt idx="599">
                  <c:v>6.0794</c:v>
                </c:pt>
                <c:pt idx="600">
                  <c:v>7.099733333537401</c:v>
                </c:pt>
                <c:pt idx="601">
                  <c:v>7.439844444308401</c:v>
                </c:pt>
                <c:pt idx="602">
                  <c:v>7.099733333537401</c:v>
                </c:pt>
                <c:pt idx="603">
                  <c:v>8.1200666664626</c:v>
                </c:pt>
                <c:pt idx="604">
                  <c:v>8.4601777778458</c:v>
                </c:pt>
                <c:pt idx="605">
                  <c:v>9.480511113832</c:v>
                </c:pt>
                <c:pt idx="606">
                  <c:v>7.099733333537401</c:v>
                </c:pt>
                <c:pt idx="607">
                  <c:v>3.6986222221542</c:v>
                </c:pt>
                <c:pt idx="608">
                  <c:v>2.6782888886168</c:v>
                </c:pt>
                <c:pt idx="609">
                  <c:v>1.9980666664626</c:v>
                </c:pt>
                <c:pt idx="610">
                  <c:v>3.0184</c:v>
                </c:pt>
                <c:pt idx="611">
                  <c:v>2.3381777778458</c:v>
                </c:pt>
                <c:pt idx="612">
                  <c:v>2.6782888886168</c:v>
                </c:pt>
                <c:pt idx="613">
                  <c:v>3.0184</c:v>
                </c:pt>
                <c:pt idx="614">
                  <c:v>3.6986222221542</c:v>
                </c:pt>
                <c:pt idx="615">
                  <c:v>4.378844444308401</c:v>
                </c:pt>
                <c:pt idx="616">
                  <c:v>5.0590666664626</c:v>
                </c:pt>
                <c:pt idx="617">
                  <c:v>5.7392888886168</c:v>
                </c:pt>
                <c:pt idx="618">
                  <c:v>5.0590666664626</c:v>
                </c:pt>
                <c:pt idx="619">
                  <c:v>4.7189555556916</c:v>
                </c:pt>
                <c:pt idx="620">
                  <c:v>5.399177777845799</c:v>
                </c:pt>
                <c:pt idx="621">
                  <c:v>6.7596222221542</c:v>
                </c:pt>
                <c:pt idx="622">
                  <c:v>6.7596222221542</c:v>
                </c:pt>
                <c:pt idx="623">
                  <c:v>6.0794</c:v>
                </c:pt>
                <c:pt idx="624">
                  <c:v>7.439844444308401</c:v>
                </c:pt>
                <c:pt idx="625">
                  <c:v>7.779955555691601</c:v>
                </c:pt>
                <c:pt idx="626">
                  <c:v>7.099733333537401</c:v>
                </c:pt>
                <c:pt idx="627">
                  <c:v>6.7596222221542</c:v>
                </c:pt>
                <c:pt idx="628">
                  <c:v>5.399177777845799</c:v>
                </c:pt>
                <c:pt idx="629">
                  <c:v>5.399177777845799</c:v>
                </c:pt>
                <c:pt idx="630">
                  <c:v>5.0590666664626</c:v>
                </c:pt>
                <c:pt idx="631">
                  <c:v>6.0794</c:v>
                </c:pt>
                <c:pt idx="632">
                  <c:v>5.0590666664626</c:v>
                </c:pt>
                <c:pt idx="633">
                  <c:v>4.7189555556916</c:v>
                </c:pt>
                <c:pt idx="634">
                  <c:v>5.399177777845799</c:v>
                </c:pt>
                <c:pt idx="635">
                  <c:v>5.7392888886168</c:v>
                </c:pt>
                <c:pt idx="636">
                  <c:v>6.4195111113832</c:v>
                </c:pt>
                <c:pt idx="637">
                  <c:v>7.099733333537401</c:v>
                </c:pt>
                <c:pt idx="638">
                  <c:v>6.7596222221542</c:v>
                </c:pt>
                <c:pt idx="639">
                  <c:v>5.399177777845799</c:v>
                </c:pt>
                <c:pt idx="640">
                  <c:v>4.7189555556916</c:v>
                </c:pt>
                <c:pt idx="641">
                  <c:v>7.099733333537401</c:v>
                </c:pt>
                <c:pt idx="642">
                  <c:v>9.1404</c:v>
                </c:pt>
                <c:pt idx="643">
                  <c:v>8.8002888886168</c:v>
                </c:pt>
                <c:pt idx="644">
                  <c:v>8.4601777778458</c:v>
                </c:pt>
                <c:pt idx="645">
                  <c:v>8.4601777778458</c:v>
                </c:pt>
                <c:pt idx="646">
                  <c:v>7.099733333537401</c:v>
                </c:pt>
                <c:pt idx="647">
                  <c:v>6.7596222221542</c:v>
                </c:pt>
                <c:pt idx="648">
                  <c:v>6.0794</c:v>
                </c:pt>
                <c:pt idx="649">
                  <c:v>6.4195111113832</c:v>
                </c:pt>
                <c:pt idx="650">
                  <c:v>6.0794</c:v>
                </c:pt>
                <c:pt idx="651">
                  <c:v>6.4195111113832</c:v>
                </c:pt>
                <c:pt idx="652">
                  <c:v>6.7596222221542</c:v>
                </c:pt>
                <c:pt idx="653">
                  <c:v>6.7596222221542</c:v>
                </c:pt>
                <c:pt idx="654">
                  <c:v>6.0794</c:v>
                </c:pt>
                <c:pt idx="655">
                  <c:v>6.0794</c:v>
                </c:pt>
                <c:pt idx="656">
                  <c:v>6.4195111113832</c:v>
                </c:pt>
                <c:pt idx="657">
                  <c:v>9.1404</c:v>
                </c:pt>
                <c:pt idx="658">
                  <c:v>9.480511113832</c:v>
                </c:pt>
                <c:pt idx="659">
                  <c:v>7.779955555691601</c:v>
                </c:pt>
                <c:pt idx="660">
                  <c:v>7.439844444308401</c:v>
                </c:pt>
                <c:pt idx="661">
                  <c:v>7.439844444308401</c:v>
                </c:pt>
                <c:pt idx="662">
                  <c:v>10.160733335374</c:v>
                </c:pt>
                <c:pt idx="663">
                  <c:v>9.820622221542</c:v>
                </c:pt>
                <c:pt idx="664">
                  <c:v>8.4601777778458</c:v>
                </c:pt>
                <c:pt idx="665">
                  <c:v>6.4195111113832</c:v>
                </c:pt>
                <c:pt idx="666">
                  <c:v>5.0590666664626</c:v>
                </c:pt>
                <c:pt idx="667">
                  <c:v>6.4195111113832</c:v>
                </c:pt>
                <c:pt idx="668">
                  <c:v>5.7392888886168</c:v>
                </c:pt>
                <c:pt idx="669">
                  <c:v>5.0590666664626</c:v>
                </c:pt>
                <c:pt idx="670">
                  <c:v>4.7189555556916</c:v>
                </c:pt>
                <c:pt idx="671">
                  <c:v>7.439844444308401</c:v>
                </c:pt>
                <c:pt idx="672">
                  <c:v>8.8002888886168</c:v>
                </c:pt>
                <c:pt idx="673">
                  <c:v>10.500844443084</c:v>
                </c:pt>
                <c:pt idx="674">
                  <c:v>10.500844443084</c:v>
                </c:pt>
                <c:pt idx="675">
                  <c:v>10.500844443084</c:v>
                </c:pt>
                <c:pt idx="676">
                  <c:v>9.480511113832</c:v>
                </c:pt>
                <c:pt idx="677">
                  <c:v>9.820622221542</c:v>
                </c:pt>
                <c:pt idx="678">
                  <c:v>10.840955556916</c:v>
                </c:pt>
                <c:pt idx="679">
                  <c:v>11.521177778458</c:v>
                </c:pt>
                <c:pt idx="680">
                  <c:v>10.500844443084</c:v>
                </c:pt>
                <c:pt idx="681">
                  <c:v>8.1200666664626</c:v>
                </c:pt>
                <c:pt idx="682">
                  <c:v>8.1200666664626</c:v>
                </c:pt>
                <c:pt idx="683">
                  <c:v>9.820622221542</c:v>
                </c:pt>
                <c:pt idx="684">
                  <c:v>8.1200666664626</c:v>
                </c:pt>
                <c:pt idx="685">
                  <c:v>7.779955555691601</c:v>
                </c:pt>
                <c:pt idx="686">
                  <c:v>8.8002888886168</c:v>
                </c:pt>
                <c:pt idx="687">
                  <c:v>8.8002888886168</c:v>
                </c:pt>
                <c:pt idx="688">
                  <c:v>8.1200666664626</c:v>
                </c:pt>
                <c:pt idx="689">
                  <c:v>9.1404</c:v>
                </c:pt>
                <c:pt idx="690">
                  <c:v>8.1200666664626</c:v>
                </c:pt>
                <c:pt idx="691">
                  <c:v>9.1404</c:v>
                </c:pt>
                <c:pt idx="692">
                  <c:v>9.480511113832</c:v>
                </c:pt>
                <c:pt idx="693">
                  <c:v>9.820622221542</c:v>
                </c:pt>
                <c:pt idx="694">
                  <c:v>10.500844443084</c:v>
                </c:pt>
                <c:pt idx="695">
                  <c:v>10.500844443084</c:v>
                </c:pt>
                <c:pt idx="696">
                  <c:v>10.500844443084</c:v>
                </c:pt>
                <c:pt idx="697">
                  <c:v>11.181066664626</c:v>
                </c:pt>
                <c:pt idx="698">
                  <c:v>11.181066664626</c:v>
                </c:pt>
                <c:pt idx="699">
                  <c:v>10.160733335374</c:v>
                </c:pt>
                <c:pt idx="700">
                  <c:v>10.160733335374</c:v>
                </c:pt>
                <c:pt idx="701">
                  <c:v>9.820622221542</c:v>
                </c:pt>
                <c:pt idx="702">
                  <c:v>10.160733335374</c:v>
                </c:pt>
                <c:pt idx="703">
                  <c:v>9.820622221542</c:v>
                </c:pt>
                <c:pt idx="704">
                  <c:v>9.820622221542</c:v>
                </c:pt>
                <c:pt idx="705">
                  <c:v>9.480511113832</c:v>
                </c:pt>
                <c:pt idx="706">
                  <c:v>9.480511113832</c:v>
                </c:pt>
                <c:pt idx="707">
                  <c:v>10.160733335374</c:v>
                </c:pt>
                <c:pt idx="708">
                  <c:v>10.840955556916</c:v>
                </c:pt>
                <c:pt idx="709">
                  <c:v>10.160733335374</c:v>
                </c:pt>
                <c:pt idx="710">
                  <c:v>9.1404</c:v>
                </c:pt>
                <c:pt idx="711">
                  <c:v>9.480511113832</c:v>
                </c:pt>
                <c:pt idx="712">
                  <c:v>9.480511113832</c:v>
                </c:pt>
                <c:pt idx="713">
                  <c:v>9.480511113832</c:v>
                </c:pt>
                <c:pt idx="714">
                  <c:v>8.8002888886168</c:v>
                </c:pt>
                <c:pt idx="715">
                  <c:v>9.1404</c:v>
                </c:pt>
                <c:pt idx="716">
                  <c:v>9.820622221542</c:v>
                </c:pt>
                <c:pt idx="717">
                  <c:v>9.820622221542</c:v>
                </c:pt>
                <c:pt idx="718">
                  <c:v>8.4601777778458</c:v>
                </c:pt>
                <c:pt idx="719">
                  <c:v>8.8002888886168</c:v>
                </c:pt>
                <c:pt idx="720">
                  <c:v>9.480511113832</c:v>
                </c:pt>
                <c:pt idx="721">
                  <c:v>10.500844443084</c:v>
                </c:pt>
                <c:pt idx="722">
                  <c:v>9.820622221542</c:v>
                </c:pt>
                <c:pt idx="723">
                  <c:v>8.4601777778458</c:v>
                </c:pt>
                <c:pt idx="724">
                  <c:v>7.099733333537401</c:v>
                </c:pt>
                <c:pt idx="725">
                  <c:v>7.779955555691601</c:v>
                </c:pt>
                <c:pt idx="726">
                  <c:v>8.8002888886168</c:v>
                </c:pt>
                <c:pt idx="727">
                  <c:v>8.8002888886168</c:v>
                </c:pt>
                <c:pt idx="728">
                  <c:v>9.820622221542</c:v>
                </c:pt>
                <c:pt idx="729">
                  <c:v>9.820622221542</c:v>
                </c:pt>
                <c:pt idx="730">
                  <c:v>11.521177778458</c:v>
                </c:pt>
                <c:pt idx="731">
                  <c:v>12.881622221542</c:v>
                </c:pt>
                <c:pt idx="732">
                  <c:v>12.541511113832</c:v>
                </c:pt>
                <c:pt idx="733">
                  <c:v>12.541511113832</c:v>
                </c:pt>
                <c:pt idx="734">
                  <c:v>12.881622221542</c:v>
                </c:pt>
                <c:pt idx="735">
                  <c:v>12.881622221542</c:v>
                </c:pt>
                <c:pt idx="736">
                  <c:v>11.181066664626</c:v>
                </c:pt>
                <c:pt idx="737">
                  <c:v>12.541511113832</c:v>
                </c:pt>
                <c:pt idx="738">
                  <c:v>11.521177778458</c:v>
                </c:pt>
                <c:pt idx="739">
                  <c:v>10.840955556916</c:v>
                </c:pt>
                <c:pt idx="740">
                  <c:v>11.181066664626</c:v>
                </c:pt>
                <c:pt idx="741">
                  <c:v>10.160733335374</c:v>
                </c:pt>
                <c:pt idx="742">
                  <c:v>11.521177778458</c:v>
                </c:pt>
                <c:pt idx="743">
                  <c:v>9.820622221542</c:v>
                </c:pt>
                <c:pt idx="744">
                  <c:v>11.861288886168</c:v>
                </c:pt>
                <c:pt idx="745">
                  <c:v>10.160733335374</c:v>
                </c:pt>
                <c:pt idx="746">
                  <c:v>8.8002888886168</c:v>
                </c:pt>
                <c:pt idx="747">
                  <c:v>9.820622221542</c:v>
                </c:pt>
                <c:pt idx="748">
                  <c:v>10.840955556916</c:v>
                </c:pt>
                <c:pt idx="749">
                  <c:v>9.1404</c:v>
                </c:pt>
                <c:pt idx="750">
                  <c:v>9.480511113832</c:v>
                </c:pt>
                <c:pt idx="751">
                  <c:v>9.480511113832</c:v>
                </c:pt>
                <c:pt idx="752">
                  <c:v>10.840955556916</c:v>
                </c:pt>
                <c:pt idx="753">
                  <c:v>13.221733335374</c:v>
                </c:pt>
                <c:pt idx="754">
                  <c:v>14.582177778458</c:v>
                </c:pt>
                <c:pt idx="755">
                  <c:v>13.561844443084</c:v>
                </c:pt>
                <c:pt idx="756">
                  <c:v>12.881622221542</c:v>
                </c:pt>
                <c:pt idx="757">
                  <c:v>11.861288886168</c:v>
                </c:pt>
                <c:pt idx="758">
                  <c:v>11.181066664626</c:v>
                </c:pt>
                <c:pt idx="759">
                  <c:v>10.840955556916</c:v>
                </c:pt>
                <c:pt idx="760">
                  <c:v>11.181066664626</c:v>
                </c:pt>
                <c:pt idx="761">
                  <c:v>10.840955556916</c:v>
                </c:pt>
                <c:pt idx="762">
                  <c:v>11.181066664626</c:v>
                </c:pt>
                <c:pt idx="763">
                  <c:v>11.181066664626</c:v>
                </c:pt>
                <c:pt idx="764">
                  <c:v>9.820622221542</c:v>
                </c:pt>
                <c:pt idx="765">
                  <c:v>11.521177778458</c:v>
                </c:pt>
                <c:pt idx="766">
                  <c:v>13.561844443084</c:v>
                </c:pt>
                <c:pt idx="767">
                  <c:v>15.2624</c:v>
                </c:pt>
                <c:pt idx="768">
                  <c:v>15.602511113832</c:v>
                </c:pt>
                <c:pt idx="769">
                  <c:v>13.901955556916</c:v>
                </c:pt>
                <c:pt idx="770">
                  <c:v>13.561844443084</c:v>
                </c:pt>
                <c:pt idx="771">
                  <c:v>13.561844443084</c:v>
                </c:pt>
                <c:pt idx="772">
                  <c:v>12.2014</c:v>
                </c:pt>
                <c:pt idx="773">
                  <c:v>10.840955556916</c:v>
                </c:pt>
                <c:pt idx="774">
                  <c:v>12.541511113832</c:v>
                </c:pt>
                <c:pt idx="775">
                  <c:v>13.901955556916</c:v>
                </c:pt>
                <c:pt idx="776">
                  <c:v>15.2624</c:v>
                </c:pt>
                <c:pt idx="777">
                  <c:v>14.242066664626</c:v>
                </c:pt>
                <c:pt idx="778">
                  <c:v>13.561844443084</c:v>
                </c:pt>
                <c:pt idx="779">
                  <c:v>13.561844443084</c:v>
                </c:pt>
                <c:pt idx="780">
                  <c:v>12.541511113832</c:v>
                </c:pt>
                <c:pt idx="781">
                  <c:v>11.861288886168</c:v>
                </c:pt>
                <c:pt idx="782">
                  <c:v>11.181066664626</c:v>
                </c:pt>
                <c:pt idx="783">
                  <c:v>12.881622221542</c:v>
                </c:pt>
                <c:pt idx="784">
                  <c:v>13.221733335374</c:v>
                </c:pt>
                <c:pt idx="785">
                  <c:v>13.901955556916</c:v>
                </c:pt>
                <c:pt idx="786">
                  <c:v>13.221733335374</c:v>
                </c:pt>
                <c:pt idx="787">
                  <c:v>14.242066664626</c:v>
                </c:pt>
                <c:pt idx="788">
                  <c:v>13.221733335374</c:v>
                </c:pt>
                <c:pt idx="789">
                  <c:v>15.2624</c:v>
                </c:pt>
                <c:pt idx="790">
                  <c:v>16.28273333537399</c:v>
                </c:pt>
                <c:pt idx="791">
                  <c:v>14.922288886168</c:v>
                </c:pt>
                <c:pt idx="792">
                  <c:v>14.922288886168</c:v>
                </c:pt>
                <c:pt idx="793">
                  <c:v>15.602511113832</c:v>
                </c:pt>
                <c:pt idx="794">
                  <c:v>14.922288886168</c:v>
                </c:pt>
                <c:pt idx="795">
                  <c:v>14.582177778458</c:v>
                </c:pt>
                <c:pt idx="796">
                  <c:v>13.901955556916</c:v>
                </c:pt>
                <c:pt idx="797">
                  <c:v>12.881622221542</c:v>
                </c:pt>
                <c:pt idx="798">
                  <c:v>12.881622221542</c:v>
                </c:pt>
                <c:pt idx="799">
                  <c:v>12.881622221542</c:v>
                </c:pt>
                <c:pt idx="800">
                  <c:v>12.881622221542</c:v>
                </c:pt>
                <c:pt idx="801">
                  <c:v>12.2014</c:v>
                </c:pt>
                <c:pt idx="802">
                  <c:v>12.881622221542</c:v>
                </c:pt>
                <c:pt idx="803">
                  <c:v>13.561844443084</c:v>
                </c:pt>
                <c:pt idx="804">
                  <c:v>13.561844443084</c:v>
                </c:pt>
                <c:pt idx="805">
                  <c:v>13.561844443084</c:v>
                </c:pt>
                <c:pt idx="806">
                  <c:v>13.561844443084</c:v>
                </c:pt>
                <c:pt idx="807">
                  <c:v>14.242066664626</c:v>
                </c:pt>
                <c:pt idx="808">
                  <c:v>14.242066664626</c:v>
                </c:pt>
                <c:pt idx="809">
                  <c:v>14.922288886168</c:v>
                </c:pt>
                <c:pt idx="810">
                  <c:v>13.221733335374</c:v>
                </c:pt>
                <c:pt idx="811">
                  <c:v>13.901955556916</c:v>
                </c:pt>
                <c:pt idx="812">
                  <c:v>14.922288886168</c:v>
                </c:pt>
                <c:pt idx="813">
                  <c:v>14.922288886168</c:v>
                </c:pt>
                <c:pt idx="814">
                  <c:v>14.582177778458</c:v>
                </c:pt>
                <c:pt idx="815">
                  <c:v>17.30306666462599</c:v>
                </c:pt>
                <c:pt idx="816">
                  <c:v>16.962955556916</c:v>
                </c:pt>
                <c:pt idx="817">
                  <c:v>14.922288886168</c:v>
                </c:pt>
                <c:pt idx="818">
                  <c:v>14.582177778458</c:v>
                </c:pt>
                <c:pt idx="819">
                  <c:v>15.2624</c:v>
                </c:pt>
                <c:pt idx="820">
                  <c:v>15.602511113832</c:v>
                </c:pt>
                <c:pt idx="821">
                  <c:v>15.602511113832</c:v>
                </c:pt>
                <c:pt idx="822">
                  <c:v>16.962955556916</c:v>
                </c:pt>
                <c:pt idx="823">
                  <c:v>17.643177778458</c:v>
                </c:pt>
                <c:pt idx="824">
                  <c:v>17.30306666462599</c:v>
                </c:pt>
                <c:pt idx="825">
                  <c:v>14.582177778458</c:v>
                </c:pt>
                <c:pt idx="826">
                  <c:v>13.901955556916</c:v>
                </c:pt>
                <c:pt idx="827">
                  <c:v>15.602511113832</c:v>
                </c:pt>
                <c:pt idx="828">
                  <c:v>14.922288886168</c:v>
                </c:pt>
                <c:pt idx="829">
                  <c:v>16.962955556916</c:v>
                </c:pt>
                <c:pt idx="830">
                  <c:v>16.962955556916</c:v>
                </c:pt>
                <c:pt idx="831">
                  <c:v>14.922288886168</c:v>
                </c:pt>
                <c:pt idx="832">
                  <c:v>15.602511113832</c:v>
                </c:pt>
                <c:pt idx="833">
                  <c:v>15.602511113832</c:v>
                </c:pt>
                <c:pt idx="834">
                  <c:v>16.962955556916</c:v>
                </c:pt>
                <c:pt idx="835">
                  <c:v>15.602511113832</c:v>
                </c:pt>
                <c:pt idx="836">
                  <c:v>14.242066664626</c:v>
                </c:pt>
                <c:pt idx="837">
                  <c:v>14.582177778458</c:v>
                </c:pt>
                <c:pt idx="838">
                  <c:v>15.602511113832</c:v>
                </c:pt>
                <c:pt idx="839">
                  <c:v>14.922288886168</c:v>
                </c:pt>
                <c:pt idx="840">
                  <c:v>15.602511113832</c:v>
                </c:pt>
                <c:pt idx="841">
                  <c:v>16.622844443084</c:v>
                </c:pt>
                <c:pt idx="842">
                  <c:v>17.98328888616799</c:v>
                </c:pt>
                <c:pt idx="843">
                  <c:v>18.3234</c:v>
                </c:pt>
                <c:pt idx="844">
                  <c:v>17.643177778458</c:v>
                </c:pt>
                <c:pt idx="845">
                  <c:v>17.98328888616799</c:v>
                </c:pt>
                <c:pt idx="846">
                  <c:v>18.3234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3568344"/>
        <c:axId val="2133571672"/>
      </c:lineChart>
      <c:dateAx>
        <c:axId val="2133568344"/>
        <c:scaling>
          <c:orientation val="minMax"/>
        </c:scaling>
        <c:delete val="0"/>
        <c:axPos val="b"/>
        <c:numFmt formatCode="m/d/yyyy;@" sourceLinked="0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9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2133571672"/>
        <c:crosses val="autoZero"/>
        <c:auto val="1"/>
        <c:lblOffset val="100"/>
        <c:baseTimeUnit val="days"/>
        <c:majorUnit val="4.0"/>
        <c:majorTimeUnit val="months"/>
      </c:dateAx>
      <c:valAx>
        <c:axId val="2133571672"/>
        <c:scaling>
          <c:orientation val="minMax"/>
        </c:scaling>
        <c:delete val="0"/>
        <c:axPos val="l"/>
        <c:majorGridlines>
          <c:spPr>
            <a:ln>
              <a:noFill/>
              <a:prstDash val="lg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 sz="1000" b="0" i="0" baseline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Stream temperature</a:t>
                </a:r>
                <a:r>
                  <a:rPr lang="zh-CN" altLang="zh-CN" sz="1000" b="0" i="0" baseline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（℃）</a:t>
                </a:r>
                <a:endParaRPr lang="zh-CN" altLang="zh-CN" sz="10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9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2133568344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b"/>
      <c:layout>
        <c:manualLayout>
          <c:xMode val="edge"/>
          <c:yMode val="edge"/>
          <c:x val="0.0806596738584573"/>
          <c:y val="0.90482272777792"/>
          <c:w val="0.843294190302337"/>
          <c:h val="0.0714655600482373"/>
        </c:manualLayout>
      </c:layout>
      <c:overlay val="0"/>
      <c:txPr>
        <a:bodyPr/>
        <a:lstStyle/>
        <a:p>
          <a:pPr>
            <a:defRPr sz="900">
              <a:latin typeface="Times New Roman" pitchFamily="18" charset="0"/>
              <a:cs typeface="Times New Roman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575" cy="5111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9" y="0"/>
            <a:ext cx="3076575" cy="5111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8FE0E-856D-4B48-9813-F7D75F0CC236}" type="datetimeFigureOut">
              <a:rPr lang="zh-CN" altLang="en-US" smtClean="0"/>
              <a:t>4/21/16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850"/>
            <a:ext cx="3076575" cy="5111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9" y="9721850"/>
            <a:ext cx="3076575" cy="5111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E05BC-221C-4FB5-B912-3C53DC125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242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4C2F2-D050-4FEF-8B7F-10152F00A8DB}" type="datetimeFigureOut">
              <a:rPr lang="zh-CN" altLang="en-US" smtClean="0"/>
              <a:t>4/21/16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B4E3C-6201-4313-A675-BCAB68CF3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1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4/21/16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6497638"/>
            <a:ext cx="37242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4/21/16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4/21/16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281" y="0"/>
            <a:ext cx="7886700" cy="1325563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1E97-ABB0-428F-8A01-0050F78B4AD7}" type="datetimeFigureOut">
              <a:rPr lang="zh-CN" altLang="en-US" smtClean="0"/>
              <a:t>4/21/16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7829A-F3F0-4054-85EC-DDC1E88FE6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1107856"/>
            <a:ext cx="9144000" cy="179387"/>
          </a:xfrm>
          <a:prstGeom prst="roundRect">
            <a:avLst/>
          </a:prstGeom>
          <a:gradFill flip="none" rotWithShape="1">
            <a:gsLst>
              <a:gs pos="0">
                <a:srgbClr val="6F38F8">
                  <a:tint val="66000"/>
                  <a:satMod val="160000"/>
                </a:srgbClr>
              </a:gs>
              <a:gs pos="50000">
                <a:srgbClr val="6F38F8">
                  <a:tint val="44500"/>
                  <a:satMod val="160000"/>
                </a:srgbClr>
              </a:gs>
              <a:gs pos="100000">
                <a:srgbClr val="6F38F8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0" name="Picture 11" descr="实验室标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3997" b="-22858"/>
          <a:stretch/>
        </p:blipFill>
        <p:spPr bwMode="auto">
          <a:xfrm>
            <a:off x="137982" y="472623"/>
            <a:ext cx="749299" cy="38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37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4/21/16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52" y="12372"/>
            <a:ext cx="9144000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4/21/16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4/21/16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4/21/16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4/21/16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4/21/16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4/21/16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4/21/16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4/21/16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Relationship Id="rId3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png"/><Relationship Id="rId5" Type="http://schemas.openxmlformats.org/officeDocument/2006/relationships/image" Target="../media/image22.jpe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vic.readthedocs.org/en/vic.4.2.c/Documentation/References/%23streamflow-routing-model-referenc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2411760" y="4436864"/>
            <a:ext cx="4320654" cy="720328"/>
          </a:xfrm>
        </p:spPr>
        <p:txBody>
          <a:bodyPr>
            <a:noAutofit/>
          </a:bodyPr>
          <a:lstStyle/>
          <a:p>
            <a:pPr marL="0" indent="0"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zh-CN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Dedi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Liu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Yao Xu</a:t>
            </a:r>
            <a:r>
              <a:rPr lang="en-US" altLang="zh-CN" sz="3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3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99792" y="5445224"/>
            <a:ext cx="35365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April,   2016</a:t>
            </a:r>
            <a:endParaRPr lang="zh-CN" altLang="en-US" sz="3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0" y="0"/>
          <a:ext cx="91440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7" name="Image" r:id="rId3" imgW="7428571" imgH="2146032" progId="">
                  <p:embed/>
                </p:oleObj>
              </mc:Choice>
              <mc:Fallback>
                <p:oleObj name="Image" r:id="rId3" imgW="7428571" imgH="2146032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0"/>
                        <a:ext cx="9144000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22018" y="241484"/>
            <a:ext cx="2775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CZO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retreat 2016</a:t>
            </a:r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395536" y="2204269"/>
            <a:ext cx="8280920" cy="1728787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7030A0"/>
                </a:solidFill>
              </a:rPr>
              <a:t>Stream temperature response to the climate change and water diversions for Marijuana </a:t>
            </a:r>
            <a:r>
              <a:rPr lang="en-US" altLang="zh-CN" sz="4000" b="1" dirty="0" smtClean="0">
                <a:solidFill>
                  <a:srgbClr val="7030A0"/>
                </a:solidFill>
              </a:rPr>
              <a:t>Cultivation in Eel river</a:t>
            </a:r>
            <a:endParaRPr lang="zh-CN" altLang="en-US" sz="4000" b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1090" y="5075892"/>
            <a:ext cx="3009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E-mail: dediliu@whu.edu.cn</a:t>
            </a:r>
            <a:endParaRPr lang="zh-CN" altLang="en-US" b="1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1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>
            <a:spLocks/>
          </p:cNvSpPr>
          <p:nvPr/>
        </p:nvSpPr>
        <p:spPr bwMode="auto">
          <a:xfrm>
            <a:off x="137647" y="42863"/>
            <a:ext cx="8394793" cy="68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(meteorological data  stream flow and temperature)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92695"/>
            <a:ext cx="9144000" cy="720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6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5" y="980728"/>
            <a:ext cx="6889460" cy="577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9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>
            <a:spLocks/>
          </p:cNvSpPr>
          <p:nvPr/>
        </p:nvSpPr>
        <p:spPr bwMode="auto">
          <a:xfrm>
            <a:off x="137647" y="42863"/>
            <a:ext cx="9158753" cy="68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(climate change from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Rcp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4.5 and 8.5)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92695"/>
            <a:ext cx="9144000" cy="720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6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1520" y="980728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air temperature and precipitation changes between the observed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data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two representative concentration pathways (RCPs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the future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periods 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175586"/>
              </p:ext>
            </p:extLst>
          </p:nvPr>
        </p:nvGraphicFramePr>
        <p:xfrm>
          <a:off x="395536" y="1993022"/>
          <a:ext cx="8136904" cy="2067674"/>
        </p:xfrm>
        <a:graphic>
          <a:graphicData uri="http://schemas.openxmlformats.org/drawingml/2006/table">
            <a:tbl>
              <a:tblPr firstRow="1" firstCol="1" bandRow="1"/>
              <a:tblGrid>
                <a:gridCol w="1224136"/>
                <a:gridCol w="1052992"/>
                <a:gridCol w="634224"/>
                <a:gridCol w="1121096"/>
                <a:gridCol w="1126121"/>
                <a:gridCol w="162560"/>
                <a:gridCol w="1375615"/>
                <a:gridCol w="1440160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600" dirty="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Rcp4.5</a:t>
                      </a: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Rcp8.5</a:t>
                      </a: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80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Units</a:t>
                      </a: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2058-2065</a:t>
                      </a:r>
                      <a:endParaRPr lang="zh-CN" sz="1600" dirty="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2093-2100</a:t>
                      </a:r>
                      <a:endParaRPr lang="zh-CN" sz="1600" dirty="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600" dirty="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2058-2065</a:t>
                      </a: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2093-2100</a:t>
                      </a: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Daily air temperature</a:t>
                      </a:r>
                      <a:endParaRPr lang="zh-CN" altLang="zh-CN" sz="1600" dirty="0" smtClean="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maximum</a:t>
                      </a:r>
                      <a:endParaRPr lang="zh-CN" sz="1600" dirty="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℃</a:t>
                      </a: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+2.21</a:t>
                      </a:r>
                      <a:endParaRPr lang="zh-CN" sz="1600" dirty="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+2.93</a:t>
                      </a:r>
                      <a:endParaRPr lang="zh-CN" sz="1600" dirty="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600" dirty="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+2.77</a:t>
                      </a: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+4.84</a:t>
                      </a: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7346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600" dirty="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minimum</a:t>
                      </a:r>
                      <a:endParaRPr lang="zh-CN" sz="1600" dirty="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℃</a:t>
                      </a: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+2.18</a:t>
                      </a: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+2.86</a:t>
                      </a: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+2.74</a:t>
                      </a: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+4.76</a:t>
                      </a: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6926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600" dirty="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average</a:t>
                      </a:r>
                      <a:endParaRPr lang="zh-CN" sz="1600" dirty="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℃</a:t>
                      </a: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+2.20</a:t>
                      </a: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+2.90</a:t>
                      </a: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+2.76</a:t>
                      </a: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+4.8</a:t>
                      </a: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Daily precipitation </a:t>
                      </a:r>
                      <a:endParaRPr lang="zh-CN" sz="1600" dirty="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summer </a:t>
                      </a:r>
                      <a:endParaRPr lang="zh-CN" sz="1600" dirty="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%</a:t>
                      </a:r>
                      <a:endParaRPr lang="zh-CN" sz="1600" dirty="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-25.14</a:t>
                      </a:r>
                      <a:endParaRPr lang="zh-CN" sz="1600" dirty="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-24.66</a:t>
                      </a: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-27.90</a:t>
                      </a: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-33.14</a:t>
                      </a: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600" dirty="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winter</a:t>
                      </a:r>
                      <a:endParaRPr lang="zh-CN" sz="1600" dirty="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%</a:t>
                      </a: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+0.12</a:t>
                      </a: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+1.17</a:t>
                      </a:r>
                      <a:endParaRPr lang="zh-CN" sz="1600" dirty="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+0.34</a:t>
                      </a:r>
                      <a:endParaRPr lang="zh-CN" sz="16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+4.77</a:t>
                      </a:r>
                      <a:endParaRPr lang="zh-CN" sz="1600" dirty="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51520" y="4653136"/>
            <a:ext cx="8640960" cy="163121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meteorological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 RCP 4.5 and RCP 8.5 are from the reference as following: </a:t>
            </a:r>
          </a:p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Sheehan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Bachelet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D,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Ferschweiler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K. Projected major fire and vegetation changes in the Pacific Northwest of the conterminous United States under selected CMIP5 climate futures[J]. Ecological Modelling, 2015, 317: 16-29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81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>
            <a:spLocks/>
          </p:cNvSpPr>
          <p:nvPr/>
        </p:nvSpPr>
        <p:spPr bwMode="auto">
          <a:xfrm>
            <a:off x="137647" y="42863"/>
            <a:ext cx="8681699" cy="68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(water diversion for the marijuana cultivation )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692695"/>
            <a:ext cx="9144000" cy="720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6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1520" y="1045517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The total annual water consumption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marijuana cultivation during the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growing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season (June-October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6" y="1693589"/>
            <a:ext cx="8789987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58579" y="4820959"/>
            <a:ext cx="86398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of the water consumption of marijuana was based on the following paper: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Bauer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Olson J,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Cockrill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et al. Impacts of surface water diversions for marijuana cultivation on aquatic habitat in four northwestern California watersheds[J].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PloS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one, 2015, 10(3): e0120016.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34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>
            <a:spLocks/>
          </p:cNvSpPr>
          <p:nvPr/>
        </p:nvSpPr>
        <p:spPr bwMode="auto">
          <a:xfrm>
            <a:off x="137647" y="42863"/>
            <a:ext cx="6551613" cy="68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zh-CN" dirty="0"/>
              <a:t>Results and discussion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692695"/>
            <a:ext cx="9144000" cy="720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6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28"/>
          <p:cNvSpPr txBox="1">
            <a:spLocks noChangeArrowheads="1"/>
          </p:cNvSpPr>
          <p:nvPr/>
        </p:nvSpPr>
        <p:spPr bwMode="auto">
          <a:xfrm>
            <a:off x="251520" y="828576"/>
            <a:ext cx="88924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</a:rPr>
              <a:t>Calibration and validation of 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</a:rPr>
              <a:t> the hydrological model (VIC) for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</a:rPr>
              <a:t>stream flow</a:t>
            </a:r>
            <a:endParaRPr lang="zh-CN" altLang="en-US" sz="2400" b="1" dirty="0">
              <a:solidFill>
                <a:srgbClr val="C00000"/>
              </a:solidFill>
              <a:latin typeface="Verdana" pitchFamily="34" charset="0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137" y="1374758"/>
            <a:ext cx="5249863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42716"/>
              </p:ext>
            </p:extLst>
          </p:nvPr>
        </p:nvGraphicFramePr>
        <p:xfrm>
          <a:off x="179512" y="2852936"/>
          <a:ext cx="34563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841"/>
                <a:gridCol w="641465"/>
                <a:gridCol w="732392"/>
                <a:gridCol w="6926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ELP</a:t>
                      </a:r>
                      <a:endParaRPr lang="zh-CN" altLang="en-US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ELD</a:t>
                      </a:r>
                      <a:endParaRPr lang="zh-CN" altLang="en-US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Calibration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2007/06/01 -2012/05/08)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</a:t>
                      </a:r>
                    </a:p>
                    <a:p>
                      <a:pPr algn="ctr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(2012/05/09 to 2014/07/31)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1202565571"/>
              </p:ext>
            </p:extLst>
          </p:nvPr>
        </p:nvGraphicFramePr>
        <p:xfrm>
          <a:off x="3876940" y="4039473"/>
          <a:ext cx="5248275" cy="2676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79512" y="4869160"/>
            <a:ext cx="3714625" cy="14576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itchFamily="18" charset="0"/>
                <a:ea typeface="华文琥珀" pitchFamily="2" charset="-122"/>
              </a:rPr>
              <a:t>NSE: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Nash-Sutcliffe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efficiency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the square of correlation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coefficient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 dirty="0" smtClean="0">
                <a:latin typeface="Times New Roman" pitchFamily="18" charset="0"/>
                <a:ea typeface="华文琥珀" pitchFamily="2" charset="-122"/>
              </a:rPr>
              <a:t>When the NSE </a:t>
            </a:r>
            <a:r>
              <a:rPr lang="en-US" altLang="zh-CN" dirty="0">
                <a:latin typeface="Times New Roman" pitchFamily="18" charset="0"/>
                <a:ea typeface="华文琥珀" pitchFamily="2" charset="-122"/>
              </a:rPr>
              <a:t>and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ea typeface="华文琥珀" pitchFamily="2" charset="-122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are bigger than 0.5, the model can be used for the simulation of the hydrological process.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4503571" y="4941190"/>
            <a:ext cx="3415998" cy="912332"/>
          </a:xfrm>
          <a:custGeom>
            <a:avLst/>
            <a:gdLst>
              <a:gd name="connsiteX0" fmla="*/ 0 w 3415998"/>
              <a:gd name="connsiteY0" fmla="*/ 817450 h 912332"/>
              <a:gd name="connsiteX1" fmla="*/ 0 w 3415998"/>
              <a:gd name="connsiteY1" fmla="*/ 817450 h 912332"/>
              <a:gd name="connsiteX2" fmla="*/ 401452 w 3415998"/>
              <a:gd name="connsiteY2" fmla="*/ 846645 h 912332"/>
              <a:gd name="connsiteX3" fmla="*/ 832102 w 3415998"/>
              <a:gd name="connsiteY3" fmla="*/ 853943 h 912332"/>
              <a:gd name="connsiteX4" fmla="*/ 875897 w 3415998"/>
              <a:gd name="connsiteY4" fmla="*/ 868540 h 912332"/>
              <a:gd name="connsiteX5" fmla="*/ 948888 w 3415998"/>
              <a:gd name="connsiteY5" fmla="*/ 883138 h 912332"/>
              <a:gd name="connsiteX6" fmla="*/ 985384 w 3415998"/>
              <a:gd name="connsiteY6" fmla="*/ 897735 h 912332"/>
              <a:gd name="connsiteX7" fmla="*/ 1087572 w 3415998"/>
              <a:gd name="connsiteY7" fmla="*/ 912332 h 912332"/>
              <a:gd name="connsiteX8" fmla="*/ 1160563 w 3415998"/>
              <a:gd name="connsiteY8" fmla="*/ 897735 h 912332"/>
              <a:gd name="connsiteX9" fmla="*/ 1189760 w 3415998"/>
              <a:gd name="connsiteY9" fmla="*/ 875839 h 912332"/>
              <a:gd name="connsiteX10" fmla="*/ 1218956 w 3415998"/>
              <a:gd name="connsiteY10" fmla="*/ 861242 h 912332"/>
              <a:gd name="connsiteX11" fmla="*/ 1240854 w 3415998"/>
              <a:gd name="connsiteY11" fmla="*/ 846645 h 912332"/>
              <a:gd name="connsiteX12" fmla="*/ 1357640 w 3415998"/>
              <a:gd name="connsiteY12" fmla="*/ 839346 h 912332"/>
              <a:gd name="connsiteX13" fmla="*/ 1832084 w 3415998"/>
              <a:gd name="connsiteY13" fmla="*/ 824749 h 912332"/>
              <a:gd name="connsiteX14" fmla="*/ 1868580 w 3415998"/>
              <a:gd name="connsiteY14" fmla="*/ 810151 h 912332"/>
              <a:gd name="connsiteX15" fmla="*/ 1926973 w 3415998"/>
              <a:gd name="connsiteY15" fmla="*/ 780957 h 912332"/>
              <a:gd name="connsiteX16" fmla="*/ 1948870 w 3415998"/>
              <a:gd name="connsiteY16" fmla="*/ 773658 h 912332"/>
              <a:gd name="connsiteX17" fmla="*/ 2218939 w 3415998"/>
              <a:gd name="connsiteY17" fmla="*/ 759061 h 912332"/>
              <a:gd name="connsiteX18" fmla="*/ 2277332 w 3415998"/>
              <a:gd name="connsiteY18" fmla="*/ 751762 h 912332"/>
              <a:gd name="connsiteX19" fmla="*/ 2343024 w 3415998"/>
              <a:gd name="connsiteY19" fmla="*/ 729866 h 912332"/>
              <a:gd name="connsiteX20" fmla="*/ 2364922 w 3415998"/>
              <a:gd name="connsiteY20" fmla="*/ 722567 h 912332"/>
              <a:gd name="connsiteX21" fmla="*/ 2445212 w 3415998"/>
              <a:gd name="connsiteY21" fmla="*/ 715269 h 912332"/>
              <a:gd name="connsiteX22" fmla="*/ 2496306 w 3415998"/>
              <a:gd name="connsiteY22" fmla="*/ 707970 h 912332"/>
              <a:gd name="connsiteX23" fmla="*/ 2591195 w 3415998"/>
              <a:gd name="connsiteY23" fmla="*/ 700671 h 912332"/>
              <a:gd name="connsiteX24" fmla="*/ 2722579 w 3415998"/>
              <a:gd name="connsiteY24" fmla="*/ 722567 h 912332"/>
              <a:gd name="connsiteX25" fmla="*/ 2737178 w 3415998"/>
              <a:gd name="connsiteY25" fmla="*/ 737165 h 912332"/>
              <a:gd name="connsiteX26" fmla="*/ 2766374 w 3415998"/>
              <a:gd name="connsiteY26" fmla="*/ 751762 h 912332"/>
              <a:gd name="connsiteX27" fmla="*/ 2795571 w 3415998"/>
              <a:gd name="connsiteY27" fmla="*/ 780957 h 912332"/>
              <a:gd name="connsiteX28" fmla="*/ 3189725 w 3415998"/>
              <a:gd name="connsiteY28" fmla="*/ 773658 h 912332"/>
              <a:gd name="connsiteX29" fmla="*/ 3270015 w 3415998"/>
              <a:gd name="connsiteY29" fmla="*/ 766359 h 912332"/>
              <a:gd name="connsiteX30" fmla="*/ 3299212 w 3415998"/>
              <a:gd name="connsiteY30" fmla="*/ 751762 h 912332"/>
              <a:gd name="connsiteX31" fmla="*/ 3328408 w 3415998"/>
              <a:gd name="connsiteY31" fmla="*/ 715269 h 912332"/>
              <a:gd name="connsiteX32" fmla="*/ 3343007 w 3415998"/>
              <a:gd name="connsiteY32" fmla="*/ 686074 h 912332"/>
              <a:gd name="connsiteX33" fmla="*/ 3379502 w 3415998"/>
              <a:gd name="connsiteY33" fmla="*/ 642282 h 912332"/>
              <a:gd name="connsiteX34" fmla="*/ 3386801 w 3415998"/>
              <a:gd name="connsiteY34" fmla="*/ 620386 h 912332"/>
              <a:gd name="connsiteX35" fmla="*/ 3401400 w 3415998"/>
              <a:gd name="connsiteY35" fmla="*/ 605789 h 912332"/>
              <a:gd name="connsiteX36" fmla="*/ 3415998 w 3415998"/>
              <a:gd name="connsiteY36" fmla="*/ 561997 h 912332"/>
              <a:gd name="connsiteX37" fmla="*/ 3401400 w 3415998"/>
              <a:gd name="connsiteY37" fmla="*/ 233557 h 912332"/>
              <a:gd name="connsiteX38" fmla="*/ 3394101 w 3415998"/>
              <a:gd name="connsiteY38" fmla="*/ 211661 h 912332"/>
              <a:gd name="connsiteX39" fmla="*/ 3335707 w 3415998"/>
              <a:gd name="connsiteY39" fmla="*/ 160571 h 912332"/>
              <a:gd name="connsiteX40" fmla="*/ 3313810 w 3415998"/>
              <a:gd name="connsiteY40" fmla="*/ 116779 h 912332"/>
              <a:gd name="connsiteX41" fmla="*/ 3284613 w 3415998"/>
              <a:gd name="connsiteY41" fmla="*/ 72987 h 912332"/>
              <a:gd name="connsiteX42" fmla="*/ 3277314 w 3415998"/>
              <a:gd name="connsiteY42" fmla="*/ 43792 h 912332"/>
              <a:gd name="connsiteX43" fmla="*/ 3248118 w 3415998"/>
              <a:gd name="connsiteY43" fmla="*/ 0 h 912332"/>
              <a:gd name="connsiteX44" fmla="*/ 3189725 w 3415998"/>
              <a:gd name="connsiteY44" fmla="*/ 7299 h 912332"/>
              <a:gd name="connsiteX45" fmla="*/ 3175126 w 3415998"/>
              <a:gd name="connsiteY45" fmla="*/ 36494 h 912332"/>
              <a:gd name="connsiteX46" fmla="*/ 3131331 w 3415998"/>
              <a:gd name="connsiteY46" fmla="*/ 87584 h 912332"/>
              <a:gd name="connsiteX47" fmla="*/ 3116733 w 3415998"/>
              <a:gd name="connsiteY47" fmla="*/ 109480 h 912332"/>
              <a:gd name="connsiteX48" fmla="*/ 3094836 w 3415998"/>
              <a:gd name="connsiteY48" fmla="*/ 153272 h 912332"/>
              <a:gd name="connsiteX49" fmla="*/ 3065639 w 3415998"/>
              <a:gd name="connsiteY49" fmla="*/ 182467 h 912332"/>
              <a:gd name="connsiteX50" fmla="*/ 3007246 w 3415998"/>
              <a:gd name="connsiteY50" fmla="*/ 240856 h 912332"/>
              <a:gd name="connsiteX51" fmla="*/ 2985349 w 3415998"/>
              <a:gd name="connsiteY51" fmla="*/ 262752 h 912332"/>
              <a:gd name="connsiteX52" fmla="*/ 2963451 w 3415998"/>
              <a:gd name="connsiteY52" fmla="*/ 270051 h 912332"/>
              <a:gd name="connsiteX53" fmla="*/ 2941554 w 3415998"/>
              <a:gd name="connsiteY53" fmla="*/ 284648 h 912332"/>
              <a:gd name="connsiteX54" fmla="*/ 2802870 w 3415998"/>
              <a:gd name="connsiteY54" fmla="*/ 299245 h 912332"/>
              <a:gd name="connsiteX55" fmla="*/ 2707981 w 3415998"/>
              <a:gd name="connsiteY55" fmla="*/ 313843 h 912332"/>
              <a:gd name="connsiteX56" fmla="*/ 2649588 w 3415998"/>
              <a:gd name="connsiteY56" fmla="*/ 328440 h 912332"/>
              <a:gd name="connsiteX57" fmla="*/ 2605793 w 3415998"/>
              <a:gd name="connsiteY57" fmla="*/ 350336 h 912332"/>
              <a:gd name="connsiteX58" fmla="*/ 2576597 w 3415998"/>
              <a:gd name="connsiteY58" fmla="*/ 357635 h 912332"/>
              <a:gd name="connsiteX59" fmla="*/ 2554699 w 3415998"/>
              <a:gd name="connsiteY59" fmla="*/ 364933 h 912332"/>
              <a:gd name="connsiteX60" fmla="*/ 2496306 w 3415998"/>
              <a:gd name="connsiteY60" fmla="*/ 379531 h 912332"/>
              <a:gd name="connsiteX61" fmla="*/ 2386819 w 3415998"/>
              <a:gd name="connsiteY61" fmla="*/ 416024 h 912332"/>
              <a:gd name="connsiteX62" fmla="*/ 2240836 w 3415998"/>
              <a:gd name="connsiteY62" fmla="*/ 437920 h 912332"/>
              <a:gd name="connsiteX63" fmla="*/ 2211640 w 3415998"/>
              <a:gd name="connsiteY63" fmla="*/ 445218 h 912332"/>
              <a:gd name="connsiteX64" fmla="*/ 2175144 w 3415998"/>
              <a:gd name="connsiteY64" fmla="*/ 452517 h 912332"/>
              <a:gd name="connsiteX65" fmla="*/ 2153246 w 3415998"/>
              <a:gd name="connsiteY65" fmla="*/ 467114 h 912332"/>
              <a:gd name="connsiteX66" fmla="*/ 1992665 w 3415998"/>
              <a:gd name="connsiteY66" fmla="*/ 489010 h 912332"/>
              <a:gd name="connsiteX67" fmla="*/ 1729896 w 3415998"/>
              <a:gd name="connsiteY67" fmla="*/ 503608 h 912332"/>
              <a:gd name="connsiteX68" fmla="*/ 1343042 w 3415998"/>
              <a:gd name="connsiteY68" fmla="*/ 510906 h 912332"/>
              <a:gd name="connsiteX69" fmla="*/ 1262751 w 3415998"/>
              <a:gd name="connsiteY69" fmla="*/ 540101 h 912332"/>
              <a:gd name="connsiteX70" fmla="*/ 1240854 w 3415998"/>
              <a:gd name="connsiteY70" fmla="*/ 547400 h 912332"/>
              <a:gd name="connsiteX71" fmla="*/ 1197059 w 3415998"/>
              <a:gd name="connsiteY71" fmla="*/ 576594 h 912332"/>
              <a:gd name="connsiteX72" fmla="*/ 1167862 w 3415998"/>
              <a:gd name="connsiteY72" fmla="*/ 591192 h 912332"/>
              <a:gd name="connsiteX73" fmla="*/ 1124067 w 3415998"/>
              <a:gd name="connsiteY73" fmla="*/ 620386 h 912332"/>
              <a:gd name="connsiteX74" fmla="*/ 1102170 w 3415998"/>
              <a:gd name="connsiteY74" fmla="*/ 634983 h 912332"/>
              <a:gd name="connsiteX75" fmla="*/ 1029179 w 3415998"/>
              <a:gd name="connsiteY75" fmla="*/ 649581 h 912332"/>
              <a:gd name="connsiteX76" fmla="*/ 861298 w 3415998"/>
              <a:gd name="connsiteY76" fmla="*/ 642282 h 912332"/>
              <a:gd name="connsiteX77" fmla="*/ 795606 w 3415998"/>
              <a:gd name="connsiteY77" fmla="*/ 613088 h 912332"/>
              <a:gd name="connsiteX78" fmla="*/ 664221 w 3415998"/>
              <a:gd name="connsiteY78" fmla="*/ 540101 h 912332"/>
              <a:gd name="connsiteX79" fmla="*/ 613127 w 3415998"/>
              <a:gd name="connsiteY79" fmla="*/ 510906 h 912332"/>
              <a:gd name="connsiteX80" fmla="*/ 583931 w 3415998"/>
              <a:gd name="connsiteY80" fmla="*/ 496309 h 912332"/>
              <a:gd name="connsiteX81" fmla="*/ 562033 w 3415998"/>
              <a:gd name="connsiteY81" fmla="*/ 481712 h 912332"/>
              <a:gd name="connsiteX82" fmla="*/ 408751 w 3415998"/>
              <a:gd name="connsiteY82" fmla="*/ 467114 h 912332"/>
              <a:gd name="connsiteX83" fmla="*/ 364957 w 3415998"/>
              <a:gd name="connsiteY83" fmla="*/ 452517 h 912332"/>
              <a:gd name="connsiteX84" fmla="*/ 328461 w 3415998"/>
              <a:gd name="connsiteY84" fmla="*/ 437920 h 912332"/>
              <a:gd name="connsiteX85" fmla="*/ 291965 w 3415998"/>
              <a:gd name="connsiteY85" fmla="*/ 430621 h 912332"/>
              <a:gd name="connsiteX86" fmla="*/ 145982 w 3415998"/>
              <a:gd name="connsiteY86" fmla="*/ 445218 h 912332"/>
              <a:gd name="connsiteX87" fmla="*/ 116786 w 3415998"/>
              <a:gd name="connsiteY87" fmla="*/ 467114 h 912332"/>
              <a:gd name="connsiteX88" fmla="*/ 72991 w 3415998"/>
              <a:gd name="connsiteY88" fmla="*/ 510906 h 912332"/>
              <a:gd name="connsiteX89" fmla="*/ 51094 w 3415998"/>
              <a:gd name="connsiteY89" fmla="*/ 554698 h 912332"/>
              <a:gd name="connsiteX90" fmla="*/ 21897 w 3415998"/>
              <a:gd name="connsiteY90" fmla="*/ 671477 h 912332"/>
              <a:gd name="connsiteX91" fmla="*/ 21897 w 3415998"/>
              <a:gd name="connsiteY91" fmla="*/ 707970 h 912332"/>
              <a:gd name="connsiteX92" fmla="*/ 21897 w 3415998"/>
              <a:gd name="connsiteY92" fmla="*/ 707970 h 91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415998" h="912332">
                <a:moveTo>
                  <a:pt x="0" y="817450"/>
                </a:moveTo>
                <a:lnTo>
                  <a:pt x="0" y="817450"/>
                </a:lnTo>
                <a:cubicBezTo>
                  <a:pt x="333162" y="858077"/>
                  <a:pt x="199026" y="861102"/>
                  <a:pt x="401452" y="846645"/>
                </a:cubicBezTo>
                <a:cubicBezTo>
                  <a:pt x="545002" y="849078"/>
                  <a:pt x="688684" y="847324"/>
                  <a:pt x="832102" y="853943"/>
                </a:cubicBezTo>
                <a:cubicBezTo>
                  <a:pt x="847473" y="854652"/>
                  <a:pt x="861299" y="863674"/>
                  <a:pt x="875897" y="868540"/>
                </a:cubicBezTo>
                <a:cubicBezTo>
                  <a:pt x="914119" y="881280"/>
                  <a:pt x="890168" y="874750"/>
                  <a:pt x="948888" y="883138"/>
                </a:cubicBezTo>
                <a:cubicBezTo>
                  <a:pt x="961053" y="888004"/>
                  <a:pt x="972506" y="895321"/>
                  <a:pt x="985384" y="897735"/>
                </a:cubicBezTo>
                <a:cubicBezTo>
                  <a:pt x="1131604" y="925150"/>
                  <a:pt x="1023497" y="890977"/>
                  <a:pt x="1087572" y="912332"/>
                </a:cubicBezTo>
                <a:cubicBezTo>
                  <a:pt x="1098810" y="910727"/>
                  <a:pt x="1143575" y="907442"/>
                  <a:pt x="1160563" y="897735"/>
                </a:cubicBezTo>
                <a:cubicBezTo>
                  <a:pt x="1171125" y="891700"/>
                  <a:pt x="1179444" y="882286"/>
                  <a:pt x="1189760" y="875839"/>
                </a:cubicBezTo>
                <a:cubicBezTo>
                  <a:pt x="1198987" y="870073"/>
                  <a:pt x="1209509" y="866640"/>
                  <a:pt x="1218956" y="861242"/>
                </a:cubicBezTo>
                <a:cubicBezTo>
                  <a:pt x="1226573" y="856890"/>
                  <a:pt x="1232189" y="848013"/>
                  <a:pt x="1240854" y="846645"/>
                </a:cubicBezTo>
                <a:cubicBezTo>
                  <a:pt x="1279381" y="840562"/>
                  <a:pt x="1318662" y="840790"/>
                  <a:pt x="1357640" y="839346"/>
                </a:cubicBezTo>
                <a:lnTo>
                  <a:pt x="1832084" y="824749"/>
                </a:lnTo>
                <a:cubicBezTo>
                  <a:pt x="1844249" y="819883"/>
                  <a:pt x="1856683" y="815641"/>
                  <a:pt x="1868580" y="810151"/>
                </a:cubicBezTo>
                <a:cubicBezTo>
                  <a:pt x="1888339" y="801032"/>
                  <a:pt x="1906328" y="787839"/>
                  <a:pt x="1926973" y="780957"/>
                </a:cubicBezTo>
                <a:cubicBezTo>
                  <a:pt x="1934272" y="778524"/>
                  <a:pt x="1941244" y="774675"/>
                  <a:pt x="1948870" y="773658"/>
                </a:cubicBezTo>
                <a:cubicBezTo>
                  <a:pt x="2017707" y="764480"/>
                  <a:pt x="2172200" y="760930"/>
                  <a:pt x="2218939" y="759061"/>
                </a:cubicBezTo>
                <a:cubicBezTo>
                  <a:pt x="2238403" y="756628"/>
                  <a:pt x="2258152" y="755872"/>
                  <a:pt x="2277332" y="751762"/>
                </a:cubicBezTo>
                <a:cubicBezTo>
                  <a:pt x="2277346" y="751759"/>
                  <a:pt x="2332068" y="733518"/>
                  <a:pt x="2343024" y="729866"/>
                </a:cubicBezTo>
                <a:cubicBezTo>
                  <a:pt x="2350323" y="727433"/>
                  <a:pt x="2357259" y="723263"/>
                  <a:pt x="2364922" y="722567"/>
                </a:cubicBezTo>
                <a:cubicBezTo>
                  <a:pt x="2391685" y="720134"/>
                  <a:pt x="2418503" y="718236"/>
                  <a:pt x="2445212" y="715269"/>
                </a:cubicBezTo>
                <a:cubicBezTo>
                  <a:pt x="2462311" y="713369"/>
                  <a:pt x="2479187" y="709682"/>
                  <a:pt x="2496306" y="707970"/>
                </a:cubicBezTo>
                <a:cubicBezTo>
                  <a:pt x="2527872" y="704813"/>
                  <a:pt x="2559565" y="703104"/>
                  <a:pt x="2591195" y="700671"/>
                </a:cubicBezTo>
                <a:cubicBezTo>
                  <a:pt x="2669760" y="705909"/>
                  <a:pt x="2679763" y="688316"/>
                  <a:pt x="2722579" y="722567"/>
                </a:cubicBezTo>
                <a:cubicBezTo>
                  <a:pt x="2727953" y="726866"/>
                  <a:pt x="2731452" y="733348"/>
                  <a:pt x="2737178" y="737165"/>
                </a:cubicBezTo>
                <a:cubicBezTo>
                  <a:pt x="2746231" y="743200"/>
                  <a:pt x="2757669" y="745234"/>
                  <a:pt x="2766374" y="751762"/>
                </a:cubicBezTo>
                <a:cubicBezTo>
                  <a:pt x="2777385" y="760020"/>
                  <a:pt x="2795571" y="780957"/>
                  <a:pt x="2795571" y="780957"/>
                </a:cubicBezTo>
                <a:lnTo>
                  <a:pt x="3189725" y="773658"/>
                </a:lnTo>
                <a:cubicBezTo>
                  <a:pt x="3216586" y="772832"/>
                  <a:pt x="3243663" y="771629"/>
                  <a:pt x="3270015" y="766359"/>
                </a:cubicBezTo>
                <a:cubicBezTo>
                  <a:pt x="3280685" y="764225"/>
                  <a:pt x="3289480" y="756628"/>
                  <a:pt x="3299212" y="751762"/>
                </a:cubicBezTo>
                <a:cubicBezTo>
                  <a:pt x="3308944" y="739598"/>
                  <a:pt x="3319766" y="728231"/>
                  <a:pt x="3328408" y="715269"/>
                </a:cubicBezTo>
                <a:cubicBezTo>
                  <a:pt x="3334444" y="706216"/>
                  <a:pt x="3336767" y="694988"/>
                  <a:pt x="3343007" y="686074"/>
                </a:cubicBezTo>
                <a:cubicBezTo>
                  <a:pt x="3353904" y="670507"/>
                  <a:pt x="3367337" y="656879"/>
                  <a:pt x="3379502" y="642282"/>
                </a:cubicBezTo>
                <a:cubicBezTo>
                  <a:pt x="3381935" y="634983"/>
                  <a:pt x="3382842" y="626983"/>
                  <a:pt x="3386801" y="620386"/>
                </a:cubicBezTo>
                <a:cubicBezTo>
                  <a:pt x="3390342" y="614485"/>
                  <a:pt x="3398322" y="611944"/>
                  <a:pt x="3401400" y="605789"/>
                </a:cubicBezTo>
                <a:cubicBezTo>
                  <a:pt x="3408282" y="592027"/>
                  <a:pt x="3415998" y="561997"/>
                  <a:pt x="3415998" y="561997"/>
                </a:cubicBezTo>
                <a:cubicBezTo>
                  <a:pt x="3411132" y="452517"/>
                  <a:pt x="3408236" y="342932"/>
                  <a:pt x="3401400" y="233557"/>
                </a:cubicBezTo>
                <a:cubicBezTo>
                  <a:pt x="3400920" y="225878"/>
                  <a:pt x="3398717" y="217816"/>
                  <a:pt x="3394101" y="211661"/>
                </a:cubicBezTo>
                <a:cubicBezTo>
                  <a:pt x="3372751" y="183196"/>
                  <a:pt x="3361034" y="177453"/>
                  <a:pt x="3335707" y="160571"/>
                </a:cubicBezTo>
                <a:cubicBezTo>
                  <a:pt x="3317361" y="105535"/>
                  <a:pt x="3342109" y="173374"/>
                  <a:pt x="3313810" y="116779"/>
                </a:cubicBezTo>
                <a:cubicBezTo>
                  <a:pt x="3292684" y="74529"/>
                  <a:pt x="3326124" y="114494"/>
                  <a:pt x="3284613" y="72987"/>
                </a:cubicBezTo>
                <a:cubicBezTo>
                  <a:pt x="3282180" y="63255"/>
                  <a:pt x="3281800" y="52764"/>
                  <a:pt x="3277314" y="43792"/>
                </a:cubicBezTo>
                <a:cubicBezTo>
                  <a:pt x="3269468" y="28100"/>
                  <a:pt x="3248118" y="0"/>
                  <a:pt x="3248118" y="0"/>
                </a:cubicBezTo>
                <a:cubicBezTo>
                  <a:pt x="3228654" y="2433"/>
                  <a:pt x="3207270" y="-1473"/>
                  <a:pt x="3189725" y="7299"/>
                </a:cubicBezTo>
                <a:cubicBezTo>
                  <a:pt x="3179993" y="12165"/>
                  <a:pt x="3180410" y="26983"/>
                  <a:pt x="3175126" y="36494"/>
                </a:cubicBezTo>
                <a:cubicBezTo>
                  <a:pt x="3151822" y="78439"/>
                  <a:pt x="3163112" y="66399"/>
                  <a:pt x="3131331" y="87584"/>
                </a:cubicBezTo>
                <a:cubicBezTo>
                  <a:pt x="3126465" y="94883"/>
                  <a:pt x="3120656" y="101634"/>
                  <a:pt x="3116733" y="109480"/>
                </a:cubicBezTo>
                <a:cubicBezTo>
                  <a:pt x="3101191" y="140562"/>
                  <a:pt x="3119937" y="123989"/>
                  <a:pt x="3094836" y="153272"/>
                </a:cubicBezTo>
                <a:cubicBezTo>
                  <a:pt x="3085879" y="163721"/>
                  <a:pt x="3073274" y="171016"/>
                  <a:pt x="3065639" y="182467"/>
                </a:cubicBezTo>
                <a:cubicBezTo>
                  <a:pt x="3030407" y="235312"/>
                  <a:pt x="3052135" y="218414"/>
                  <a:pt x="3007246" y="240856"/>
                </a:cubicBezTo>
                <a:cubicBezTo>
                  <a:pt x="2999947" y="248155"/>
                  <a:pt x="2993938" y="257027"/>
                  <a:pt x="2985349" y="262752"/>
                </a:cubicBezTo>
                <a:cubicBezTo>
                  <a:pt x="2978947" y="267020"/>
                  <a:pt x="2970333" y="266610"/>
                  <a:pt x="2963451" y="270051"/>
                </a:cubicBezTo>
                <a:cubicBezTo>
                  <a:pt x="2955605" y="273974"/>
                  <a:pt x="2949617" y="281193"/>
                  <a:pt x="2941554" y="284648"/>
                </a:cubicBezTo>
                <a:cubicBezTo>
                  <a:pt x="2908786" y="298691"/>
                  <a:pt x="2806009" y="299036"/>
                  <a:pt x="2802870" y="299245"/>
                </a:cubicBezTo>
                <a:cubicBezTo>
                  <a:pt x="2784214" y="301910"/>
                  <a:pt x="2728238" y="309502"/>
                  <a:pt x="2707981" y="313843"/>
                </a:cubicBezTo>
                <a:cubicBezTo>
                  <a:pt x="2688363" y="318047"/>
                  <a:pt x="2668622" y="322095"/>
                  <a:pt x="2649588" y="328440"/>
                </a:cubicBezTo>
                <a:cubicBezTo>
                  <a:pt x="2557312" y="359199"/>
                  <a:pt x="2704849" y="307886"/>
                  <a:pt x="2605793" y="350336"/>
                </a:cubicBezTo>
                <a:cubicBezTo>
                  <a:pt x="2596572" y="354287"/>
                  <a:pt x="2586243" y="354879"/>
                  <a:pt x="2576597" y="357635"/>
                </a:cubicBezTo>
                <a:cubicBezTo>
                  <a:pt x="2569199" y="359749"/>
                  <a:pt x="2562122" y="362909"/>
                  <a:pt x="2554699" y="364933"/>
                </a:cubicBezTo>
                <a:cubicBezTo>
                  <a:pt x="2535343" y="370212"/>
                  <a:pt x="2515456" y="373547"/>
                  <a:pt x="2496306" y="379531"/>
                </a:cubicBezTo>
                <a:cubicBezTo>
                  <a:pt x="2394054" y="411483"/>
                  <a:pt x="2481141" y="392445"/>
                  <a:pt x="2386819" y="416024"/>
                </a:cubicBezTo>
                <a:cubicBezTo>
                  <a:pt x="2338926" y="427997"/>
                  <a:pt x="2289286" y="429112"/>
                  <a:pt x="2240836" y="437920"/>
                </a:cubicBezTo>
                <a:cubicBezTo>
                  <a:pt x="2230966" y="439714"/>
                  <a:pt x="2221433" y="443042"/>
                  <a:pt x="2211640" y="445218"/>
                </a:cubicBezTo>
                <a:cubicBezTo>
                  <a:pt x="2199529" y="447909"/>
                  <a:pt x="2187309" y="450084"/>
                  <a:pt x="2175144" y="452517"/>
                </a:cubicBezTo>
                <a:cubicBezTo>
                  <a:pt x="2167845" y="457383"/>
                  <a:pt x="2161262" y="463551"/>
                  <a:pt x="2153246" y="467114"/>
                </a:cubicBezTo>
                <a:cubicBezTo>
                  <a:pt x="2096305" y="492420"/>
                  <a:pt x="2064338" y="484875"/>
                  <a:pt x="1992665" y="489010"/>
                </a:cubicBezTo>
                <a:lnTo>
                  <a:pt x="1729896" y="503608"/>
                </a:lnTo>
                <a:cubicBezTo>
                  <a:pt x="1577591" y="554372"/>
                  <a:pt x="1701485" y="518532"/>
                  <a:pt x="1343042" y="510906"/>
                </a:cubicBezTo>
                <a:cubicBezTo>
                  <a:pt x="1244832" y="538965"/>
                  <a:pt x="1330307" y="511150"/>
                  <a:pt x="1262751" y="540101"/>
                </a:cubicBezTo>
                <a:cubicBezTo>
                  <a:pt x="1255679" y="543132"/>
                  <a:pt x="1247580" y="543664"/>
                  <a:pt x="1240854" y="547400"/>
                </a:cubicBezTo>
                <a:cubicBezTo>
                  <a:pt x="1225517" y="555920"/>
                  <a:pt x="1212751" y="568748"/>
                  <a:pt x="1197059" y="576594"/>
                </a:cubicBezTo>
                <a:cubicBezTo>
                  <a:pt x="1187327" y="581460"/>
                  <a:pt x="1177193" y="585594"/>
                  <a:pt x="1167862" y="591192"/>
                </a:cubicBezTo>
                <a:cubicBezTo>
                  <a:pt x="1152817" y="600218"/>
                  <a:pt x="1138665" y="610655"/>
                  <a:pt x="1124067" y="620386"/>
                </a:cubicBezTo>
                <a:cubicBezTo>
                  <a:pt x="1116768" y="625252"/>
                  <a:pt x="1110492" y="632209"/>
                  <a:pt x="1102170" y="634983"/>
                </a:cubicBezTo>
                <a:cubicBezTo>
                  <a:pt x="1063952" y="647722"/>
                  <a:pt x="1087889" y="641194"/>
                  <a:pt x="1029179" y="649581"/>
                </a:cubicBezTo>
                <a:cubicBezTo>
                  <a:pt x="973219" y="647148"/>
                  <a:pt x="916640" y="650928"/>
                  <a:pt x="861298" y="642282"/>
                </a:cubicBezTo>
                <a:cubicBezTo>
                  <a:pt x="837623" y="638583"/>
                  <a:pt x="816879" y="624118"/>
                  <a:pt x="795606" y="613088"/>
                </a:cubicBezTo>
                <a:cubicBezTo>
                  <a:pt x="751130" y="590028"/>
                  <a:pt x="707933" y="564578"/>
                  <a:pt x="664221" y="540101"/>
                </a:cubicBezTo>
                <a:cubicBezTo>
                  <a:pt x="647106" y="530517"/>
                  <a:pt x="630672" y="519678"/>
                  <a:pt x="613127" y="510906"/>
                </a:cubicBezTo>
                <a:cubicBezTo>
                  <a:pt x="603395" y="506040"/>
                  <a:pt x="593378" y="501707"/>
                  <a:pt x="583931" y="496309"/>
                </a:cubicBezTo>
                <a:cubicBezTo>
                  <a:pt x="576314" y="491957"/>
                  <a:pt x="570355" y="484486"/>
                  <a:pt x="562033" y="481712"/>
                </a:cubicBezTo>
                <a:cubicBezTo>
                  <a:pt x="532078" y="471728"/>
                  <a:pt x="409631" y="467173"/>
                  <a:pt x="408751" y="467114"/>
                </a:cubicBezTo>
                <a:cubicBezTo>
                  <a:pt x="394153" y="462248"/>
                  <a:pt x="379244" y="458231"/>
                  <a:pt x="364957" y="452517"/>
                </a:cubicBezTo>
                <a:cubicBezTo>
                  <a:pt x="352792" y="447651"/>
                  <a:pt x="341011" y="441685"/>
                  <a:pt x="328461" y="437920"/>
                </a:cubicBezTo>
                <a:cubicBezTo>
                  <a:pt x="316578" y="434355"/>
                  <a:pt x="304130" y="433054"/>
                  <a:pt x="291965" y="430621"/>
                </a:cubicBezTo>
                <a:cubicBezTo>
                  <a:pt x="243304" y="435487"/>
                  <a:pt x="193858" y="435245"/>
                  <a:pt x="145982" y="445218"/>
                </a:cubicBezTo>
                <a:cubicBezTo>
                  <a:pt x="134073" y="447699"/>
                  <a:pt x="125828" y="458976"/>
                  <a:pt x="116786" y="467114"/>
                </a:cubicBezTo>
                <a:cubicBezTo>
                  <a:pt x="101441" y="480924"/>
                  <a:pt x="72991" y="510906"/>
                  <a:pt x="72991" y="510906"/>
                </a:cubicBezTo>
                <a:cubicBezTo>
                  <a:pt x="46375" y="590750"/>
                  <a:pt x="88822" y="469818"/>
                  <a:pt x="51094" y="554698"/>
                </a:cubicBezTo>
                <a:cubicBezTo>
                  <a:pt x="39573" y="580618"/>
                  <a:pt x="21897" y="650172"/>
                  <a:pt x="21897" y="671477"/>
                </a:cubicBezTo>
                <a:lnTo>
                  <a:pt x="21897" y="707970"/>
                </a:lnTo>
                <a:lnTo>
                  <a:pt x="21897" y="70797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73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>
            <a:spLocks/>
          </p:cNvSpPr>
          <p:nvPr/>
        </p:nvSpPr>
        <p:spPr bwMode="auto">
          <a:xfrm>
            <a:off x="137647" y="42863"/>
            <a:ext cx="6551613" cy="68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zh-CN" dirty="0"/>
              <a:t>Results and discussion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692695"/>
            <a:ext cx="9144000" cy="720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6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28"/>
          <p:cNvSpPr txBox="1">
            <a:spLocks noChangeArrowheads="1"/>
          </p:cNvSpPr>
          <p:nvPr/>
        </p:nvSpPr>
        <p:spPr bwMode="auto">
          <a:xfrm>
            <a:off x="251520" y="828576"/>
            <a:ext cx="88924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</a:rPr>
              <a:t>Validation 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</a:rPr>
              <a:t>of 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</a:rPr>
              <a:t>the stream flow </a:t>
            </a:r>
            <a:r>
              <a:rPr lang="en-US" altLang="zh-CN" sz="2400" b="1" dirty="0" smtClean="0">
                <a:latin typeface="Times New Roman" pitchFamily="18" charset="0"/>
              </a:rPr>
              <a:t>simulation using the parameters calibrated from ELP and ELD data set.</a:t>
            </a:r>
            <a:endParaRPr lang="zh-CN" altLang="en-US" sz="2400" b="1" dirty="0">
              <a:latin typeface="Verdana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271715"/>
              </p:ext>
            </p:extLst>
          </p:nvPr>
        </p:nvGraphicFramePr>
        <p:xfrm>
          <a:off x="899592" y="1882904"/>
          <a:ext cx="7848872" cy="1402080"/>
        </p:xfrm>
        <a:graphic>
          <a:graphicData uri="http://schemas.openxmlformats.org/drawingml/2006/table">
            <a:tbl>
              <a:tblPr/>
              <a:tblGrid>
                <a:gridCol w="4534441"/>
                <a:gridCol w="1661378"/>
                <a:gridCol w="1653053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Station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NSE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R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EEL R A SCOTIA CA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0.79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0.80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EEL R A FORT SEWARD CA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0.74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0.76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MF EEL R NR DOS RIOS CA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0.57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0.63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SF EEL R NR MIRANDA CA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0.80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0.81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</a:endParaRPr>
                    </a:p>
                  </a:txBody>
                  <a:tcPr marL="68580" marR="6858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99592" y="4388911"/>
            <a:ext cx="7776864" cy="830997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The calibrated hydrological </a:t>
            </a:r>
            <a:r>
              <a:rPr lang="en-US" altLang="zh-CN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altLang="zh-CN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be used for the simulation of the hydrological </a:t>
            </a: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process in Eel river basin.</a:t>
            </a:r>
            <a:endParaRPr lang="zh-CN" altLang="en-US" sz="2400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99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>
            <a:spLocks/>
          </p:cNvSpPr>
          <p:nvPr/>
        </p:nvSpPr>
        <p:spPr bwMode="auto">
          <a:xfrm>
            <a:off x="137647" y="42863"/>
            <a:ext cx="6551613" cy="68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zh-CN" dirty="0"/>
              <a:t>Results and discussion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692695"/>
            <a:ext cx="9144000" cy="720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6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28"/>
          <p:cNvSpPr txBox="1">
            <a:spLocks noChangeArrowheads="1"/>
          </p:cNvSpPr>
          <p:nvPr/>
        </p:nvSpPr>
        <p:spPr bwMode="auto">
          <a:xfrm>
            <a:off x="251520" y="828576"/>
            <a:ext cx="88924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</a:rPr>
              <a:t>Calibration and validation of 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</a:rPr>
              <a:t>stream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</a:rPr>
              <a:t>temperature</a:t>
            </a:r>
            <a:endParaRPr lang="zh-CN" altLang="en-US" sz="2400" b="1" dirty="0">
              <a:solidFill>
                <a:srgbClr val="C00000"/>
              </a:solidFill>
              <a:latin typeface="Verdana" pitchFamily="34" charset="0"/>
            </a:endParaRP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298284479"/>
              </p:ext>
            </p:extLst>
          </p:nvPr>
        </p:nvGraphicFramePr>
        <p:xfrm>
          <a:off x="4697760" y="1207123"/>
          <a:ext cx="4453618" cy="2265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07289"/>
              </p:ext>
            </p:extLst>
          </p:nvPr>
        </p:nvGraphicFramePr>
        <p:xfrm>
          <a:off x="137645" y="1628800"/>
          <a:ext cx="4434354" cy="1316088"/>
        </p:xfrm>
        <a:graphic>
          <a:graphicData uri="http://schemas.openxmlformats.org/drawingml/2006/table">
            <a:tbl>
              <a:tblPr/>
              <a:tblGrid>
                <a:gridCol w="673279"/>
                <a:gridCol w="682953"/>
                <a:gridCol w="682953"/>
                <a:gridCol w="665539"/>
                <a:gridCol w="379204"/>
                <a:gridCol w="684887"/>
                <a:gridCol w="665539"/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Calibration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Validation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1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Station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NSE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NSE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ELP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Linear regression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0.45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0.45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0.48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0.60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ELD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0.85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0.85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0.85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0.92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71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ELP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ANN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0.7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0.7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0.7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0.78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ELD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0.93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0.93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0.91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a:t>0.95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5639" y="2564904"/>
            <a:ext cx="4218329" cy="43204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52400" y="3429000"/>
            <a:ext cx="4203576" cy="3262432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The performance of the ANN </a:t>
            </a:r>
            <a:r>
              <a:rPr lang="en-US" altLang="zh-CN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is much better than the linear regression model</a:t>
            </a:r>
          </a:p>
          <a:p>
            <a:pPr>
              <a:buClr>
                <a:srgbClr val="C00000"/>
              </a:buClr>
            </a:pPr>
            <a:endParaRPr lang="en-US" altLang="zh-CN" sz="1400" b="1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The ANN model can </a:t>
            </a:r>
            <a:r>
              <a:rPr lang="en-US" altLang="zh-CN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be used for the simulation of the </a:t>
            </a: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stream temperature in Eel river basin.</a:t>
            </a:r>
            <a:endParaRPr lang="zh-CN" altLang="en-US" sz="2400" b="1" dirty="0">
              <a:solidFill>
                <a:srgbClr val="0033CC"/>
              </a:solidFill>
            </a:endParaRPr>
          </a:p>
        </p:txBody>
      </p:sp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3302072451"/>
              </p:ext>
            </p:extLst>
          </p:nvPr>
        </p:nvGraphicFramePr>
        <p:xfrm>
          <a:off x="4724400" y="3794167"/>
          <a:ext cx="4484762" cy="2532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3294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>
            <a:spLocks/>
          </p:cNvSpPr>
          <p:nvPr/>
        </p:nvSpPr>
        <p:spPr bwMode="auto">
          <a:xfrm>
            <a:off x="137647" y="42863"/>
            <a:ext cx="6551613" cy="68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zh-CN" dirty="0"/>
              <a:t>Results and discussion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692695"/>
            <a:ext cx="9144000" cy="720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6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28"/>
          <p:cNvSpPr txBox="1">
            <a:spLocks noChangeArrowheads="1"/>
          </p:cNvSpPr>
          <p:nvPr/>
        </p:nvSpPr>
        <p:spPr bwMode="auto">
          <a:xfrm>
            <a:off x="251520" y="828576"/>
            <a:ext cx="88924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indent="-457200" eaLnBrk="1" hangingPunct="1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latin typeface="Times New Roman" pitchFamily="18" charset="0"/>
              </a:rPr>
              <a:t>The impacts of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climate change </a:t>
            </a:r>
            <a:r>
              <a:rPr lang="en-US" altLang="zh-CN" sz="2400" b="1" dirty="0" smtClean="0">
                <a:latin typeface="Times New Roman" pitchFamily="18" charset="0"/>
              </a:rPr>
              <a:t>on steam temperature</a:t>
            </a:r>
            <a:endParaRPr lang="zh-CN" altLang="en-US" sz="2400" b="1" dirty="0">
              <a:latin typeface="Verdana" pitchFamily="34" charset="0"/>
            </a:endParaRPr>
          </a:p>
        </p:txBody>
      </p:sp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251520" y="1412776"/>
            <a:ext cx="4446240" cy="50323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eaLnBrk="0" hangingPunct="0"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cs typeface="Arial" charset="0"/>
              </a:rPr>
              <a:t>At the ELP </a:t>
            </a:r>
            <a:r>
              <a:rPr lang="en-US" altLang="zh-CN" sz="2400" b="1" dirty="0">
                <a:latin typeface="Times New Roman" pitchFamily="18" charset="0"/>
                <a:cs typeface="Arial" charset="0"/>
              </a:rPr>
              <a:t>and </a:t>
            </a:r>
            <a:r>
              <a:rPr lang="en-US" altLang="zh-CN" sz="2400" b="1" dirty="0" smtClean="0">
                <a:latin typeface="Times New Roman" pitchFamily="18" charset="0"/>
                <a:cs typeface="Arial" charset="0"/>
              </a:rPr>
              <a:t>ELD stations</a:t>
            </a:r>
            <a:endParaRPr lang="zh-CN" altLang="en-US" sz="2400" b="1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32390"/>
              </p:ext>
            </p:extLst>
          </p:nvPr>
        </p:nvGraphicFramePr>
        <p:xfrm>
          <a:off x="395536" y="1935284"/>
          <a:ext cx="8424935" cy="1493519"/>
        </p:xfrm>
        <a:graphic>
          <a:graphicData uri="http://schemas.openxmlformats.org/drawingml/2006/table">
            <a:tbl>
              <a:tblPr firstRow="1" firstCol="1" bandRow="1"/>
              <a:tblGrid>
                <a:gridCol w="1339565"/>
                <a:gridCol w="1807990"/>
                <a:gridCol w="1314290"/>
                <a:gridCol w="1075022"/>
                <a:gridCol w="540881"/>
                <a:gridCol w="1186231"/>
                <a:gridCol w="1160956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Historical values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Rcp4.5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Rcp8.5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ELP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2007-2014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2058-2065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2093-2100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2058-2065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2093-2100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33350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Summer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6675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14.23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+1.16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+1.37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+1.33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+1.84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33350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Winter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6675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4.97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+1.48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+1.86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+1.79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+2.78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ELD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2012-2014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2063-2065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2098-2100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2063-2065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2098-2100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33350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Summer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6675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15.64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+0.68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+1.03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+0.95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+1.68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33350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Winter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6675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6.07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+2.13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+2.50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+2.42</a:t>
                      </a:r>
                      <a:endParaRPr lang="zh-CN" sz="140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+3.50</a:t>
                      </a:r>
                      <a:endParaRPr lang="zh-CN" sz="1400" dirty="0">
                        <a:effectLst/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67544" y="3717032"/>
            <a:ext cx="77768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The increase of the summer stream temperature at the ELP station is larger than that at the ELD station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1" kern="0" dirty="0">
              <a:solidFill>
                <a:srgbClr val="0033CC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0936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7612" y="107033"/>
            <a:ext cx="8596836" cy="80168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2400" b="1" dirty="0">
                <a:latin typeface="Times New Roman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1" dirty="0">
                <a:solidFill>
                  <a:srgbClr val="0033CC"/>
                </a:solidFill>
                <a:latin typeface="Times New Roman" pitchFamily="18" charset="0"/>
                <a:cs typeface="Times New Roman" panose="02020603050405020304" pitchFamily="18" charset="0"/>
              </a:rPr>
              <a:t>future </a:t>
            </a: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cs typeface="Times New Roman" panose="02020603050405020304" pitchFamily="18" charset="0"/>
              </a:rPr>
              <a:t>stream flow in summer </a:t>
            </a:r>
            <a:r>
              <a:rPr lang="en-US" altLang="zh-CN" sz="2400" b="1" dirty="0" smtClean="0">
                <a:latin typeface="Times New Roman" pitchFamily="18" charset="0"/>
                <a:cs typeface="Times New Roman" panose="02020603050405020304" pitchFamily="18" charset="0"/>
              </a:rPr>
              <a:t>change </a:t>
            </a:r>
            <a:r>
              <a:rPr lang="en-US" altLang="zh-CN" sz="2400" b="1" dirty="0">
                <a:latin typeface="Times New Roman" pitchFamily="18" charset="0"/>
                <a:cs typeface="Times New Roman" panose="02020603050405020304" pitchFamily="18" charset="0"/>
              </a:rPr>
              <a:t>along the Eel </a:t>
            </a:r>
            <a:r>
              <a:rPr lang="en-US" altLang="zh-CN" sz="2400" b="1" dirty="0" smtClean="0">
                <a:latin typeface="Times New Roman" pitchFamily="18" charset="0"/>
                <a:cs typeface="Times New Roman" panose="02020603050405020304" pitchFamily="18" charset="0"/>
              </a:rPr>
              <a:t>River 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RCP 8.5</a:t>
            </a:r>
            <a:r>
              <a:rPr lang="en-US" altLang="zh-CN" sz="2400" b="1" dirty="0" smtClean="0">
                <a:latin typeface="Times New Roman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4" y="836712"/>
            <a:ext cx="4540292" cy="4666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79512" y="5733256"/>
            <a:ext cx="39604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2000" b="1" dirty="0">
                <a:latin typeface="Times New Roman" pitchFamily="18" charset="0"/>
                <a:cs typeface="Arial" charset="0"/>
              </a:rPr>
              <a:t>The </a:t>
            </a:r>
            <a:r>
              <a:rPr lang="en-US" altLang="zh-CN" sz="2000" b="1" dirty="0" smtClean="0">
                <a:latin typeface="Times New Roman" pitchFamily="18" charset="0"/>
                <a:cs typeface="Arial" charset="0"/>
              </a:rPr>
              <a:t>amount of summer </a:t>
            </a:r>
            <a:r>
              <a:rPr lang="en-US" altLang="zh-CN" sz="2000" b="1" dirty="0">
                <a:latin typeface="Times New Roman" pitchFamily="18" charset="0"/>
                <a:cs typeface="Arial" charset="0"/>
              </a:rPr>
              <a:t>stream flow decrease (%)</a:t>
            </a:r>
            <a:endParaRPr lang="zh-CN" altLang="en-US" sz="20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283968" y="2924944"/>
            <a:ext cx="576064" cy="47033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836712"/>
            <a:ext cx="4032448" cy="4703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662264" y="5794811"/>
            <a:ext cx="43022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itchFamily="18" charset="0"/>
                <a:cs typeface="Arial" charset="0"/>
              </a:rPr>
              <a:t>The proportion of base flow in summer increase (%)</a:t>
            </a:r>
            <a:endParaRPr lang="zh-CN" altLang="en-US" sz="2000" b="1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48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7612" y="116632"/>
            <a:ext cx="899237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2400" b="1" dirty="0">
                <a:latin typeface="Times New Roman" pitchFamily="18" charset="0"/>
                <a:cs typeface="Arial" charset="0"/>
              </a:rPr>
              <a:t>The future </a:t>
            </a: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stream temperature in summer </a:t>
            </a:r>
            <a:r>
              <a:rPr lang="en-US" altLang="zh-CN" sz="2400" b="1" dirty="0">
                <a:latin typeface="Times New Roman" pitchFamily="18" charset="0"/>
                <a:cs typeface="Arial" charset="0"/>
              </a:rPr>
              <a:t>change along the Eel </a:t>
            </a:r>
            <a:r>
              <a:rPr lang="en-US" altLang="zh-CN" sz="2400" b="1" dirty="0" smtClean="0">
                <a:latin typeface="Times New Roman" pitchFamily="18" charset="0"/>
                <a:cs typeface="Arial" charset="0"/>
              </a:rPr>
              <a:t>River</a:t>
            </a:r>
            <a:r>
              <a:rPr lang="en-US" altLang="zh-CN" sz="2400" b="1" dirty="0">
                <a:latin typeface="Times New Roman" pitchFamily="18" charset="0"/>
                <a:cs typeface="Times New Roman" panose="02020603050405020304" pitchFamily="18" charset="0"/>
              </a:rPr>
              <a:t>(RCP 8.5</a:t>
            </a:r>
            <a:r>
              <a:rPr lang="en-US" altLang="zh-CN" sz="2400" b="1" dirty="0" smtClean="0">
                <a:latin typeface="Times New Roman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692696"/>
            <a:ext cx="4779449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23528" y="5805264"/>
            <a:ext cx="51635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2400" b="1" dirty="0">
                <a:latin typeface="Times New Roman" pitchFamily="18" charset="0"/>
                <a:cs typeface="Arial" charset="0"/>
              </a:rPr>
              <a:t>The </a:t>
            </a:r>
            <a:r>
              <a:rPr lang="en-US" altLang="zh-CN" sz="2400" b="1" dirty="0" smtClean="0">
                <a:latin typeface="Times New Roman" pitchFamily="18" charset="0"/>
                <a:cs typeface="Arial" charset="0"/>
              </a:rPr>
              <a:t>average </a:t>
            </a:r>
            <a:r>
              <a:rPr lang="en-US" altLang="zh-CN" sz="2400" b="1" dirty="0">
                <a:latin typeface="Times New Roman" pitchFamily="18" charset="0"/>
                <a:cs typeface="Arial" charset="0"/>
              </a:rPr>
              <a:t>stream temperature </a:t>
            </a:r>
            <a:r>
              <a:rPr lang="en-US" altLang="zh-CN" sz="2400" b="1" dirty="0" smtClean="0">
                <a:latin typeface="Times New Roman" pitchFamily="18" charset="0"/>
                <a:cs typeface="Arial" charset="0"/>
              </a:rPr>
              <a:t>increase in </a:t>
            </a:r>
            <a:r>
              <a:rPr lang="en-US" altLang="zh-CN" sz="2400" b="1" dirty="0">
                <a:latin typeface="Times New Roman" pitchFamily="18" charset="0"/>
                <a:cs typeface="Arial" charset="0"/>
              </a:rPr>
              <a:t>summer</a:t>
            </a:r>
            <a:r>
              <a:rPr lang="en-US" altLang="zh-CN" sz="24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Arial" charset="0"/>
              </a:rPr>
              <a:t>(</a:t>
            </a:r>
            <a:r>
              <a:rPr lang="zh-CN" altLang="zh-CN" sz="2400" b="1" dirty="0">
                <a:latin typeface="Times New Roman" pitchFamily="18" charset="0"/>
                <a:cs typeface="Arial" charset="0"/>
              </a:rPr>
              <a:t>℃</a:t>
            </a:r>
            <a:r>
              <a:rPr lang="en-US" altLang="zh-CN" sz="2400" b="1" dirty="0">
                <a:latin typeface="Times New Roman" pitchFamily="18" charset="0"/>
                <a:cs typeface="Arial" charset="0"/>
              </a:rPr>
              <a:t>)</a:t>
            </a:r>
            <a:endParaRPr lang="zh-CN" altLang="en-US" sz="24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27984" y="620688"/>
            <a:ext cx="4572000" cy="34163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he </a:t>
            </a:r>
            <a:r>
              <a:rPr lang="en-US" altLang="zh-CN" sz="2400" b="1" dirty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lowest increase in the upstream and the highest in the </a:t>
            </a: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midstream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sz="2400" b="1" dirty="0">
              <a:solidFill>
                <a:srgbClr val="0033CC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The increase of the proportion of the base flow is the major factor for the increase of stream </a:t>
            </a: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temperature except the air temperature.</a:t>
            </a:r>
            <a:endParaRPr lang="en-US" altLang="zh-CN" sz="2400" b="1" dirty="0">
              <a:solidFill>
                <a:srgbClr val="0033CC"/>
              </a:solidFill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1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79620" y="188640"/>
            <a:ext cx="9028884" cy="61304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2400" b="1" dirty="0">
                <a:latin typeface="Times New Roman" pitchFamily="18" charset="0"/>
                <a:cs typeface="Arial" charset="0"/>
              </a:rPr>
              <a:t>The future </a:t>
            </a: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stream temperature in summer </a:t>
            </a:r>
            <a:r>
              <a:rPr lang="en-US" altLang="zh-CN" sz="2400" b="1" dirty="0">
                <a:latin typeface="Times New Roman" pitchFamily="18" charset="0"/>
                <a:cs typeface="Arial" charset="0"/>
              </a:rPr>
              <a:t>change along the Eel </a:t>
            </a:r>
            <a:r>
              <a:rPr lang="en-US" altLang="zh-CN" sz="2400" b="1" dirty="0" smtClean="0">
                <a:latin typeface="Times New Roman" pitchFamily="18" charset="0"/>
                <a:cs typeface="Arial" charset="0"/>
              </a:rPr>
              <a:t>River </a:t>
            </a:r>
            <a:r>
              <a:rPr lang="en-US" altLang="zh-CN" sz="2400" b="1" dirty="0">
                <a:latin typeface="Times New Roman" pitchFamily="18" charset="0"/>
                <a:cs typeface="Times New Roman" panose="02020603050405020304" pitchFamily="18" charset="0"/>
              </a:rPr>
              <a:t>(RCP 8.5</a:t>
            </a:r>
            <a:r>
              <a:rPr lang="en-US" altLang="zh-CN" sz="2400" b="1" dirty="0" smtClean="0">
                <a:latin typeface="Times New Roman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5805264"/>
            <a:ext cx="51635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2400" b="1" dirty="0">
                <a:latin typeface="Times New Roman" pitchFamily="18" charset="0"/>
                <a:cs typeface="Arial" charset="0"/>
              </a:rPr>
              <a:t>The </a:t>
            </a:r>
            <a:r>
              <a:rPr lang="en-US" altLang="zh-CN" sz="2400" b="1" dirty="0" smtClean="0">
                <a:latin typeface="Times New Roman" pitchFamily="18" charset="0"/>
                <a:cs typeface="Arial" charset="0"/>
              </a:rPr>
              <a:t>average </a:t>
            </a:r>
            <a:r>
              <a:rPr lang="en-US" altLang="zh-CN" sz="2400" b="1" dirty="0">
                <a:latin typeface="Times New Roman" pitchFamily="18" charset="0"/>
                <a:cs typeface="Arial" charset="0"/>
              </a:rPr>
              <a:t>stream temperature </a:t>
            </a:r>
            <a:r>
              <a:rPr lang="en-US" altLang="zh-CN" sz="2400" b="1" dirty="0" smtClean="0">
                <a:latin typeface="Times New Roman" pitchFamily="18" charset="0"/>
                <a:cs typeface="Arial" charset="0"/>
              </a:rPr>
              <a:t>increase in winter </a:t>
            </a:r>
            <a:r>
              <a:rPr lang="en-US" altLang="zh-CN" sz="2400" b="1" dirty="0">
                <a:latin typeface="Times New Roman" pitchFamily="18" charset="0"/>
                <a:cs typeface="Arial" charset="0"/>
              </a:rPr>
              <a:t>(</a:t>
            </a:r>
            <a:r>
              <a:rPr lang="zh-CN" altLang="zh-CN" sz="2400" b="1" dirty="0">
                <a:latin typeface="Times New Roman" pitchFamily="18" charset="0"/>
                <a:cs typeface="Arial" charset="0"/>
              </a:rPr>
              <a:t>℃</a:t>
            </a:r>
            <a:r>
              <a:rPr lang="en-US" altLang="zh-CN" sz="2400" b="1" dirty="0">
                <a:latin typeface="Times New Roman" pitchFamily="18" charset="0"/>
                <a:cs typeface="Arial" charset="0"/>
              </a:rPr>
              <a:t>)</a:t>
            </a:r>
            <a:endParaRPr lang="zh-CN" altLang="en-US" sz="24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89760" y="1268760"/>
            <a:ext cx="4374728" cy="34163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endParaRPr lang="en-US" altLang="zh-CN" sz="2400" b="1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 The increase of the </a:t>
            </a: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future stream temperature in winter is less than that in summer</a:t>
            </a:r>
          </a:p>
          <a:p>
            <a:pPr>
              <a:buClr>
                <a:srgbClr val="C00000"/>
              </a:buClr>
            </a:pPr>
            <a:endParaRPr lang="en-US" altLang="zh-CN" sz="2400" b="1" dirty="0" smtClean="0">
              <a:solidFill>
                <a:srgbClr val="0033CC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The amount of </a:t>
            </a:r>
            <a:r>
              <a:rPr lang="en-US" altLang="zh-CN" sz="2400" b="1" dirty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stream flow </a:t>
            </a: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is </a:t>
            </a:r>
            <a:r>
              <a:rPr lang="en-US" altLang="zh-CN" sz="2400" b="1" dirty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the </a:t>
            </a: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first </a:t>
            </a:r>
            <a:r>
              <a:rPr lang="en-US" altLang="zh-CN" sz="2400" b="1" dirty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factor </a:t>
            </a: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except air temperature on </a:t>
            </a:r>
            <a:r>
              <a:rPr lang="en-US" altLang="zh-CN" sz="2400" b="1" dirty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the stream temperature increase 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439248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11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7"/>
          <p:cNvSpPr txBox="1">
            <a:spLocks/>
          </p:cNvSpPr>
          <p:nvPr/>
        </p:nvSpPr>
        <p:spPr>
          <a:xfrm>
            <a:off x="251520" y="1628800"/>
            <a:ext cx="6120680" cy="4104456"/>
          </a:xfrm>
          <a:prstGeom prst="rect">
            <a:avLst/>
          </a:prstGeom>
          <a:ln w="254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68000" lvl="2" indent="-457200">
              <a:spcBef>
                <a:spcPct val="500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Climate change,  </a:t>
            </a:r>
            <a:r>
              <a:rPr lang="en-US" altLang="zh-CN" sz="2800" b="1" dirty="0">
                <a:latin typeface="Times New Roman" pitchFamily="18" charset="0"/>
                <a:cs typeface="Arial" charset="0"/>
              </a:rPr>
              <a:t>concentrated warming,  </a:t>
            </a:r>
            <a:r>
              <a:rPr lang="en-US" altLang="zh-CN" sz="2800" b="1" dirty="0" smtClean="0">
                <a:latin typeface="Times New Roman" pitchFamily="18" charset="0"/>
                <a:cs typeface="Arial" charset="0"/>
              </a:rPr>
              <a:t>is </a:t>
            </a:r>
            <a:r>
              <a:rPr lang="en-US" altLang="zh-CN" sz="2800" b="1" dirty="0">
                <a:latin typeface="Times New Roman" pitchFamily="18" charset="0"/>
                <a:cs typeface="Arial" charset="0"/>
              </a:rPr>
              <a:t>projected throughout the 21st century across the North America in CMIP5 </a:t>
            </a:r>
            <a:r>
              <a:rPr lang="en-US" altLang="zh-CN" sz="2800" b="1" dirty="0" smtClean="0">
                <a:latin typeface="Times New Roman" pitchFamily="18" charset="0"/>
                <a:cs typeface="Arial" charset="0"/>
              </a:rPr>
              <a:t>experiments</a:t>
            </a:r>
          </a:p>
          <a:p>
            <a:pPr marL="10800" lvl="2">
              <a:spcBef>
                <a:spcPct val="50000"/>
              </a:spcBef>
              <a:buClr>
                <a:srgbClr val="FF0000"/>
              </a:buClr>
              <a:buSzPct val="70000"/>
            </a:pPr>
            <a:endParaRPr lang="en-US" altLang="zh-CN" sz="2800" b="1" dirty="0" smtClean="0">
              <a:latin typeface="Times New Roman" pitchFamily="18" charset="0"/>
              <a:cs typeface="Arial" charset="0"/>
            </a:endParaRPr>
          </a:p>
          <a:p>
            <a:pPr marL="468000" lvl="2" indent="-457200">
              <a:spcBef>
                <a:spcPct val="500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latin typeface="Times New Roman" pitchFamily="18" charset="0"/>
                <a:cs typeface="Arial" charset="0"/>
              </a:rPr>
              <a:t>Impacts of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water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diversion of marijuana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cultivation </a:t>
            </a:r>
            <a:r>
              <a:rPr lang="en-US" altLang="zh-CN" sz="2800" b="1" dirty="0">
                <a:latin typeface="Times New Roman" pitchFamily="18" charset="0"/>
                <a:cs typeface="Arial" charset="0"/>
              </a:rPr>
              <a:t>on Aquatic Habitat</a:t>
            </a:r>
            <a:r>
              <a:rPr lang="en-US" altLang="zh-CN" sz="2800" b="1" dirty="0" smtClean="0">
                <a:latin typeface="Times New Roman" pitchFamily="18" charset="0"/>
                <a:cs typeface="Arial" charset="0"/>
              </a:rPr>
              <a:t> is </a:t>
            </a:r>
            <a:r>
              <a:rPr lang="en-US" altLang="zh-CN" sz="2800" b="1" dirty="0">
                <a:latin typeface="Times New Roman" pitchFamily="18" charset="0"/>
                <a:cs typeface="Arial" charset="0"/>
              </a:rPr>
              <a:t>proved </a:t>
            </a:r>
            <a:r>
              <a:rPr lang="en-US" altLang="zh-CN" sz="2800" b="1" dirty="0" smtClean="0">
                <a:latin typeface="Times New Roman" pitchFamily="18" charset="0"/>
                <a:cs typeface="Arial" charset="0"/>
              </a:rPr>
              <a:t>substantial </a:t>
            </a:r>
            <a:endParaRPr lang="en-US" altLang="zh-CN" sz="28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5" name="文本占位符 1"/>
          <p:cNvSpPr txBox="1">
            <a:spLocks/>
          </p:cNvSpPr>
          <p:nvPr/>
        </p:nvSpPr>
        <p:spPr bwMode="auto">
          <a:xfrm>
            <a:off x="137647" y="42863"/>
            <a:ext cx="6551613" cy="68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92695"/>
            <a:ext cx="9144000" cy="720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6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2" name="Picture 6" descr="C:\Users\Administrator\Desktop\老师要的PPT\2345_image_file_copy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293096"/>
            <a:ext cx="2808312" cy="164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648" y="1628800"/>
            <a:ext cx="2808312" cy="168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45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1192684"/>
            <a:ext cx="8352928" cy="230832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The future stream temperature </a:t>
            </a: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will </a:t>
            </a: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increase </a:t>
            </a: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due to the </a:t>
            </a:r>
            <a:r>
              <a:rPr lang="en-US" altLang="zh-CN" sz="2400" b="1" dirty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increase of air temperature under the climate change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sz="2400" b="1" dirty="0">
              <a:solidFill>
                <a:srgbClr val="0033CC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The </a:t>
            </a:r>
            <a:r>
              <a:rPr lang="en-US" altLang="zh-CN" sz="2400" b="1" dirty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extent of the increase of stream temperature is also influenced by the proportion of  base flow in summer and the amount of the stream </a:t>
            </a: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flow under the climate change</a:t>
            </a:r>
            <a:endParaRPr lang="en-US" altLang="zh-CN" sz="2400" b="1" dirty="0">
              <a:solidFill>
                <a:srgbClr val="0033CC"/>
              </a:solidFill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156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7612" y="107033"/>
            <a:ext cx="8596836" cy="80168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2400" b="1" dirty="0">
                <a:latin typeface="Times New Roman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1" dirty="0">
                <a:solidFill>
                  <a:srgbClr val="0033CC"/>
                </a:solidFill>
                <a:latin typeface="Times New Roman" pitchFamily="18" charset="0"/>
                <a:cs typeface="Times New Roman" panose="02020603050405020304" pitchFamily="18" charset="0"/>
              </a:rPr>
              <a:t>future </a:t>
            </a: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cs typeface="Times New Roman" panose="02020603050405020304" pitchFamily="18" charset="0"/>
              </a:rPr>
              <a:t>stream temperature under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anose="02020603050405020304" pitchFamily="18" charset="0"/>
              </a:rPr>
              <a:t>the different ways of irrigation for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</a:rPr>
              <a:t>the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</a:rPr>
              <a:t>marijuana cultivation</a:t>
            </a:r>
            <a:endParaRPr lang="zh-CN" altLang="en-US" sz="2400" b="1" dirty="0">
              <a:solidFill>
                <a:srgbClr val="C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13"/>
          <p:cNvSpPr>
            <a:spLocks noChangeArrowheads="1"/>
          </p:cNvSpPr>
          <p:nvPr/>
        </p:nvSpPr>
        <p:spPr bwMode="auto">
          <a:xfrm>
            <a:off x="107504" y="980728"/>
            <a:ext cx="8782720" cy="5544616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tIns="0" bIns="0" anchor="ctr"/>
          <a:lstStyle/>
          <a:p>
            <a:pPr fontAlgn="ctr">
              <a:spcBef>
                <a:spcPct val="0"/>
              </a:spcBef>
              <a:buClr>
                <a:srgbClr val="C00000"/>
              </a:buClr>
            </a:pPr>
            <a:r>
              <a:rPr lang="en-US" altLang="zh-CN" sz="2400" dirty="0" smtClean="0">
                <a:latin typeface="Times New Roman" pitchFamily="18" charset="0"/>
                <a:cs typeface="Arial" charset="0"/>
              </a:rPr>
              <a:t>The ways of irrigation for marijuana are not available for us. If the </a:t>
            </a:r>
            <a:r>
              <a:rPr lang="en-US" altLang="zh-CN" sz="2400" dirty="0" smtClean="0">
                <a:latin typeface="Times New Roman" pitchFamily="18" charset="0"/>
              </a:rPr>
              <a:t>pumping </a:t>
            </a:r>
            <a:r>
              <a:rPr lang="en-US" altLang="zh-CN" sz="2400" dirty="0">
                <a:latin typeface="Times New Roman" pitchFamily="18" charset="0"/>
              </a:rPr>
              <a:t>rate is fixed </a:t>
            </a:r>
            <a:r>
              <a:rPr lang="en-US" altLang="zh-CN" sz="2400" dirty="0" smtClean="0">
                <a:latin typeface="Times New Roman" pitchFamily="18" charset="0"/>
              </a:rPr>
              <a:t>and the </a:t>
            </a:r>
            <a:r>
              <a:rPr lang="en-US" altLang="zh-CN" sz="2400" dirty="0">
                <a:latin typeface="Times New Roman" pitchFamily="18" charset="0"/>
              </a:rPr>
              <a:t>pump machine works 6 hours for every pumping </a:t>
            </a:r>
            <a:r>
              <a:rPr lang="en-US" altLang="zh-CN" sz="2400" dirty="0" smtClean="0">
                <a:latin typeface="Times New Roman" pitchFamily="18" charset="0"/>
              </a:rPr>
              <a:t>day. 4 </a:t>
            </a:r>
            <a:r>
              <a:rPr lang="en-US" altLang="zh-CN" sz="2400" dirty="0" smtClean="0">
                <a:latin typeface="Times New Roman" pitchFamily="18" charset="0"/>
                <a:cs typeface="Arial" charset="0"/>
              </a:rPr>
              <a:t>types of irrigation ways are assumed in our study. </a:t>
            </a:r>
          </a:p>
          <a:p>
            <a:pPr marL="342900" indent="-342900" eaLnBrk="0" hangingPunct="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000" b="1" i="1" dirty="0" smtClean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The low-intensity </a:t>
            </a:r>
            <a:r>
              <a:rPr lang="en-US" altLang="zh-CN" sz="2000" b="1" i="1" dirty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irrigation </a:t>
            </a:r>
            <a:r>
              <a:rPr lang="en-US" altLang="zh-CN" sz="2000" b="1" i="1" dirty="0" smtClean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zh-CN" sz="2000" b="1" i="1" dirty="0" smtClean="0">
                <a:solidFill>
                  <a:srgbClr val="0033CC"/>
                </a:solidFill>
                <a:latin typeface="宋体"/>
                <a:ea typeface="宋体"/>
                <a:cs typeface="Arial" charset="0"/>
              </a:rPr>
              <a:t>Ⅰ</a:t>
            </a:r>
            <a:r>
              <a:rPr lang="en-US" altLang="zh-CN" sz="2000" b="1" i="1" dirty="0" smtClean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cs typeface="Arial" charset="0"/>
              </a:rPr>
              <a:t>：</a:t>
            </a:r>
            <a:r>
              <a:rPr lang="en-US" altLang="zh-CN" sz="2000" dirty="0" smtClean="0">
                <a:latin typeface="Times New Roman" pitchFamily="18" charset="0"/>
                <a:cs typeface="Arial" charset="0"/>
              </a:rPr>
              <a:t>Only the 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base flow is pumped </a:t>
            </a:r>
            <a:r>
              <a:rPr lang="en-US" altLang="zh-CN" sz="2000" dirty="0" smtClean="0">
                <a:latin typeface="Times New Roman" pitchFamily="18" charset="0"/>
                <a:cs typeface="Arial" charset="0"/>
              </a:rPr>
              <a:t>and the pumping rate is 0.05m</a:t>
            </a:r>
            <a:r>
              <a:rPr lang="en-US" altLang="zh-CN" sz="2000" baseline="30000" dirty="0" smtClean="0">
                <a:latin typeface="Times New Roman" pitchFamily="18" charset="0"/>
                <a:cs typeface="Arial" charset="0"/>
              </a:rPr>
              <a:t>3</a:t>
            </a:r>
            <a:r>
              <a:rPr lang="en-US" altLang="zh-CN" sz="2000" dirty="0" smtClean="0">
                <a:latin typeface="Times New Roman" pitchFamily="18" charset="0"/>
                <a:cs typeface="Arial" charset="0"/>
              </a:rPr>
              <a:t>/s.</a:t>
            </a:r>
            <a:endParaRPr lang="zh-CN" altLang="en-US" sz="2000" dirty="0">
              <a:latin typeface="Times New Roman" pitchFamily="18" charset="0"/>
              <a:cs typeface="Arial" charset="0"/>
            </a:endParaRPr>
          </a:p>
          <a:p>
            <a:pPr marL="342900" indent="-342900" eaLnBrk="0" hangingPunct="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000" b="1" i="1" dirty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The low-intensity irrigation (Ⅱ)</a:t>
            </a:r>
            <a:r>
              <a:rPr lang="zh-CN" altLang="en-US" sz="2000" b="1" i="1" dirty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：</a:t>
            </a:r>
            <a:r>
              <a:rPr lang="en-US" altLang="zh-CN" sz="2000" dirty="0" smtClean="0">
                <a:latin typeface="Times New Roman" pitchFamily="18" charset="0"/>
                <a:cs typeface="Arial" charset="0"/>
              </a:rPr>
              <a:t>Only 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the </a:t>
            </a:r>
            <a:r>
              <a:rPr lang="en-US" altLang="zh-CN" sz="2000" dirty="0" smtClean="0">
                <a:latin typeface="Times New Roman" pitchFamily="18" charset="0"/>
                <a:cs typeface="Arial" charset="0"/>
              </a:rPr>
              <a:t>surface 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flow is pumped </a:t>
            </a:r>
            <a:r>
              <a:rPr lang="en-US" altLang="zh-CN" sz="2000" dirty="0" smtClean="0">
                <a:latin typeface="Times New Roman" pitchFamily="18" charset="0"/>
                <a:cs typeface="Arial" charset="0"/>
              </a:rPr>
              <a:t>and the pumping days is extended as long as possible under the satisficing of  the requirements of  pumping machine and the water demand. </a:t>
            </a:r>
          </a:p>
          <a:p>
            <a:pPr marL="342900" indent="-342900" eaLnBrk="0" hangingPunct="0"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Times New Roman" pitchFamily="18" charset="0"/>
              <a:cs typeface="Arial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000" b="1" i="1" dirty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The high-intensity irrigation (Ⅲ)</a:t>
            </a:r>
            <a:r>
              <a:rPr lang="zh-CN" altLang="en-US" sz="2000" b="1" i="1" dirty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：</a:t>
            </a:r>
            <a:r>
              <a:rPr lang="en-US" altLang="zh-CN" sz="2000" dirty="0" smtClean="0">
                <a:latin typeface="Times New Roman" pitchFamily="18" charset="0"/>
                <a:cs typeface="Arial" charset="0"/>
              </a:rPr>
              <a:t>All 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water </a:t>
            </a:r>
            <a:r>
              <a:rPr lang="en-US" altLang="zh-CN" sz="2000" dirty="0" smtClean="0">
                <a:latin typeface="Times New Roman" pitchFamily="18" charset="0"/>
                <a:cs typeface="Arial" charset="0"/>
              </a:rPr>
              <a:t>is pumped  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from the base </a:t>
            </a:r>
            <a:r>
              <a:rPr lang="en-US" altLang="zh-CN" sz="2000" dirty="0" smtClean="0">
                <a:latin typeface="Times New Roman" pitchFamily="18" charset="0"/>
                <a:cs typeface="Arial" charset="0"/>
              </a:rPr>
              <a:t>flow and 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only working 6 hours  every month during the growing </a:t>
            </a:r>
            <a:r>
              <a:rPr lang="en-US" altLang="zh-CN" sz="2000" dirty="0" smtClean="0">
                <a:latin typeface="Times New Roman" pitchFamily="18" charset="0"/>
                <a:cs typeface="Arial" charset="0"/>
              </a:rPr>
              <a:t>season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.</a:t>
            </a:r>
            <a:endParaRPr lang="en-US" altLang="zh-CN" sz="1050" dirty="0">
              <a:latin typeface="Times New Roman" pitchFamily="18" charset="0"/>
              <a:cs typeface="Arial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000" b="1" i="1" dirty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The high-intensity irrigation (Ⅳ)</a:t>
            </a:r>
            <a:r>
              <a:rPr lang="zh-CN" altLang="en-US" sz="2000" b="1" i="1" dirty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：</a:t>
            </a:r>
            <a:r>
              <a:rPr lang="en-US" altLang="zh-CN" sz="2000" dirty="0" smtClean="0">
                <a:latin typeface="Times New Roman" pitchFamily="18" charset="0"/>
                <a:cs typeface="Arial" charset="0"/>
              </a:rPr>
              <a:t>The 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pumping </a:t>
            </a:r>
            <a:r>
              <a:rPr lang="en-US" altLang="zh-CN" sz="2000" dirty="0" smtClean="0">
                <a:latin typeface="Times New Roman" pitchFamily="18" charset="0"/>
                <a:cs typeface="Arial" charset="0"/>
              </a:rPr>
              <a:t>rate is determined by the amount of water demand for marijuana cultivation and 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only working 6 hours  every month during the growing </a:t>
            </a:r>
            <a:r>
              <a:rPr lang="en-US" altLang="zh-CN" sz="2000" dirty="0" smtClean="0">
                <a:latin typeface="Times New Roman" pitchFamily="18" charset="0"/>
                <a:cs typeface="Arial" charset="0"/>
              </a:rPr>
              <a:t>season.  Therefore, 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cs typeface="Arial" charset="0"/>
              </a:rPr>
              <a:t>he 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surface runoff is pumped firstly, and if the surface flow is less than the pumping </a:t>
            </a:r>
            <a:r>
              <a:rPr lang="en-US" altLang="zh-CN" sz="2000" dirty="0" smtClean="0">
                <a:latin typeface="Times New Roman" pitchFamily="18" charset="0"/>
                <a:cs typeface="Arial" charset="0"/>
              </a:rPr>
              <a:t>rate, 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the shortage will be supplied by the base </a:t>
            </a:r>
            <a:r>
              <a:rPr lang="en-US" altLang="zh-CN" sz="2000" dirty="0" smtClean="0">
                <a:latin typeface="Times New Roman" pitchFamily="18" charset="0"/>
                <a:cs typeface="Arial" charset="0"/>
              </a:rPr>
              <a:t>flow.</a:t>
            </a:r>
            <a:r>
              <a:rPr lang="en-US" altLang="zh-CN" sz="2000" b="1" dirty="0" smtClean="0">
                <a:latin typeface="Times New Roman" pitchFamily="18" charset="0"/>
                <a:cs typeface="Arial" charset="0"/>
              </a:rPr>
              <a:t> </a:t>
            </a:r>
            <a:endParaRPr lang="en-US" altLang="zh-CN" sz="20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7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7612" y="323057"/>
            <a:ext cx="8596836" cy="80168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2400" b="1" dirty="0">
                <a:latin typeface="Times New Roman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1" dirty="0">
                <a:solidFill>
                  <a:srgbClr val="0033CC"/>
                </a:solidFill>
                <a:latin typeface="Times New Roman" pitchFamily="18" charset="0"/>
                <a:cs typeface="Times New Roman" panose="02020603050405020304" pitchFamily="18" charset="0"/>
              </a:rPr>
              <a:t>future </a:t>
            </a: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cs typeface="Times New Roman" panose="02020603050405020304" pitchFamily="18" charset="0"/>
              </a:rPr>
              <a:t>stream temperature under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anose="02020603050405020304" pitchFamily="18" charset="0"/>
              </a:rPr>
              <a:t>the low-intensity irrigation ways for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</a:rPr>
              <a:t>the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</a:rPr>
              <a:t>marijuana cultivation</a:t>
            </a:r>
            <a:endParaRPr lang="zh-CN" altLang="en-US" sz="2400" b="1" dirty="0">
              <a:solidFill>
                <a:srgbClr val="C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107950" y="1196752"/>
            <a:ext cx="5459412" cy="648072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tIns="0" bIns="0" anchor="ctr"/>
          <a:lstStyle/>
          <a:p>
            <a:pPr marL="342900" indent="-342900" eaLnBrk="0" hangingPunct="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 i="1" dirty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The low-intensity irrigation (</a:t>
            </a:r>
            <a:r>
              <a:rPr lang="en-US" altLang="zh-CN" sz="2400" b="1" i="1" dirty="0">
                <a:solidFill>
                  <a:srgbClr val="0033CC"/>
                </a:solidFill>
                <a:latin typeface="宋体"/>
                <a:cs typeface="Arial" charset="0"/>
              </a:rPr>
              <a:t>Ⅰ</a:t>
            </a:r>
            <a:r>
              <a:rPr lang="en-US" altLang="zh-CN" sz="2400" b="1" i="1" dirty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)</a:t>
            </a:r>
            <a:endParaRPr lang="zh-CN" altLang="en-US" sz="2400" b="1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11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653136"/>
            <a:ext cx="6394450" cy="20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5567362" y="2386146"/>
            <a:ext cx="3433763" cy="2585323"/>
          </a:xfrm>
          <a:prstGeom prst="rect">
            <a:avLst/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stream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temperature increase when pumping the base flow was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higher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than that when pumping the surface flow </a:t>
            </a:r>
            <a:endParaRPr lang="zh-CN" altLang="en-US" sz="2400" b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938" y="1916832"/>
            <a:ext cx="7456487" cy="2257425"/>
            <a:chOff x="5" y="1071"/>
            <a:chExt cx="4697" cy="1422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" y="1071"/>
              <a:ext cx="4697" cy="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73" y="1077"/>
              <a:ext cx="51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Pumping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32" y="1204"/>
              <a:ext cx="9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s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77" y="1204"/>
              <a:ext cx="16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ite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295" y="1204"/>
              <a:ext cx="7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615" y="1077"/>
              <a:ext cx="13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A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700" y="1077"/>
              <a:ext cx="74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verage stream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1409" y="1077"/>
              <a:ext cx="7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676" y="1308"/>
              <a:ext cx="43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flow (m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1049" y="1288"/>
              <a:ext cx="7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3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1088" y="1308"/>
              <a:ext cx="9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s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1133" y="1288"/>
              <a:ext cx="63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-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1158" y="1288"/>
              <a:ext cx="7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1197" y="1308"/>
              <a:ext cx="8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1237" y="1308"/>
              <a:ext cx="7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1492" y="1077"/>
              <a:ext cx="43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Annual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1866" y="1077"/>
              <a:ext cx="4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watering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2274" y="1077"/>
              <a:ext cx="7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1667" y="1204"/>
              <a:ext cx="26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days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1881" y="1204"/>
              <a:ext cx="7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36" name="Rectangle 24"/>
            <p:cNvSpPr>
              <a:spLocks noChangeArrowheads="1"/>
            </p:cNvSpPr>
            <p:nvPr/>
          </p:nvSpPr>
          <p:spPr bwMode="auto">
            <a:xfrm>
              <a:off x="2340" y="1077"/>
              <a:ext cx="11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S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37" name="Rectangle 25"/>
            <p:cNvSpPr>
              <a:spLocks noChangeArrowheads="1"/>
            </p:cNvSpPr>
            <p:nvPr/>
          </p:nvSpPr>
          <p:spPr bwMode="auto">
            <a:xfrm>
              <a:off x="2405" y="1077"/>
              <a:ext cx="9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tream temperature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40" name="Rectangle 26"/>
            <p:cNvSpPr>
              <a:spLocks noChangeArrowheads="1"/>
            </p:cNvSpPr>
            <p:nvPr/>
          </p:nvSpPr>
          <p:spPr bwMode="auto">
            <a:xfrm>
              <a:off x="3316" y="1077"/>
              <a:ext cx="7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41" name="Rectangle 27"/>
            <p:cNvSpPr>
              <a:spLocks noChangeArrowheads="1"/>
            </p:cNvSpPr>
            <p:nvPr/>
          </p:nvSpPr>
          <p:spPr bwMode="auto">
            <a:xfrm>
              <a:off x="2515" y="1319"/>
              <a:ext cx="45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change (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42" name="Rectangle 28"/>
            <p:cNvSpPr>
              <a:spLocks noChangeArrowheads="1"/>
            </p:cNvSpPr>
            <p:nvPr/>
          </p:nvSpPr>
          <p:spPr bwMode="auto">
            <a:xfrm>
              <a:off x="2914" y="1322"/>
              <a:ext cx="117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℃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43" name="Rectangle 29"/>
            <p:cNvSpPr>
              <a:spLocks noChangeArrowheads="1"/>
            </p:cNvSpPr>
            <p:nvPr/>
          </p:nvSpPr>
          <p:spPr bwMode="auto">
            <a:xfrm>
              <a:off x="3031" y="1319"/>
              <a:ext cx="8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44" name="Rectangle 30"/>
            <p:cNvSpPr>
              <a:spLocks noChangeArrowheads="1"/>
            </p:cNvSpPr>
            <p:nvPr/>
          </p:nvSpPr>
          <p:spPr bwMode="auto">
            <a:xfrm>
              <a:off x="3069" y="1319"/>
              <a:ext cx="7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45" name="Rectangle 31"/>
            <p:cNvSpPr>
              <a:spLocks noChangeArrowheads="1"/>
            </p:cNvSpPr>
            <p:nvPr/>
          </p:nvSpPr>
          <p:spPr bwMode="auto">
            <a:xfrm>
              <a:off x="13" y="1071"/>
              <a:ext cx="54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46" name="Rectangle 32"/>
            <p:cNvSpPr>
              <a:spLocks noChangeArrowheads="1"/>
            </p:cNvSpPr>
            <p:nvPr/>
          </p:nvSpPr>
          <p:spPr bwMode="auto">
            <a:xfrm>
              <a:off x="555" y="1071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47" name="Rectangle 33"/>
            <p:cNvSpPr>
              <a:spLocks noChangeArrowheads="1"/>
            </p:cNvSpPr>
            <p:nvPr/>
          </p:nvSpPr>
          <p:spPr bwMode="auto">
            <a:xfrm>
              <a:off x="560" y="1071"/>
              <a:ext cx="93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48" name="Rectangle 34"/>
            <p:cNvSpPr>
              <a:spLocks noChangeArrowheads="1"/>
            </p:cNvSpPr>
            <p:nvPr/>
          </p:nvSpPr>
          <p:spPr bwMode="auto">
            <a:xfrm>
              <a:off x="1492" y="1071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49" name="Rectangle 35"/>
            <p:cNvSpPr>
              <a:spLocks noChangeArrowheads="1"/>
            </p:cNvSpPr>
            <p:nvPr/>
          </p:nvSpPr>
          <p:spPr bwMode="auto">
            <a:xfrm>
              <a:off x="1497" y="1071"/>
              <a:ext cx="78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50" name="Rectangle 36"/>
            <p:cNvSpPr>
              <a:spLocks noChangeArrowheads="1"/>
            </p:cNvSpPr>
            <p:nvPr/>
          </p:nvSpPr>
          <p:spPr bwMode="auto">
            <a:xfrm>
              <a:off x="2281" y="1071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51" name="Rectangle 37"/>
            <p:cNvSpPr>
              <a:spLocks noChangeArrowheads="1"/>
            </p:cNvSpPr>
            <p:nvPr/>
          </p:nvSpPr>
          <p:spPr bwMode="auto">
            <a:xfrm>
              <a:off x="2286" y="1071"/>
              <a:ext cx="122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52" name="Rectangle 38"/>
            <p:cNvSpPr>
              <a:spLocks noChangeArrowheads="1"/>
            </p:cNvSpPr>
            <p:nvPr/>
          </p:nvSpPr>
          <p:spPr bwMode="auto">
            <a:xfrm>
              <a:off x="191" y="1560"/>
              <a:ext cx="10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53" name="Rectangle 39"/>
            <p:cNvSpPr>
              <a:spLocks noChangeArrowheads="1"/>
            </p:cNvSpPr>
            <p:nvPr/>
          </p:nvSpPr>
          <p:spPr bwMode="auto">
            <a:xfrm>
              <a:off x="249" y="1560"/>
              <a:ext cx="7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54" name="Rectangle 40"/>
            <p:cNvSpPr>
              <a:spLocks noChangeArrowheads="1"/>
            </p:cNvSpPr>
            <p:nvPr/>
          </p:nvSpPr>
          <p:spPr bwMode="auto">
            <a:xfrm>
              <a:off x="733" y="1560"/>
              <a:ext cx="25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4.13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55" name="Rectangle 41"/>
            <p:cNvSpPr>
              <a:spLocks noChangeArrowheads="1"/>
            </p:cNvSpPr>
            <p:nvPr/>
          </p:nvSpPr>
          <p:spPr bwMode="auto">
            <a:xfrm>
              <a:off x="937" y="1560"/>
              <a:ext cx="7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56" name="Rectangle 42"/>
            <p:cNvSpPr>
              <a:spLocks noChangeArrowheads="1"/>
            </p:cNvSpPr>
            <p:nvPr/>
          </p:nvSpPr>
          <p:spPr bwMode="auto">
            <a:xfrm>
              <a:off x="1726" y="1560"/>
              <a:ext cx="16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86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57" name="Rectangle 43"/>
            <p:cNvSpPr>
              <a:spLocks noChangeArrowheads="1"/>
            </p:cNvSpPr>
            <p:nvPr/>
          </p:nvSpPr>
          <p:spPr bwMode="auto">
            <a:xfrm>
              <a:off x="1843" y="1560"/>
              <a:ext cx="7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58" name="Rectangle 44"/>
            <p:cNvSpPr>
              <a:spLocks noChangeArrowheads="1"/>
            </p:cNvSpPr>
            <p:nvPr/>
          </p:nvSpPr>
          <p:spPr bwMode="auto">
            <a:xfrm>
              <a:off x="2632" y="1560"/>
              <a:ext cx="2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+0.2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59" name="Rectangle 45"/>
            <p:cNvSpPr>
              <a:spLocks noChangeArrowheads="1"/>
            </p:cNvSpPr>
            <p:nvPr/>
          </p:nvSpPr>
          <p:spPr bwMode="auto">
            <a:xfrm>
              <a:off x="2844" y="1560"/>
              <a:ext cx="7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60" name="Rectangle 46"/>
            <p:cNvSpPr>
              <a:spLocks noChangeArrowheads="1"/>
            </p:cNvSpPr>
            <p:nvPr/>
          </p:nvSpPr>
          <p:spPr bwMode="auto">
            <a:xfrm>
              <a:off x="13" y="1554"/>
              <a:ext cx="54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61" name="Rectangle 47"/>
            <p:cNvSpPr>
              <a:spLocks noChangeArrowheads="1"/>
            </p:cNvSpPr>
            <p:nvPr/>
          </p:nvSpPr>
          <p:spPr bwMode="auto">
            <a:xfrm>
              <a:off x="555" y="1554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62" name="Rectangle 48"/>
            <p:cNvSpPr>
              <a:spLocks noChangeArrowheads="1"/>
            </p:cNvSpPr>
            <p:nvPr/>
          </p:nvSpPr>
          <p:spPr bwMode="auto">
            <a:xfrm>
              <a:off x="560" y="1554"/>
              <a:ext cx="93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63" name="Rectangle 49"/>
            <p:cNvSpPr>
              <a:spLocks noChangeArrowheads="1"/>
            </p:cNvSpPr>
            <p:nvPr/>
          </p:nvSpPr>
          <p:spPr bwMode="auto">
            <a:xfrm>
              <a:off x="1492" y="1554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64" name="Rectangle 50"/>
            <p:cNvSpPr>
              <a:spLocks noChangeArrowheads="1"/>
            </p:cNvSpPr>
            <p:nvPr/>
          </p:nvSpPr>
          <p:spPr bwMode="auto">
            <a:xfrm>
              <a:off x="1497" y="1554"/>
              <a:ext cx="78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65" name="Rectangle 51"/>
            <p:cNvSpPr>
              <a:spLocks noChangeArrowheads="1"/>
            </p:cNvSpPr>
            <p:nvPr/>
          </p:nvSpPr>
          <p:spPr bwMode="auto">
            <a:xfrm>
              <a:off x="2281" y="1554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66" name="Rectangle 52"/>
            <p:cNvSpPr>
              <a:spLocks noChangeArrowheads="1"/>
            </p:cNvSpPr>
            <p:nvPr/>
          </p:nvSpPr>
          <p:spPr bwMode="auto">
            <a:xfrm>
              <a:off x="2286" y="1554"/>
              <a:ext cx="122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67" name="Rectangle 53"/>
            <p:cNvSpPr>
              <a:spLocks noChangeArrowheads="1"/>
            </p:cNvSpPr>
            <p:nvPr/>
          </p:nvSpPr>
          <p:spPr bwMode="auto">
            <a:xfrm>
              <a:off x="191" y="1791"/>
              <a:ext cx="10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68" name="Rectangle 54"/>
            <p:cNvSpPr>
              <a:spLocks noChangeArrowheads="1"/>
            </p:cNvSpPr>
            <p:nvPr/>
          </p:nvSpPr>
          <p:spPr bwMode="auto">
            <a:xfrm>
              <a:off x="249" y="1791"/>
              <a:ext cx="7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69" name="Rectangle 55"/>
            <p:cNvSpPr>
              <a:spLocks noChangeArrowheads="1"/>
            </p:cNvSpPr>
            <p:nvPr/>
          </p:nvSpPr>
          <p:spPr bwMode="auto">
            <a:xfrm>
              <a:off x="733" y="1791"/>
              <a:ext cx="25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3.72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70" name="Rectangle 56"/>
            <p:cNvSpPr>
              <a:spLocks noChangeArrowheads="1"/>
            </p:cNvSpPr>
            <p:nvPr/>
          </p:nvSpPr>
          <p:spPr bwMode="auto">
            <a:xfrm>
              <a:off x="937" y="1791"/>
              <a:ext cx="7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71" name="Rectangle 57"/>
            <p:cNvSpPr>
              <a:spLocks noChangeArrowheads="1"/>
            </p:cNvSpPr>
            <p:nvPr/>
          </p:nvSpPr>
          <p:spPr bwMode="auto">
            <a:xfrm>
              <a:off x="1726" y="1791"/>
              <a:ext cx="16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85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72" name="Rectangle 58"/>
            <p:cNvSpPr>
              <a:spLocks noChangeArrowheads="1"/>
            </p:cNvSpPr>
            <p:nvPr/>
          </p:nvSpPr>
          <p:spPr bwMode="auto">
            <a:xfrm>
              <a:off x="1843" y="1791"/>
              <a:ext cx="7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73" name="Rectangle 59"/>
            <p:cNvSpPr>
              <a:spLocks noChangeArrowheads="1"/>
            </p:cNvSpPr>
            <p:nvPr/>
          </p:nvSpPr>
          <p:spPr bwMode="auto">
            <a:xfrm>
              <a:off x="2632" y="1791"/>
              <a:ext cx="2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+0.1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74" name="Rectangle 60"/>
            <p:cNvSpPr>
              <a:spLocks noChangeArrowheads="1"/>
            </p:cNvSpPr>
            <p:nvPr/>
          </p:nvSpPr>
          <p:spPr bwMode="auto">
            <a:xfrm>
              <a:off x="2844" y="1791"/>
              <a:ext cx="7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75" name="Rectangle 61"/>
            <p:cNvSpPr>
              <a:spLocks noChangeArrowheads="1"/>
            </p:cNvSpPr>
            <p:nvPr/>
          </p:nvSpPr>
          <p:spPr bwMode="auto">
            <a:xfrm>
              <a:off x="191" y="2021"/>
              <a:ext cx="10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3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76" name="Rectangle 62"/>
            <p:cNvSpPr>
              <a:spLocks noChangeArrowheads="1"/>
            </p:cNvSpPr>
            <p:nvPr/>
          </p:nvSpPr>
          <p:spPr bwMode="auto">
            <a:xfrm>
              <a:off x="249" y="2021"/>
              <a:ext cx="7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77" name="Rectangle 63"/>
            <p:cNvSpPr>
              <a:spLocks noChangeArrowheads="1"/>
            </p:cNvSpPr>
            <p:nvPr/>
          </p:nvSpPr>
          <p:spPr bwMode="auto">
            <a:xfrm>
              <a:off x="733" y="2021"/>
              <a:ext cx="25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9.01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78" name="Rectangle 64"/>
            <p:cNvSpPr>
              <a:spLocks noChangeArrowheads="1"/>
            </p:cNvSpPr>
            <p:nvPr/>
          </p:nvSpPr>
          <p:spPr bwMode="auto">
            <a:xfrm>
              <a:off x="937" y="2021"/>
              <a:ext cx="7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79" name="Rectangle 65"/>
            <p:cNvSpPr>
              <a:spLocks noChangeArrowheads="1"/>
            </p:cNvSpPr>
            <p:nvPr/>
          </p:nvSpPr>
          <p:spPr bwMode="auto">
            <a:xfrm>
              <a:off x="1726" y="2021"/>
              <a:ext cx="22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108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80" name="Rectangle 66"/>
            <p:cNvSpPr>
              <a:spLocks noChangeArrowheads="1"/>
            </p:cNvSpPr>
            <p:nvPr/>
          </p:nvSpPr>
          <p:spPr bwMode="auto">
            <a:xfrm>
              <a:off x="1901" y="2021"/>
              <a:ext cx="7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81" name="Rectangle 67"/>
            <p:cNvSpPr>
              <a:spLocks noChangeArrowheads="1"/>
            </p:cNvSpPr>
            <p:nvPr/>
          </p:nvSpPr>
          <p:spPr bwMode="auto">
            <a:xfrm>
              <a:off x="2632" y="2021"/>
              <a:ext cx="32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+0.04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82" name="Rectangle 68"/>
            <p:cNvSpPr>
              <a:spLocks noChangeArrowheads="1"/>
            </p:cNvSpPr>
            <p:nvPr/>
          </p:nvSpPr>
          <p:spPr bwMode="auto">
            <a:xfrm>
              <a:off x="2902" y="2021"/>
              <a:ext cx="7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583" name="Rectangle 69"/>
            <p:cNvSpPr>
              <a:spLocks noChangeArrowheads="1"/>
            </p:cNvSpPr>
            <p:nvPr/>
          </p:nvSpPr>
          <p:spPr bwMode="auto">
            <a:xfrm>
              <a:off x="5" y="2251"/>
              <a:ext cx="55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84" name="Rectangle 70"/>
            <p:cNvSpPr>
              <a:spLocks noChangeArrowheads="1"/>
            </p:cNvSpPr>
            <p:nvPr/>
          </p:nvSpPr>
          <p:spPr bwMode="auto">
            <a:xfrm>
              <a:off x="547" y="2251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85" name="Rectangle 71"/>
            <p:cNvSpPr>
              <a:spLocks noChangeArrowheads="1"/>
            </p:cNvSpPr>
            <p:nvPr/>
          </p:nvSpPr>
          <p:spPr bwMode="auto">
            <a:xfrm>
              <a:off x="552" y="2251"/>
              <a:ext cx="94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86" name="Rectangle 72"/>
            <p:cNvSpPr>
              <a:spLocks noChangeArrowheads="1"/>
            </p:cNvSpPr>
            <p:nvPr/>
          </p:nvSpPr>
          <p:spPr bwMode="auto">
            <a:xfrm>
              <a:off x="1484" y="2251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87" name="Rectangle 73"/>
            <p:cNvSpPr>
              <a:spLocks noChangeArrowheads="1"/>
            </p:cNvSpPr>
            <p:nvPr/>
          </p:nvSpPr>
          <p:spPr bwMode="auto">
            <a:xfrm>
              <a:off x="1489" y="2251"/>
              <a:ext cx="79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88" name="Rectangle 74"/>
            <p:cNvSpPr>
              <a:spLocks noChangeArrowheads="1"/>
            </p:cNvSpPr>
            <p:nvPr/>
          </p:nvSpPr>
          <p:spPr bwMode="auto">
            <a:xfrm>
              <a:off x="2273" y="2251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89" name="Rectangle 75"/>
            <p:cNvSpPr>
              <a:spLocks noChangeArrowheads="1"/>
            </p:cNvSpPr>
            <p:nvPr/>
          </p:nvSpPr>
          <p:spPr bwMode="auto">
            <a:xfrm>
              <a:off x="2278" y="2251"/>
              <a:ext cx="1229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90" name="Rectangle 76"/>
            <p:cNvSpPr>
              <a:spLocks noChangeArrowheads="1"/>
            </p:cNvSpPr>
            <p:nvPr/>
          </p:nvSpPr>
          <p:spPr bwMode="auto">
            <a:xfrm>
              <a:off x="73" y="2257"/>
              <a:ext cx="83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88" name="矩形 13"/>
          <p:cNvSpPr>
            <a:spLocks noChangeArrowheads="1"/>
          </p:cNvSpPr>
          <p:nvPr/>
        </p:nvSpPr>
        <p:spPr bwMode="auto">
          <a:xfrm>
            <a:off x="107504" y="4005064"/>
            <a:ext cx="5459412" cy="648072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tIns="0" bIns="0" anchor="ctr"/>
          <a:lstStyle/>
          <a:p>
            <a:pPr marL="342900" indent="-342900" eaLnBrk="0" hangingPunct="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 i="1" dirty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The low-intensity irrigation </a:t>
            </a:r>
            <a:r>
              <a:rPr lang="en-US" altLang="zh-CN" sz="2400" b="1" i="1" dirty="0" smtClean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zh-CN" sz="2400" b="1" i="1" dirty="0" smtClean="0">
                <a:solidFill>
                  <a:srgbClr val="0033CC"/>
                </a:solidFill>
                <a:latin typeface="宋体"/>
                <a:cs typeface="Arial" charset="0"/>
              </a:rPr>
              <a:t>Ⅱ</a:t>
            </a:r>
            <a:r>
              <a:rPr lang="en-US" altLang="zh-CN" sz="2400" b="1" i="1" dirty="0" smtClean="0">
                <a:solidFill>
                  <a:srgbClr val="0033CC"/>
                </a:solidFill>
                <a:latin typeface="Times New Roman" pitchFamily="18" charset="0"/>
                <a:cs typeface="Arial" charset="0"/>
              </a:rPr>
              <a:t>)</a:t>
            </a:r>
            <a:endParaRPr lang="zh-CN" altLang="en-US" sz="2400" b="1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098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223636" y="107033"/>
            <a:ext cx="8596836" cy="80168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2400" b="1" dirty="0">
                <a:latin typeface="Times New Roman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1" dirty="0">
                <a:solidFill>
                  <a:srgbClr val="0033CC"/>
                </a:solidFill>
                <a:latin typeface="Times New Roman" pitchFamily="18" charset="0"/>
                <a:cs typeface="Times New Roman" panose="02020603050405020304" pitchFamily="18" charset="0"/>
              </a:rPr>
              <a:t>future </a:t>
            </a: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cs typeface="Times New Roman" panose="02020603050405020304" pitchFamily="18" charset="0"/>
              </a:rPr>
              <a:t>stream temperature under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anose="02020603050405020304" pitchFamily="18" charset="0"/>
              </a:rPr>
              <a:t>the high-intensity ways of irrigation for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</a:rPr>
              <a:t>the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</a:rPr>
              <a:t>marijuana cultivation</a:t>
            </a:r>
            <a:endParaRPr lang="zh-CN" altLang="en-US" sz="2400" b="1" dirty="0">
              <a:solidFill>
                <a:srgbClr val="C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124744"/>
            <a:ext cx="7500937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463701" y="3140968"/>
            <a:ext cx="790189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Arial" charset="0"/>
              </a:rPr>
              <a:t>Stream temperature </a:t>
            </a:r>
            <a:r>
              <a:rPr lang="en-US" altLang="zh-CN" dirty="0" smtClean="0">
                <a:latin typeface="Times New Roman" pitchFamily="18" charset="0"/>
                <a:cs typeface="Arial" charset="0"/>
              </a:rPr>
              <a:t>change</a:t>
            </a:r>
            <a:r>
              <a:rPr lang="en-US" altLang="zh-CN" baseline="30000" dirty="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Arial" charset="0"/>
              </a:rPr>
              <a:t> is the result from the high-intensity 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irrigation (Ⅲ) way. </a:t>
            </a:r>
          </a:p>
          <a:p>
            <a:pPr>
              <a:buFontTx/>
              <a:buNone/>
            </a:pPr>
            <a:r>
              <a:rPr lang="en-US" altLang="zh-CN" dirty="0" smtClean="0">
                <a:latin typeface="Times New Roman" pitchFamily="18" charset="0"/>
                <a:cs typeface="Arial" charset="0"/>
              </a:rPr>
              <a:t>Stream 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temperature change</a:t>
            </a:r>
            <a:r>
              <a:rPr lang="en-US" altLang="zh-CN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Arial" charset="0"/>
              </a:rPr>
              <a:t>is the result from the 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high-intensity irrigation </a:t>
            </a:r>
            <a:r>
              <a:rPr lang="en-US" altLang="zh-CN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zh-CN" dirty="0" smtClean="0">
                <a:latin typeface="宋体"/>
                <a:ea typeface="宋体"/>
                <a:cs typeface="Arial" charset="0"/>
              </a:rPr>
              <a:t>Ⅳ</a:t>
            </a:r>
            <a:r>
              <a:rPr lang="en-US" altLang="zh-CN" dirty="0" smtClean="0">
                <a:latin typeface="Times New Roman" pitchFamily="18" charset="0"/>
                <a:cs typeface="Arial" charset="0"/>
              </a:rPr>
              <a:t>) way. </a:t>
            </a:r>
            <a:endParaRPr lang="zh-CN" altLang="en-US" dirty="0">
              <a:cs typeface="Arial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646612" y="3933056"/>
            <a:ext cx="7497263" cy="184665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The increase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of stream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temperature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resulted from the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Ⅳth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宋体"/>
                <a:ea typeface="宋体"/>
                <a:cs typeface="Arial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irrigation way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is less the </a:t>
            </a:r>
            <a:r>
              <a:rPr lang="en-US" altLang="zh-CN" sz="2400" dirty="0">
                <a:latin typeface="Times New Roman" pitchFamily="18" charset="0"/>
                <a:cs typeface="Arial" charset="0"/>
              </a:rPr>
              <a:t>Ⅲ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宋体"/>
                <a:ea typeface="宋体"/>
                <a:cs typeface="Arial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irrigation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way.</a:t>
            </a:r>
          </a:p>
          <a:p>
            <a:pPr eaLnBrk="1" hangingPunct="1">
              <a:buClr>
                <a:srgbClr val="C00000"/>
              </a:buClr>
            </a:pP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More base flow pumped, higher increase stream temperature. </a:t>
            </a:r>
            <a:endParaRPr lang="zh-CN" altLang="en-US" sz="2400" b="1" baseline="300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7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7612" y="404665"/>
            <a:ext cx="8596836" cy="1008112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2400" b="1" dirty="0">
                <a:latin typeface="Times New Roman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1" dirty="0" smtClean="0">
                <a:latin typeface="Times New Roman" pitchFamily="18" charset="0"/>
                <a:cs typeface="Times New Roman" panose="02020603050405020304" pitchFamily="18" charset="0"/>
              </a:rPr>
              <a:t>stream temperature response to the climate change and the 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Ⅳth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anose="02020603050405020304" pitchFamily="18" charset="0"/>
              </a:rPr>
              <a:t>ways of irrigation for </a:t>
            </a:r>
            <a:r>
              <a:rPr lang="en-US" altLang="zh-CN" sz="2400" b="1" dirty="0" smtClean="0">
                <a:latin typeface="Times New Roman" pitchFamily="18" charset="0"/>
              </a:rPr>
              <a:t>the </a:t>
            </a:r>
            <a:r>
              <a:rPr lang="en-US" altLang="zh-CN" sz="2400" b="1" dirty="0">
                <a:latin typeface="Times New Roman" pitchFamily="18" charset="0"/>
              </a:rPr>
              <a:t>marijuana </a:t>
            </a:r>
            <a:r>
              <a:rPr lang="en-US" altLang="zh-CN" sz="2400" b="1" dirty="0" smtClean="0">
                <a:latin typeface="Times New Roman" pitchFamily="18" charset="0"/>
              </a:rPr>
              <a:t>cultivation at the pumping sites</a:t>
            </a:r>
            <a:endParaRPr lang="zh-CN" altLang="en-US" sz="2400" b="1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7" y="1988294"/>
            <a:ext cx="841057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23528" y="4392974"/>
            <a:ext cx="8173861" cy="221599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Both the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increase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of air temperature under climate change and the water diversion for the irrigation of </a:t>
            </a:r>
            <a:r>
              <a:rPr lang="en-US" altLang="zh-CN" sz="2400" b="1" dirty="0">
                <a:latin typeface="Times New Roman" pitchFamily="18" charset="0"/>
              </a:rPr>
              <a:t>marijuana cultivation </a:t>
            </a:r>
            <a:r>
              <a:rPr lang="en-US" altLang="zh-CN" sz="2400" b="1" dirty="0" smtClean="0">
                <a:latin typeface="Times New Roman" pitchFamily="18" charset="0"/>
              </a:rPr>
              <a:t>will cause the stream temperature increase. However, their contribution of the increase is different. </a:t>
            </a:r>
          </a:p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Times New Roman" pitchFamily="18" charset="0"/>
              </a:rPr>
              <a:t> the quantification </a:t>
            </a:r>
            <a:r>
              <a:rPr lang="en-US" altLang="zh-CN" sz="2400" b="1" dirty="0" smtClean="0">
                <a:latin typeface="Times New Roman" pitchFamily="18" charset="0"/>
              </a:rPr>
              <a:t>of the contribution for the increase of stream temperature is under way. </a:t>
            </a:r>
            <a:endParaRPr lang="zh-CN" altLang="en-US" sz="2400" b="1" baseline="300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91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0" y="0"/>
          <a:ext cx="91440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4" name="Image" r:id="rId3" imgW="7428571" imgH="2146032" progId="">
                  <p:embed/>
                </p:oleObj>
              </mc:Choice>
              <mc:Fallback>
                <p:oleObj name="Image" r:id="rId3" imgW="7428571" imgH="214603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0"/>
                        <a:ext cx="9144000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2" descr="11-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0438"/>
            <a:ext cx="9144000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5496" y="1628800"/>
            <a:ext cx="90010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4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</a:t>
            </a:r>
            <a:r>
              <a:rPr lang="en-US" altLang="zh-CN" sz="4400" b="1" dirty="0" err="1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attension</a:t>
            </a:r>
            <a:r>
              <a:rPr lang="en-US" altLang="zh-CN" sz="44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1591206" y="3500438"/>
            <a:ext cx="5976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you have any comments, please contact me. My email is dediliu@whu.edu.cn</a:t>
            </a:r>
            <a:endParaRPr lang="zh-CN" altLang="en-US" sz="2400" b="1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329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>
            <a:spLocks/>
          </p:cNvSpPr>
          <p:nvPr/>
        </p:nvSpPr>
        <p:spPr bwMode="auto">
          <a:xfrm>
            <a:off x="137647" y="42863"/>
            <a:ext cx="6551613" cy="68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92695"/>
            <a:ext cx="9144000" cy="720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6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504" y="1255400"/>
            <a:ext cx="65817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lvl="2" indent="-457200">
              <a:spcBef>
                <a:spcPct val="500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Stream temperature, the primary driver of aquatic ecosystems </a:t>
            </a:r>
            <a:r>
              <a:rPr lang="en-US" altLang="zh-CN" sz="2800" b="1" dirty="0">
                <a:latin typeface="Times New Roman" pitchFamily="18" charset="0"/>
                <a:cs typeface="Arial" charset="0"/>
              </a:rPr>
              <a:t>, can greatly impact the survival of the creatures </a:t>
            </a:r>
            <a:r>
              <a:rPr lang="en-US" altLang="zh-CN" sz="2800" b="1" dirty="0" smtClean="0">
                <a:latin typeface="Times New Roman" pitchFamily="18" charset="0"/>
                <a:cs typeface="Arial" charset="0"/>
              </a:rPr>
              <a:t>and </a:t>
            </a:r>
            <a:r>
              <a:rPr lang="en-US" altLang="zh-CN" sz="2800" b="1" dirty="0">
                <a:latin typeface="Times New Roman" pitchFamily="18" charset="0"/>
                <a:cs typeface="Arial" charset="0"/>
              </a:rPr>
              <a:t>is influenced by meteorological </a:t>
            </a:r>
            <a:r>
              <a:rPr lang="en-US" altLang="zh-CN" sz="2800" b="1" dirty="0" smtClean="0">
                <a:latin typeface="Times New Roman" pitchFamily="18" charset="0"/>
                <a:cs typeface="Arial" charset="0"/>
              </a:rPr>
              <a:t>and </a:t>
            </a:r>
            <a:r>
              <a:rPr lang="en-US" altLang="zh-CN" sz="2800" b="1" dirty="0">
                <a:latin typeface="Times New Roman" pitchFamily="18" charset="0"/>
                <a:cs typeface="Arial" charset="0"/>
              </a:rPr>
              <a:t>hydrological </a:t>
            </a:r>
            <a:r>
              <a:rPr lang="en-US" altLang="zh-CN" sz="2800" b="1" dirty="0" smtClean="0">
                <a:latin typeface="Times New Roman" pitchFamily="18" charset="0"/>
                <a:cs typeface="Arial" charset="0"/>
              </a:rPr>
              <a:t>factors</a:t>
            </a:r>
            <a:endParaRPr lang="en-US" altLang="zh-CN" sz="28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7984" y="4132237"/>
            <a:ext cx="65512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lvl="2" indent="-457200">
              <a:spcBef>
                <a:spcPct val="500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Impacts of climate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change and water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diversion on stream temperature </a:t>
            </a:r>
            <a:r>
              <a:rPr lang="en-US" altLang="zh-CN" sz="2800" b="1" dirty="0">
                <a:latin typeface="Times New Roman" pitchFamily="18" charset="0"/>
                <a:cs typeface="Arial" charset="0"/>
              </a:rPr>
              <a:t>haven’t been fully understood yet      </a:t>
            </a:r>
            <a:endParaRPr lang="zh-CN" altLang="zh-CN" sz="2800" b="1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9" name="Picture 3" descr="C:\Users\Administrator\Desktop\老师要的PPT\2345_image_file_copy_4_看图王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260" y="1368694"/>
            <a:ext cx="2081759" cy="245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650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>
            <a:spLocks/>
          </p:cNvSpPr>
          <p:nvPr/>
        </p:nvSpPr>
        <p:spPr bwMode="auto">
          <a:xfrm>
            <a:off x="137647" y="42863"/>
            <a:ext cx="6551613" cy="68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692695"/>
            <a:ext cx="9144000" cy="720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6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367974" y="1431484"/>
            <a:ext cx="8207446" cy="3293660"/>
            <a:chOff x="152400" y="999364"/>
            <a:chExt cx="8207446" cy="3293660"/>
          </a:xfrm>
        </p:grpSpPr>
        <p:sp>
          <p:nvSpPr>
            <p:cNvPr id="12" name="Rectangle 73"/>
            <p:cNvSpPr>
              <a:spLocks noChangeArrowheads="1"/>
            </p:cNvSpPr>
            <p:nvPr/>
          </p:nvSpPr>
          <p:spPr bwMode="auto">
            <a:xfrm>
              <a:off x="152400" y="2204864"/>
              <a:ext cx="2043336" cy="6120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36000" bIns="36000"/>
            <a:lstStyle/>
            <a:p>
              <a:pPr algn="ctr" eaLnBrk="0" hangingPunct="0">
                <a:buFontTx/>
                <a:buNone/>
              </a:pP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Land use</a:t>
              </a:r>
              <a:r>
                <a:rPr lang="zh-CN" altLang="en-US" dirty="0" smtClean="0">
                  <a:latin typeface="Times New Roman" pitchFamily="18" charset="0"/>
                  <a:cs typeface="Times New Roman" pitchFamily="18" charset="0"/>
                </a:rPr>
                <a:t>、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Soil </a:t>
              </a:r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Forcing</a:t>
              </a:r>
              <a:endParaRPr lang="en-US" altLang="zh-CN" b="1" dirty="0"/>
            </a:p>
          </p:txBody>
        </p:sp>
        <p:cxnSp>
          <p:nvCxnSpPr>
            <p:cNvPr id="13" name="AutoShape 72"/>
            <p:cNvCxnSpPr>
              <a:cxnSpLocks noChangeShapeType="1"/>
            </p:cNvCxnSpPr>
            <p:nvPr/>
          </p:nvCxnSpPr>
          <p:spPr bwMode="auto">
            <a:xfrm rot="-5400000">
              <a:off x="2331956" y="2392667"/>
              <a:ext cx="766" cy="2520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Rectangle 71"/>
            <p:cNvSpPr>
              <a:spLocks noChangeArrowheads="1"/>
            </p:cNvSpPr>
            <p:nvPr/>
          </p:nvSpPr>
          <p:spPr bwMode="auto">
            <a:xfrm>
              <a:off x="2467968" y="2146537"/>
              <a:ext cx="1440000" cy="6180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Hydrological model (VIC)</a:t>
              </a:r>
              <a:endParaRPr lang="en-US" altLang="zh-CN" dirty="0"/>
            </a:p>
          </p:txBody>
        </p:sp>
        <p:sp>
          <p:nvSpPr>
            <p:cNvPr id="15" name="Rectangle 70"/>
            <p:cNvSpPr>
              <a:spLocks noChangeArrowheads="1"/>
            </p:cNvSpPr>
            <p:nvPr/>
          </p:nvSpPr>
          <p:spPr bwMode="auto">
            <a:xfrm>
              <a:off x="4235192" y="2060848"/>
              <a:ext cx="1314000" cy="360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lIns="36000" tIns="72000" rIns="36000" bIns="36000"/>
            <a:lstStyle/>
            <a:p>
              <a:pPr algn="ctr" eaLnBrk="0" hangingPunct="0">
                <a:lnSpc>
                  <a:spcPts val="1800"/>
                </a:lnSpc>
                <a:spcBef>
                  <a:spcPts val="600"/>
                </a:spcBef>
              </a:pP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 Base </a:t>
              </a:r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flow</a:t>
              </a:r>
              <a:endParaRPr lang="en-US" altLang="zh-CN" b="1" dirty="0"/>
            </a:p>
          </p:txBody>
        </p:sp>
        <p:sp>
          <p:nvSpPr>
            <p:cNvPr id="16" name="Rectangle 69"/>
            <p:cNvSpPr>
              <a:spLocks noChangeArrowheads="1"/>
            </p:cNvSpPr>
            <p:nvPr/>
          </p:nvSpPr>
          <p:spPr bwMode="auto">
            <a:xfrm>
              <a:off x="4171175" y="3140479"/>
              <a:ext cx="1440000" cy="6120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 Air temperature</a:t>
              </a:r>
            </a:p>
          </p:txBody>
        </p:sp>
        <p:cxnSp>
          <p:nvCxnSpPr>
            <p:cNvPr id="17" name="AutoShape 68"/>
            <p:cNvCxnSpPr>
              <a:cxnSpLocks noChangeShapeType="1"/>
            </p:cNvCxnSpPr>
            <p:nvPr/>
          </p:nvCxnSpPr>
          <p:spPr bwMode="auto">
            <a:xfrm flipV="1">
              <a:off x="5546732" y="2234947"/>
              <a:ext cx="4788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67"/>
            <p:cNvCxnSpPr>
              <a:cxnSpLocks noChangeShapeType="1"/>
            </p:cNvCxnSpPr>
            <p:nvPr/>
          </p:nvCxnSpPr>
          <p:spPr bwMode="auto">
            <a:xfrm flipH="1">
              <a:off x="6022043" y="2227358"/>
              <a:ext cx="0" cy="12240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66"/>
            <p:cNvCxnSpPr>
              <a:cxnSpLocks noChangeShapeType="1"/>
            </p:cNvCxnSpPr>
            <p:nvPr/>
          </p:nvCxnSpPr>
          <p:spPr bwMode="auto">
            <a:xfrm flipV="1">
              <a:off x="6025865" y="2887395"/>
              <a:ext cx="792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Rectangle 65"/>
            <p:cNvSpPr>
              <a:spLocks noChangeArrowheads="1"/>
            </p:cNvSpPr>
            <p:nvPr/>
          </p:nvSpPr>
          <p:spPr bwMode="auto">
            <a:xfrm>
              <a:off x="6813926" y="2566447"/>
              <a:ext cx="1368000" cy="6480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 eaLnBrk="0" hangingPunct="0">
                <a:spcBef>
                  <a:spcPts val="1200"/>
                </a:spcBef>
              </a:pP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The ANN model</a:t>
              </a:r>
            </a:p>
          </p:txBody>
        </p:sp>
        <p:sp>
          <p:nvSpPr>
            <p:cNvPr id="21" name="Rectangle 64"/>
            <p:cNvSpPr>
              <a:spLocks noChangeArrowheads="1"/>
            </p:cNvSpPr>
            <p:nvPr/>
          </p:nvSpPr>
          <p:spPr bwMode="auto">
            <a:xfrm>
              <a:off x="6823300" y="3645024"/>
              <a:ext cx="1368152" cy="6480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0" rIns="36000" bIns="0"/>
            <a:lstStyle/>
            <a:p>
              <a:pPr algn="ctr" eaLnBrk="0" hangingPunct="0"/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 Stream temperature</a:t>
              </a:r>
            </a:p>
          </p:txBody>
        </p:sp>
        <p:cxnSp>
          <p:nvCxnSpPr>
            <p:cNvPr id="32" name="AutoShape 53"/>
            <p:cNvCxnSpPr>
              <a:cxnSpLocks noChangeShapeType="1"/>
            </p:cNvCxnSpPr>
            <p:nvPr/>
          </p:nvCxnSpPr>
          <p:spPr bwMode="auto">
            <a:xfrm rot="60000" flipV="1">
              <a:off x="5551535" y="2708296"/>
              <a:ext cx="4788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72"/>
            <p:cNvCxnSpPr>
              <a:cxnSpLocks noChangeShapeType="1"/>
            </p:cNvCxnSpPr>
            <p:nvPr/>
          </p:nvCxnSpPr>
          <p:spPr bwMode="auto">
            <a:xfrm rot="-5400000">
              <a:off x="4048517" y="2338240"/>
              <a:ext cx="766" cy="2880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Rectangle 70"/>
            <p:cNvSpPr>
              <a:spLocks noChangeArrowheads="1"/>
            </p:cNvSpPr>
            <p:nvPr/>
          </p:nvSpPr>
          <p:spPr bwMode="auto">
            <a:xfrm>
              <a:off x="4235191" y="2521768"/>
              <a:ext cx="1314000" cy="396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lIns="0" tIns="72000" rIns="0" bIns="36000"/>
            <a:lstStyle/>
            <a:p>
              <a:pPr eaLnBrk="0" hangingPunct="0">
                <a:lnSpc>
                  <a:spcPts val="1800"/>
                </a:lnSpc>
                <a:spcBef>
                  <a:spcPts val="600"/>
                </a:spcBef>
              </a:pPr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Direct runoff</a:t>
              </a:r>
              <a:endParaRPr lang="en-US" altLang="zh-CN" b="1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84949" y="1988840"/>
              <a:ext cx="1440000" cy="9894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AutoShape 68"/>
            <p:cNvCxnSpPr>
              <a:cxnSpLocks noChangeShapeType="1"/>
            </p:cNvCxnSpPr>
            <p:nvPr/>
          </p:nvCxnSpPr>
          <p:spPr bwMode="auto">
            <a:xfrm flipV="1">
              <a:off x="5603927" y="3446479"/>
              <a:ext cx="414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矩形 62"/>
            <p:cNvSpPr/>
            <p:nvPr/>
          </p:nvSpPr>
          <p:spPr>
            <a:xfrm>
              <a:off x="6021686" y="2519051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smtClean="0">
                  <a:latin typeface="Times New Roman" pitchFamily="18" charset="0"/>
                  <a:cs typeface="Times New Roman" pitchFamily="18" charset="0"/>
                </a:rPr>
                <a:t>Inputs</a:t>
              </a:r>
              <a:endParaRPr lang="zh-CN" altLang="en-US" i="1" dirty="0"/>
            </a:p>
          </p:txBody>
        </p:sp>
        <p:cxnSp>
          <p:nvCxnSpPr>
            <p:cNvPr id="64" name="AutoShape 66"/>
            <p:cNvCxnSpPr>
              <a:cxnSpLocks noChangeShapeType="1"/>
            </p:cNvCxnSpPr>
            <p:nvPr/>
          </p:nvCxnSpPr>
          <p:spPr bwMode="auto">
            <a:xfrm rot="5400000" flipV="1">
              <a:off x="7283929" y="3438135"/>
              <a:ext cx="432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矩形 64"/>
            <p:cNvSpPr/>
            <p:nvPr/>
          </p:nvSpPr>
          <p:spPr>
            <a:xfrm>
              <a:off x="7508331" y="3223405"/>
              <a:ext cx="851515" cy="305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smtClean="0">
                  <a:latin typeface="Times New Roman" pitchFamily="18" charset="0"/>
                  <a:cs typeface="Times New Roman" pitchFamily="18" charset="0"/>
                </a:rPr>
                <a:t>Output</a:t>
              </a:r>
              <a:endParaRPr lang="zh-CN" altLang="en-US" i="1" dirty="0"/>
            </a:p>
          </p:txBody>
        </p:sp>
        <p:sp>
          <p:nvSpPr>
            <p:cNvPr id="66" name="六边形 65"/>
            <p:cNvSpPr/>
            <p:nvPr/>
          </p:nvSpPr>
          <p:spPr>
            <a:xfrm>
              <a:off x="755576" y="3140968"/>
              <a:ext cx="1442325" cy="716684"/>
            </a:xfrm>
            <a:prstGeom prst="hexagon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Climate change</a:t>
              </a:r>
              <a:endParaRPr lang="zh-CN" altLang="en-US" sz="2000" b="1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>
            <a:xfrm flipV="1">
              <a:off x="1475656" y="2780928"/>
              <a:ext cx="0" cy="360000"/>
            </a:xfrm>
            <a:prstGeom prst="straightConnector1">
              <a:avLst/>
            </a:prstGeom>
            <a:ln w="19050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V="1">
              <a:off x="2197901" y="3500774"/>
              <a:ext cx="1973274" cy="0"/>
            </a:xfrm>
            <a:prstGeom prst="straightConnector1">
              <a:avLst/>
            </a:prstGeom>
            <a:ln w="19050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六边形 71"/>
            <p:cNvSpPr/>
            <p:nvPr/>
          </p:nvSpPr>
          <p:spPr>
            <a:xfrm>
              <a:off x="4154469" y="999364"/>
              <a:ext cx="1442325" cy="716684"/>
            </a:xfrm>
            <a:prstGeom prst="hexagon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2000" b="1" i="1" dirty="0">
                  <a:solidFill>
                    <a:srgbClr val="7030A0"/>
                  </a:solidFill>
                  <a:latin typeface="Times New Roman" pitchFamily="18" charset="0"/>
                  <a:cs typeface="Arial" charset="0"/>
                </a:rPr>
                <a:t>water diversion</a:t>
              </a:r>
              <a:endParaRPr lang="zh-CN" altLang="en-US" sz="2000" b="1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右箭头 72"/>
            <p:cNvSpPr/>
            <p:nvPr/>
          </p:nvSpPr>
          <p:spPr>
            <a:xfrm rot="-5400000">
              <a:off x="4748160" y="1669326"/>
              <a:ext cx="256889" cy="360041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4597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64096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 land surface is modeled as a grid </a:t>
            </a:r>
            <a:r>
              <a:rPr lang="en-US" dirty="0">
                <a:solidFill>
                  <a:srgbClr val="FF0000"/>
                </a:solidFill>
              </a:rPr>
              <a:t>of large (&gt;&gt;1km</a:t>
            </a:r>
            <a:r>
              <a:rPr lang="en-US" dirty="0"/>
              <a:t>), flat, uniform cells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Sub-grid heterogeneity (e.g. elevation, land cover) is handled via statistical distributions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Inputs are time series of daily or sub-daily meteorological drivers (e.g. precipitation, air temperature, wind speed)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Land-atmosphere fluxes, and the water and energy balances at the land surface, are simulated at a daily or sub-daily time step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Water can only enter a grid cell via the atmosphere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Non-channel flow between grid cells is ignored</a:t>
            </a:r>
          </a:p>
          <a:p>
            <a:pPr lvl="2"/>
            <a:r>
              <a:rPr lang="en-US" dirty="0"/>
              <a:t>The portions of surface and subsurface runoff that reach the local channel network within a grid cell are assumed to be &gt;&gt; the portions that cross grid cell boundaries into neighboring cells</a:t>
            </a:r>
          </a:p>
          <a:p>
            <a:pPr lvl="1"/>
            <a:r>
              <a:rPr lang="en-US" dirty="0"/>
              <a:t>Once water reaches the channel network, it is assumed to stay in the channel (it cannot flow back into the soil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Grid cells are simulated independently of each other</a:t>
            </a:r>
          </a:p>
          <a:p>
            <a:pPr lvl="1"/>
            <a:r>
              <a:rPr lang="en-US" dirty="0"/>
              <a:t>Entire simulation is run for each grid cell separately, 1 grid cell at a time, rather than, for each time step, looping over all grid cells</a:t>
            </a:r>
          </a:p>
          <a:p>
            <a:pPr lvl="1"/>
            <a:r>
              <a:rPr lang="en-US" dirty="0"/>
              <a:t>Meteorological input data for each grid cell (for the entire simulation period) are read from a file specific to that grid cell</a:t>
            </a:r>
          </a:p>
          <a:p>
            <a:pPr lvl="1"/>
            <a:r>
              <a:rPr lang="en-US" dirty="0"/>
              <a:t>Time series of output variables for each grid cell (for the entire simulation period) are stored in files specific to that grid cell</a:t>
            </a:r>
          </a:p>
          <a:p>
            <a:r>
              <a:rPr lang="en-US" dirty="0"/>
              <a:t>Routing of stream flow is performed separately from the land surface simulation, using a separate model (typically the routing model of </a:t>
            </a:r>
            <a:r>
              <a:rPr lang="en-US" dirty="0">
                <a:hlinkClick r:id="rId2"/>
              </a:rPr>
              <a:t>Lohmann et al., 1996 and 1998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48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les of vic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468"/>
            <a:ext cx="6488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0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116632"/>
            <a:ext cx="3830365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Flow Routing</a:t>
            </a:r>
          </a:p>
          <a:p>
            <a:endParaRPr lang="en-US" dirty="0"/>
          </a:p>
          <a:p>
            <a:r>
              <a:rPr lang="en-US" dirty="0"/>
              <a:t>    Routing of stream flow (Figure 10) is performed separately from the land surface simulation, using a separate model, typically the routing model of </a:t>
            </a:r>
            <a:r>
              <a:rPr lang="en-US" dirty="0" err="1"/>
              <a:t>Lohmann</a:t>
            </a:r>
            <a:r>
              <a:rPr lang="en-US" dirty="0"/>
              <a:t>, et al. (1996; 1998)</a:t>
            </a:r>
          </a:p>
          <a:p>
            <a:r>
              <a:rPr lang="en-US" dirty="0"/>
              <a:t>    Each grid cell is represented by a node in the channel network</a:t>
            </a:r>
          </a:p>
          <a:p>
            <a:r>
              <a:rPr lang="en-US" dirty="0"/>
              <a:t>    The total runoff and </a:t>
            </a:r>
            <a:r>
              <a:rPr lang="en-US" dirty="0" err="1"/>
              <a:t>baseflow</a:t>
            </a:r>
            <a:r>
              <a:rPr lang="en-US" dirty="0"/>
              <a:t> from each grid cell is first convolved with a unit hydrograph representing the distribution of travel times of water from its points of origin to the channel network</a:t>
            </a:r>
          </a:p>
          <a:p>
            <a:r>
              <a:rPr lang="en-US" dirty="0"/>
              <a:t>    Then, each grid cell's input into the channel network is routed through the channel using linearized St. </a:t>
            </a:r>
            <a:r>
              <a:rPr lang="en-US" dirty="0" err="1"/>
              <a:t>Venant's</a:t>
            </a:r>
            <a:r>
              <a:rPr lang="en-US" dirty="0"/>
              <a:t> equations</a:t>
            </a:r>
          </a:p>
        </p:txBody>
      </p:sp>
      <p:pic>
        <p:nvPicPr>
          <p:cNvPr id="5" name="Picture 4" descr="vic flow routing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0"/>
            <a:ext cx="6624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3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>
            <a:spLocks/>
          </p:cNvSpPr>
          <p:nvPr/>
        </p:nvSpPr>
        <p:spPr bwMode="auto">
          <a:xfrm>
            <a:off x="137647" y="42863"/>
            <a:ext cx="8394793" cy="68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(meteorological data  stream flow and temperature)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92695"/>
            <a:ext cx="9144000" cy="720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6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1520" y="1124744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Observed stream flow and temperature data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calibration and validation of the models </a:t>
            </a:r>
            <a:endParaRPr lang="zh-CN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488368"/>
              </p:ext>
            </p:extLst>
          </p:nvPr>
        </p:nvGraphicFramePr>
        <p:xfrm>
          <a:off x="58738" y="1996802"/>
          <a:ext cx="8924925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0" name="文档" r:id="rId3" imgW="9018738" imgH="2823767" progId="Word.Document.12">
                  <p:embed/>
                </p:oleObj>
              </mc:Choice>
              <mc:Fallback>
                <p:oleObj name="文档" r:id="rId3" imgW="9018738" imgH="28237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738" y="1996802"/>
                        <a:ext cx="8924925" cy="280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251520" y="407707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Observed meteorological data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calibration and validation of the models (06/01/2007-07/31/2014)</a:t>
            </a:r>
            <a:endParaRPr lang="zh-CN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416691"/>
              </p:ext>
            </p:extLst>
          </p:nvPr>
        </p:nvGraphicFramePr>
        <p:xfrm>
          <a:off x="1043608" y="4777740"/>
          <a:ext cx="6480720" cy="2042159"/>
        </p:xfrm>
        <a:graphic>
          <a:graphicData uri="http://schemas.openxmlformats.org/drawingml/2006/table">
            <a:tbl>
              <a:tblPr firstRow="1" firstCol="1" bandRow="1"/>
              <a:tblGrid>
                <a:gridCol w="3240360"/>
                <a:gridCol w="324036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Precipitation stations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Air temperature stations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ALD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ALD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CLO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EEL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EEL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ERC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ERC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FSW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LAY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LAY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LEG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MRD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ZENIA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ZENIA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SOD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08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>
            <a:spLocks/>
          </p:cNvSpPr>
          <p:nvPr/>
        </p:nvSpPr>
        <p:spPr bwMode="auto">
          <a:xfrm>
            <a:off x="137647" y="42863"/>
            <a:ext cx="6551613" cy="68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692695"/>
            <a:ext cx="9144000" cy="720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6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367974" y="1431484"/>
            <a:ext cx="8207446" cy="3293660"/>
            <a:chOff x="152400" y="999364"/>
            <a:chExt cx="8207446" cy="3293660"/>
          </a:xfrm>
        </p:grpSpPr>
        <p:sp>
          <p:nvSpPr>
            <p:cNvPr id="12" name="Rectangle 73"/>
            <p:cNvSpPr>
              <a:spLocks noChangeArrowheads="1"/>
            </p:cNvSpPr>
            <p:nvPr/>
          </p:nvSpPr>
          <p:spPr bwMode="auto">
            <a:xfrm>
              <a:off x="152400" y="2204864"/>
              <a:ext cx="2043336" cy="6120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36000" bIns="36000"/>
            <a:lstStyle/>
            <a:p>
              <a:pPr algn="ctr" eaLnBrk="0" hangingPunct="0">
                <a:buFontTx/>
                <a:buNone/>
              </a:pP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Land use</a:t>
              </a:r>
              <a:r>
                <a:rPr lang="zh-CN" altLang="en-US" dirty="0" smtClean="0">
                  <a:latin typeface="Times New Roman" pitchFamily="18" charset="0"/>
                  <a:cs typeface="Times New Roman" pitchFamily="18" charset="0"/>
                </a:rPr>
                <a:t>、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Soil </a:t>
              </a:r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Forcing</a:t>
              </a:r>
              <a:endParaRPr lang="en-US" altLang="zh-CN" b="1" dirty="0"/>
            </a:p>
          </p:txBody>
        </p:sp>
        <p:cxnSp>
          <p:nvCxnSpPr>
            <p:cNvPr id="13" name="AutoShape 72"/>
            <p:cNvCxnSpPr>
              <a:cxnSpLocks noChangeShapeType="1"/>
            </p:cNvCxnSpPr>
            <p:nvPr/>
          </p:nvCxnSpPr>
          <p:spPr bwMode="auto">
            <a:xfrm rot="-5400000">
              <a:off x="2331956" y="2392667"/>
              <a:ext cx="766" cy="2520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Rectangle 71"/>
            <p:cNvSpPr>
              <a:spLocks noChangeArrowheads="1"/>
            </p:cNvSpPr>
            <p:nvPr/>
          </p:nvSpPr>
          <p:spPr bwMode="auto">
            <a:xfrm>
              <a:off x="2467968" y="2146537"/>
              <a:ext cx="1440000" cy="6180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Hydrological model (VIC)</a:t>
              </a:r>
              <a:endParaRPr lang="en-US" altLang="zh-CN" dirty="0"/>
            </a:p>
          </p:txBody>
        </p:sp>
        <p:sp>
          <p:nvSpPr>
            <p:cNvPr id="15" name="Rectangle 70"/>
            <p:cNvSpPr>
              <a:spLocks noChangeArrowheads="1"/>
            </p:cNvSpPr>
            <p:nvPr/>
          </p:nvSpPr>
          <p:spPr bwMode="auto">
            <a:xfrm>
              <a:off x="4235192" y="2060848"/>
              <a:ext cx="1314000" cy="360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lIns="36000" tIns="72000" rIns="36000" bIns="36000"/>
            <a:lstStyle/>
            <a:p>
              <a:pPr algn="ctr" eaLnBrk="0" hangingPunct="0">
                <a:lnSpc>
                  <a:spcPts val="1800"/>
                </a:lnSpc>
                <a:spcBef>
                  <a:spcPts val="600"/>
                </a:spcBef>
              </a:pP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 Base </a:t>
              </a:r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flow</a:t>
              </a:r>
              <a:endParaRPr lang="en-US" altLang="zh-CN" b="1" dirty="0"/>
            </a:p>
          </p:txBody>
        </p:sp>
        <p:sp>
          <p:nvSpPr>
            <p:cNvPr id="16" name="Rectangle 69"/>
            <p:cNvSpPr>
              <a:spLocks noChangeArrowheads="1"/>
            </p:cNvSpPr>
            <p:nvPr/>
          </p:nvSpPr>
          <p:spPr bwMode="auto">
            <a:xfrm>
              <a:off x="4171175" y="3140479"/>
              <a:ext cx="1440000" cy="6120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 Air temperature</a:t>
              </a:r>
            </a:p>
          </p:txBody>
        </p:sp>
        <p:cxnSp>
          <p:nvCxnSpPr>
            <p:cNvPr id="17" name="AutoShape 68"/>
            <p:cNvCxnSpPr>
              <a:cxnSpLocks noChangeShapeType="1"/>
            </p:cNvCxnSpPr>
            <p:nvPr/>
          </p:nvCxnSpPr>
          <p:spPr bwMode="auto">
            <a:xfrm flipV="1">
              <a:off x="5546732" y="2234947"/>
              <a:ext cx="4788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67"/>
            <p:cNvCxnSpPr>
              <a:cxnSpLocks noChangeShapeType="1"/>
            </p:cNvCxnSpPr>
            <p:nvPr/>
          </p:nvCxnSpPr>
          <p:spPr bwMode="auto">
            <a:xfrm flipH="1">
              <a:off x="6022043" y="2227358"/>
              <a:ext cx="0" cy="12240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66"/>
            <p:cNvCxnSpPr>
              <a:cxnSpLocks noChangeShapeType="1"/>
            </p:cNvCxnSpPr>
            <p:nvPr/>
          </p:nvCxnSpPr>
          <p:spPr bwMode="auto">
            <a:xfrm flipV="1">
              <a:off x="6025865" y="2887395"/>
              <a:ext cx="792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Rectangle 65"/>
            <p:cNvSpPr>
              <a:spLocks noChangeArrowheads="1"/>
            </p:cNvSpPr>
            <p:nvPr/>
          </p:nvSpPr>
          <p:spPr bwMode="auto">
            <a:xfrm>
              <a:off x="6813926" y="2566447"/>
              <a:ext cx="1368000" cy="6480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 eaLnBrk="0" hangingPunct="0">
                <a:spcBef>
                  <a:spcPts val="1200"/>
                </a:spcBef>
              </a:pP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The ANN model</a:t>
              </a:r>
            </a:p>
          </p:txBody>
        </p:sp>
        <p:sp>
          <p:nvSpPr>
            <p:cNvPr id="21" name="Rectangle 64"/>
            <p:cNvSpPr>
              <a:spLocks noChangeArrowheads="1"/>
            </p:cNvSpPr>
            <p:nvPr/>
          </p:nvSpPr>
          <p:spPr bwMode="auto">
            <a:xfrm>
              <a:off x="6823300" y="3645024"/>
              <a:ext cx="1368152" cy="6480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0" rIns="36000" bIns="0"/>
            <a:lstStyle/>
            <a:p>
              <a:pPr algn="ctr" eaLnBrk="0" hangingPunct="0"/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 Stream temperature</a:t>
              </a:r>
            </a:p>
          </p:txBody>
        </p:sp>
        <p:cxnSp>
          <p:nvCxnSpPr>
            <p:cNvPr id="32" name="AutoShape 53"/>
            <p:cNvCxnSpPr>
              <a:cxnSpLocks noChangeShapeType="1"/>
            </p:cNvCxnSpPr>
            <p:nvPr/>
          </p:nvCxnSpPr>
          <p:spPr bwMode="auto">
            <a:xfrm rot="60000" flipV="1">
              <a:off x="5551535" y="2708296"/>
              <a:ext cx="4788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72"/>
            <p:cNvCxnSpPr>
              <a:cxnSpLocks noChangeShapeType="1"/>
            </p:cNvCxnSpPr>
            <p:nvPr/>
          </p:nvCxnSpPr>
          <p:spPr bwMode="auto">
            <a:xfrm rot="-5400000">
              <a:off x="4048517" y="2338240"/>
              <a:ext cx="766" cy="2880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Rectangle 70"/>
            <p:cNvSpPr>
              <a:spLocks noChangeArrowheads="1"/>
            </p:cNvSpPr>
            <p:nvPr/>
          </p:nvSpPr>
          <p:spPr bwMode="auto">
            <a:xfrm>
              <a:off x="4235191" y="2521768"/>
              <a:ext cx="1314000" cy="396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lIns="0" tIns="72000" rIns="0" bIns="36000"/>
            <a:lstStyle/>
            <a:p>
              <a:pPr eaLnBrk="0" hangingPunct="0">
                <a:lnSpc>
                  <a:spcPts val="1800"/>
                </a:lnSpc>
                <a:spcBef>
                  <a:spcPts val="600"/>
                </a:spcBef>
              </a:pPr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Direct runoff</a:t>
              </a:r>
              <a:endParaRPr lang="en-US" altLang="zh-CN" b="1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84949" y="1988840"/>
              <a:ext cx="1440000" cy="9894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AutoShape 68"/>
            <p:cNvCxnSpPr>
              <a:cxnSpLocks noChangeShapeType="1"/>
            </p:cNvCxnSpPr>
            <p:nvPr/>
          </p:nvCxnSpPr>
          <p:spPr bwMode="auto">
            <a:xfrm flipV="1">
              <a:off x="5603927" y="3446479"/>
              <a:ext cx="414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矩形 62"/>
            <p:cNvSpPr/>
            <p:nvPr/>
          </p:nvSpPr>
          <p:spPr>
            <a:xfrm>
              <a:off x="6021686" y="2519051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smtClean="0">
                  <a:latin typeface="Times New Roman" pitchFamily="18" charset="0"/>
                  <a:cs typeface="Times New Roman" pitchFamily="18" charset="0"/>
                </a:rPr>
                <a:t>Inputs</a:t>
              </a:r>
              <a:endParaRPr lang="zh-CN" altLang="en-US" i="1" dirty="0"/>
            </a:p>
          </p:txBody>
        </p:sp>
        <p:cxnSp>
          <p:nvCxnSpPr>
            <p:cNvPr id="64" name="AutoShape 66"/>
            <p:cNvCxnSpPr>
              <a:cxnSpLocks noChangeShapeType="1"/>
            </p:cNvCxnSpPr>
            <p:nvPr/>
          </p:nvCxnSpPr>
          <p:spPr bwMode="auto">
            <a:xfrm rot="5400000" flipV="1">
              <a:off x="7283929" y="3438135"/>
              <a:ext cx="432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矩形 64"/>
            <p:cNvSpPr/>
            <p:nvPr/>
          </p:nvSpPr>
          <p:spPr>
            <a:xfrm>
              <a:off x="7508331" y="3223405"/>
              <a:ext cx="851515" cy="305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smtClean="0">
                  <a:latin typeface="Times New Roman" pitchFamily="18" charset="0"/>
                  <a:cs typeface="Times New Roman" pitchFamily="18" charset="0"/>
                </a:rPr>
                <a:t>Output</a:t>
              </a:r>
              <a:endParaRPr lang="zh-CN" altLang="en-US" i="1" dirty="0"/>
            </a:p>
          </p:txBody>
        </p:sp>
        <p:sp>
          <p:nvSpPr>
            <p:cNvPr id="66" name="六边形 65"/>
            <p:cNvSpPr/>
            <p:nvPr/>
          </p:nvSpPr>
          <p:spPr>
            <a:xfrm>
              <a:off x="755576" y="3140968"/>
              <a:ext cx="1442325" cy="716684"/>
            </a:xfrm>
            <a:prstGeom prst="hexagon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Climate change</a:t>
              </a:r>
              <a:endParaRPr lang="zh-CN" altLang="en-US" sz="2000" b="1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>
            <a:xfrm flipV="1">
              <a:off x="1475656" y="2780928"/>
              <a:ext cx="0" cy="360000"/>
            </a:xfrm>
            <a:prstGeom prst="straightConnector1">
              <a:avLst/>
            </a:prstGeom>
            <a:ln w="19050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V="1">
              <a:off x="2197901" y="3500774"/>
              <a:ext cx="1973274" cy="0"/>
            </a:xfrm>
            <a:prstGeom prst="straightConnector1">
              <a:avLst/>
            </a:prstGeom>
            <a:ln w="19050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六边形 71"/>
            <p:cNvSpPr/>
            <p:nvPr/>
          </p:nvSpPr>
          <p:spPr>
            <a:xfrm>
              <a:off x="4154469" y="999364"/>
              <a:ext cx="1442325" cy="716684"/>
            </a:xfrm>
            <a:prstGeom prst="hexagon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2000" b="1" i="1" dirty="0">
                  <a:solidFill>
                    <a:srgbClr val="7030A0"/>
                  </a:solidFill>
                  <a:latin typeface="Times New Roman" pitchFamily="18" charset="0"/>
                  <a:cs typeface="Arial" charset="0"/>
                </a:rPr>
                <a:t>water diversion</a:t>
              </a:r>
              <a:endParaRPr lang="zh-CN" altLang="en-US" sz="2000" b="1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右箭头 72"/>
            <p:cNvSpPr/>
            <p:nvPr/>
          </p:nvSpPr>
          <p:spPr>
            <a:xfrm rot="-5400000">
              <a:off x="4748160" y="1669326"/>
              <a:ext cx="256889" cy="360041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11560" y="501317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ANN- artificial neural network empirical 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61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主题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Office 主题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主题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Office 主题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12438</TotalTime>
  <Words>1998</Words>
  <Application>Microsoft Macintosh PowerPoint</Application>
  <PresentationFormat>On-screen Show (4:3)</PresentationFormat>
  <Paragraphs>362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Office 主题</vt:lpstr>
      <vt:lpstr>Image</vt:lpstr>
      <vt:lpstr>文档</vt:lpstr>
      <vt:lpstr>Stream temperature response to the climate change and water diversions for Marijuana Cultivation in Eel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William Dietrich</cp:lastModifiedBy>
  <cp:revision>748</cp:revision>
  <cp:lastPrinted>2015-07-02T12:00:21Z</cp:lastPrinted>
  <dcterms:created xsi:type="dcterms:W3CDTF">2015-06-27T01:12:28Z</dcterms:created>
  <dcterms:modified xsi:type="dcterms:W3CDTF">2016-04-23T04:20:47Z</dcterms:modified>
</cp:coreProperties>
</file>