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9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497A7-9512-037A-F7D5-38869651C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AC7C88-825A-9AA0-F588-BFE73FB1D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533D4-AA25-72E0-5C85-8DFAB54F4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5F2E-F5C8-427A-9A7D-D46A49CDF988}" type="datetimeFigureOut">
              <a:rPr lang="en-IE" smtClean="0"/>
              <a:t>09/12/2023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D29B1-5750-76CF-C983-E76C7612D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47FC7-8D52-4814-2EF1-95B4D9FD6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EFBC-DCDE-4A0D-842B-F528086F82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8929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4EB87-B2F0-376F-ECCE-231389A44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7B4EB2-1EA6-4D04-AB62-E6C53CEC6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38623-9911-7C9B-729D-491BB539E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5F2E-F5C8-427A-9A7D-D46A49CDF988}" type="datetimeFigureOut">
              <a:rPr lang="en-IE" smtClean="0"/>
              <a:t>09/12/2023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16069-ED94-8C12-AB0B-41A2510BD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32C03-A77C-FA15-B688-9FC802B5C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EFBC-DCDE-4A0D-842B-F528086F82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42539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B41C00-711D-A3A0-2739-65A2682B06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33ED4-7658-6941-C465-3AB70F6ED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E025D-EEA0-0505-815C-67811CC3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5F2E-F5C8-427A-9A7D-D46A49CDF988}" type="datetimeFigureOut">
              <a:rPr lang="en-IE" smtClean="0"/>
              <a:t>09/12/2023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27763-DCA4-8D45-6069-2E988EDF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7E0E9-863E-3F4D-02E8-FA46307E7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EFBC-DCDE-4A0D-842B-F528086F82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7595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33E78-BDBD-E91F-1D12-17DDDFFB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88C9E-1358-DD5D-673F-70B66AC79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804BF-9E20-F123-E4F1-B53A9134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5F2E-F5C8-427A-9A7D-D46A49CDF988}" type="datetimeFigureOut">
              <a:rPr lang="en-IE" smtClean="0"/>
              <a:t>09/12/2023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26BE6-1C95-DF76-418B-F95DC0DBE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3F87D-D717-5068-CF5C-30E7D01AD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EFBC-DCDE-4A0D-842B-F528086F82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72930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0C0C0-5269-3334-0A95-E1E1F4AC9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9ED85-2B0D-036B-E881-CC5B5933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D4982-F12E-19D2-14FC-AA15F10F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5F2E-F5C8-427A-9A7D-D46A49CDF988}" type="datetimeFigureOut">
              <a:rPr lang="en-IE" smtClean="0"/>
              <a:t>09/12/2023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FB528-CB01-827F-389E-BA288227C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69888-F045-FFB4-470A-AAD68C1C3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EFBC-DCDE-4A0D-842B-F528086F82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16120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D267D-605E-B9F8-CE5A-12BCDD2AD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FA17A-56DC-57B3-A234-B6B66AE9D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F92DF-1B50-AF6E-0EDB-A55CE93CF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B03F3-0377-0EB5-8031-02E801B82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5F2E-F5C8-427A-9A7D-D46A49CDF988}" type="datetimeFigureOut">
              <a:rPr lang="en-IE" smtClean="0"/>
              <a:t>09/12/2023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550BF-1E64-AE22-2FD8-279370A4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45581-8798-B59D-2D86-8BDDDFAC3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EFBC-DCDE-4A0D-842B-F528086F82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44115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B1EF-E036-4E42-50A5-B122E60F6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C2339-6879-406F-2AEB-CBBB7241E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7AF1B-EB08-D506-F4B7-3F67270C4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A59025-B4AE-F311-D63A-713E6BF6F0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C6DAB1-A7E2-ABCB-9DAD-51C6AFB4D6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56841C-B569-3D50-3DA4-6B5D5D3D7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5F2E-F5C8-427A-9A7D-D46A49CDF988}" type="datetimeFigureOut">
              <a:rPr lang="en-IE" smtClean="0"/>
              <a:t>09/12/2023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D84E1E-E2C4-2961-7C88-3962089BD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C5FA32-6CC9-E136-F8CA-C931CD34C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EFBC-DCDE-4A0D-842B-F528086F82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35167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1B5D7-501B-B289-848F-BAAFCA2B2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1050D2-F98E-FC6F-3C0A-440EC7133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5F2E-F5C8-427A-9A7D-D46A49CDF988}" type="datetimeFigureOut">
              <a:rPr lang="en-IE" smtClean="0"/>
              <a:t>09/12/2023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407AE5-B652-7DBA-6891-502A863D2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2D859-4D23-3E7A-ED35-81C341FD8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EFBC-DCDE-4A0D-842B-F528086F82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35982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23FC52-49DA-3147-1B37-89134D577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5F2E-F5C8-427A-9A7D-D46A49CDF988}" type="datetimeFigureOut">
              <a:rPr lang="en-IE" smtClean="0"/>
              <a:t>09/12/2023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3BC069-6969-9FD1-90ED-E66211E55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4679F-CC27-2B01-E546-20B674A29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EFBC-DCDE-4A0D-842B-F528086F82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5797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A476B-EF31-54C8-CEBA-D20E75162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A725D-76C0-72AC-13F8-8EAC763F1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E4BB55-F890-15B0-153E-B247AF0A5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84FFF-8A1C-2FC9-3445-D621BA973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5F2E-F5C8-427A-9A7D-D46A49CDF988}" type="datetimeFigureOut">
              <a:rPr lang="en-IE" smtClean="0"/>
              <a:t>09/12/2023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58573-0C62-1F9B-7E21-7A15BB5CA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A1EA3-1F79-E775-D030-AB717698A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EFBC-DCDE-4A0D-842B-F528086F82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100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FA34D-9E8E-EB9C-E189-A869D83F3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B93370-23F0-23BC-87AE-EE6855596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43020A-8BB5-1512-4439-780DA2E8E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30F17-C9D4-87BC-58C4-AA3B9DC1E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5F2E-F5C8-427A-9A7D-D46A49CDF988}" type="datetimeFigureOut">
              <a:rPr lang="en-IE" smtClean="0"/>
              <a:t>09/12/2023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DE07E-13A0-3360-34AD-BA122EE8B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013BE-BF7E-3580-49BF-1C81DAB8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EFBC-DCDE-4A0D-842B-F528086F82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01579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BFBB51-7608-FC71-0A19-48327882D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5F64D-ED29-4CE8-F091-02D1780ED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00134-95D2-F86A-76E9-D68566461C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C5F2E-F5C8-427A-9A7D-D46A49CDF988}" type="datetimeFigureOut">
              <a:rPr lang="en-IE" smtClean="0"/>
              <a:t>09/12/2023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35A38-9E8F-4C00-4988-28D173E22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D7B98-6D66-B5F2-6D2C-F270540C5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3EFBC-DCDE-4A0D-842B-F528086F82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43078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9EA99-D616-F864-6B9E-AA164E57F9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Group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6FEA4-8E70-CA6A-0312-D6A79EF6D7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This shit will be tidy I promise</a:t>
            </a:r>
          </a:p>
          <a:p>
            <a:endParaRPr lang="en-IE" dirty="0"/>
          </a:p>
          <a:p>
            <a:r>
              <a:rPr lang="en-IE" dirty="0" err="1"/>
              <a:t>uWu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9549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836076B-C03C-63C6-4E6D-B79E19F98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Brandon Kelly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62B2AF-1594-D267-7ABB-5947E18AE8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Change this box to include everything you completed during the project</a:t>
            </a:r>
          </a:p>
          <a:p>
            <a:endParaRPr lang="en-IE" dirty="0"/>
          </a:p>
          <a:p>
            <a:r>
              <a:rPr lang="en-IE" dirty="0"/>
              <a:t>Example: Statistical Analysis, Hypothesis Testing, blah blah blah</a:t>
            </a:r>
          </a:p>
        </p:txBody>
      </p:sp>
    </p:spTree>
    <p:extLst>
      <p:ext uri="{BB962C8B-B14F-4D97-AF65-F5344CB8AC3E}">
        <p14:creationId xmlns:p14="http://schemas.microsoft.com/office/powerpoint/2010/main" val="896582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0B4811-5571-4A2E-4CD9-9B785DDE5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Brandon Work Slide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799728-3949-3BC1-6575-C9FF698C15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2705A-CF27-8914-32A6-FA0CD74301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97010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0B4811-5571-4A2E-4CD9-9B785DDE5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Brandon Work Slide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799728-3949-3BC1-6575-C9FF698C15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2705A-CF27-8914-32A6-FA0CD74301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5178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836076B-C03C-63C6-4E6D-B79E19F98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Jason O’Connor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62B2AF-1594-D267-7ABB-5947E18AE8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Change this box to include everything you completed during the project</a:t>
            </a:r>
          </a:p>
          <a:p>
            <a:endParaRPr lang="en-IE" dirty="0"/>
          </a:p>
          <a:p>
            <a:r>
              <a:rPr lang="en-IE" dirty="0"/>
              <a:t>Example: Report Writing, Hypothesis Testing, blah blah blah</a:t>
            </a:r>
          </a:p>
        </p:txBody>
      </p:sp>
    </p:spTree>
    <p:extLst>
      <p:ext uri="{BB962C8B-B14F-4D97-AF65-F5344CB8AC3E}">
        <p14:creationId xmlns:p14="http://schemas.microsoft.com/office/powerpoint/2010/main" val="4194410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0B4811-5571-4A2E-4CD9-9B785DDE5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Jason Work Slide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799728-3949-3BC1-6575-C9FF698C15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2705A-CF27-8914-32A6-FA0CD74301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75026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0B4811-5571-4A2E-4CD9-9B785DDE5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Jason Work Slide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799728-3949-3BC1-6575-C9FF698C15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2705A-CF27-8914-32A6-FA0CD74301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94095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55E4D-8E27-8087-1452-1D0BD4D33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What We Could Do Better?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44EEF-88A3-C568-A9B1-123ECD32B2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/>
              <a:t>Leave this and the big boy </a:t>
            </a:r>
            <a:r>
              <a:rPr lang="en-IE" dirty="0" err="1"/>
              <a:t>Jayzinho</a:t>
            </a:r>
            <a:r>
              <a:rPr lang="en-IE" dirty="0"/>
              <a:t> will goon it till its done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798B4-DAAA-E58A-A020-A1215807A8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/>
              <a:t>That means fuck off I’ll do it I promise </a:t>
            </a:r>
            <a:r>
              <a:rPr lang="en-IE" dirty="0" err="1"/>
              <a:t>uWu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83386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C0841-6CFB-8FAB-61B0-1EF22578D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Results &amp;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52FA6-4AC0-56E5-A2AE-6216EE7DC4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/>
              <a:t>Anyone </a:t>
            </a:r>
            <a:r>
              <a:rPr lang="en-IE" dirty="0" err="1"/>
              <a:t>wanna</a:t>
            </a:r>
            <a:r>
              <a:rPr lang="en-IE" dirty="0"/>
              <a:t> do this? Please? Did you even make it this far down? For fuck sake please say you’re here </a:t>
            </a:r>
            <a:r>
              <a:rPr lang="en-IE" dirty="0" err="1"/>
              <a:t>im</a:t>
            </a:r>
            <a:r>
              <a:rPr lang="en-IE" dirty="0"/>
              <a:t> lonely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267DB-33A5-41D1-BAA8-340853B45F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/>
              <a:t>cum</a:t>
            </a:r>
          </a:p>
        </p:txBody>
      </p:sp>
    </p:spTree>
    <p:extLst>
      <p:ext uri="{BB962C8B-B14F-4D97-AF65-F5344CB8AC3E}">
        <p14:creationId xmlns:p14="http://schemas.microsoft.com/office/powerpoint/2010/main" val="438712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5DA-8D80-6CB0-A538-8E4FB6E8B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A61A9-AD5E-0794-20C6-B1949FCCF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Dw</a:t>
            </a:r>
            <a:r>
              <a:rPr lang="en-IE" dirty="0"/>
              <a:t> I’ll write this shit </a:t>
            </a:r>
          </a:p>
          <a:p>
            <a:endParaRPr lang="en-IE" dirty="0"/>
          </a:p>
          <a:p>
            <a:r>
              <a:rPr lang="en-IE" dirty="0"/>
              <a:t>Talk about:</a:t>
            </a:r>
            <a:br>
              <a:rPr lang="en-IE" dirty="0"/>
            </a:br>
            <a:r>
              <a:rPr lang="en-IE" dirty="0"/>
              <a:t>1. Define the Project Scope</a:t>
            </a:r>
            <a:br>
              <a:rPr lang="en-IE" dirty="0"/>
            </a:br>
            <a:r>
              <a:rPr lang="en-IE" dirty="0"/>
              <a:t>2. Objectives</a:t>
            </a:r>
            <a:br>
              <a:rPr lang="en-IE" dirty="0"/>
            </a:br>
            <a:r>
              <a:rPr lang="en-IE" dirty="0"/>
              <a:t>3. Describe the Dataset</a:t>
            </a:r>
          </a:p>
        </p:txBody>
      </p:sp>
    </p:spTree>
    <p:extLst>
      <p:ext uri="{BB962C8B-B14F-4D97-AF65-F5344CB8AC3E}">
        <p14:creationId xmlns:p14="http://schemas.microsoft.com/office/powerpoint/2010/main" val="749078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FEA2A7-3C92-C9AD-DDA6-C3801B0F7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4346"/>
            <a:ext cx="10515600" cy="1325563"/>
          </a:xfrm>
        </p:spPr>
        <p:txBody>
          <a:bodyPr/>
          <a:lstStyle/>
          <a:p>
            <a:pPr algn="ctr"/>
            <a:r>
              <a:rPr lang="en-IE" dirty="0"/>
              <a:t>Group Member’s Tasks</a:t>
            </a:r>
          </a:p>
        </p:txBody>
      </p:sp>
    </p:spTree>
    <p:extLst>
      <p:ext uri="{BB962C8B-B14F-4D97-AF65-F5344CB8AC3E}">
        <p14:creationId xmlns:p14="http://schemas.microsoft.com/office/powerpoint/2010/main" val="2788868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836076B-C03C-63C6-4E6D-B79E19F98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Nathan Kelly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62B2AF-1594-D267-7ABB-5947E18AE8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Change this box to include everything you completed during the project</a:t>
            </a:r>
          </a:p>
          <a:p>
            <a:endParaRPr lang="en-IE" dirty="0"/>
          </a:p>
          <a:p>
            <a:r>
              <a:rPr lang="en-IE" dirty="0"/>
              <a:t>Example: Import, Manipulation, Cleaning of the Dataset blah blah blah</a:t>
            </a:r>
          </a:p>
        </p:txBody>
      </p:sp>
    </p:spTree>
    <p:extLst>
      <p:ext uri="{BB962C8B-B14F-4D97-AF65-F5344CB8AC3E}">
        <p14:creationId xmlns:p14="http://schemas.microsoft.com/office/powerpoint/2010/main" val="4240534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0B4811-5571-4A2E-4CD9-9B785DDE5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Nathan Work Slide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799728-3949-3BC1-6575-C9FF698C15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2705A-CF27-8914-32A6-FA0CD74301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8612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59862-C37A-8353-E74B-2E273C22E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Nathan Work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8DC20-E945-0AC4-2971-95049EA442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60775-BF58-AFAA-70DC-A927DC9D53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61283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836076B-C03C-63C6-4E6D-B79E19F98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Lee Clarke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62B2AF-1594-D267-7ABB-5947E18AE8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Change this box to include everything you completed during the project</a:t>
            </a:r>
          </a:p>
          <a:p>
            <a:endParaRPr lang="en-IE" dirty="0"/>
          </a:p>
          <a:p>
            <a:r>
              <a:rPr lang="en-IE" dirty="0"/>
              <a:t>Example: Data Visualization, Analysis, blah blah blah</a:t>
            </a:r>
          </a:p>
        </p:txBody>
      </p:sp>
    </p:spTree>
    <p:extLst>
      <p:ext uri="{BB962C8B-B14F-4D97-AF65-F5344CB8AC3E}">
        <p14:creationId xmlns:p14="http://schemas.microsoft.com/office/powerpoint/2010/main" val="1994734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0B4811-5571-4A2E-4CD9-9B785DDE5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Lee Work Slide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799728-3949-3BC1-6575-C9FF698C15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2705A-CF27-8914-32A6-FA0CD74301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14825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0B4811-5571-4A2E-4CD9-9B785DDE5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Lee Work Slide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799728-3949-3BC1-6575-C9FF698C15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2705A-CF27-8914-32A6-FA0CD74301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84531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218</Words>
  <Application>Microsoft Office PowerPoint</Application>
  <PresentationFormat>Widescreen</PresentationFormat>
  <Paragraphs>39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Group presentation</vt:lpstr>
      <vt:lpstr>Introduction</vt:lpstr>
      <vt:lpstr>Group Member’s Tasks</vt:lpstr>
      <vt:lpstr>Nathan Kelly</vt:lpstr>
      <vt:lpstr>Nathan Work Slide</vt:lpstr>
      <vt:lpstr>Nathan Work Slide</vt:lpstr>
      <vt:lpstr>Lee Clarke</vt:lpstr>
      <vt:lpstr>Lee Work Slide</vt:lpstr>
      <vt:lpstr>Lee Work Slide</vt:lpstr>
      <vt:lpstr>Brandon Kelly</vt:lpstr>
      <vt:lpstr>Brandon Work Slide</vt:lpstr>
      <vt:lpstr>Brandon Work Slide</vt:lpstr>
      <vt:lpstr>Jason O’Connor</vt:lpstr>
      <vt:lpstr>Jason Work Slide</vt:lpstr>
      <vt:lpstr>Jason Work Slide</vt:lpstr>
      <vt:lpstr>What We Could Do Better?</vt:lpstr>
      <vt:lpstr>Results &amp; Findings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presentation</dc:title>
  <dc:creator>X00191019 Jason O Connor</dc:creator>
  <cp:lastModifiedBy>X00191019 Jason O Connor</cp:lastModifiedBy>
  <cp:revision>1</cp:revision>
  <dcterms:created xsi:type="dcterms:W3CDTF">2023-12-09T02:58:28Z</dcterms:created>
  <dcterms:modified xsi:type="dcterms:W3CDTF">2023-12-09T03:07:21Z</dcterms:modified>
</cp:coreProperties>
</file>