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97A7-9512-037A-F7D5-38869651C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C7C88-825A-9AA0-F588-BFE73FB1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33D4-AA25-72E0-5C85-8DFAB54F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D29B1-5750-76CF-C983-E76C7612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7FC7-8D52-4814-2EF1-95B4D9FD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2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EB87-B2F0-376F-ECCE-231389A4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B4EB2-1EA6-4D04-AB62-E6C53CEC6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8623-9911-7C9B-729D-491BB53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6069-ED94-8C12-AB0B-41A2510B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32C03-A77C-FA15-B688-9FC802B5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253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41C00-711D-A3A0-2739-65A2682B0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33ED4-7658-6941-C465-3AB70F6E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025D-EEA0-0505-815C-67811CC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7763-DCA4-8D45-6069-2E988EDF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7E0E9-863E-3F4D-02E8-FA46307E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595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3E78-BDBD-E91F-1D12-17DDDFFB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8C9E-1358-DD5D-673F-70B66AC79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04BF-9E20-F123-E4F1-B53A9134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6BE6-1C95-DF76-418B-F95DC0D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F87D-D717-5068-CF5C-30E7D01A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29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C0C0-5269-3334-0A95-E1E1F4AC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9ED85-2B0D-036B-E881-CC5B5933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4982-F12E-19D2-14FC-AA15F10F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B528-CB01-827F-389E-BA288227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9888-F045-FFB4-470A-AAD68C1C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612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267D-605E-B9F8-CE5A-12BCDD2A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A17A-56DC-57B3-A234-B6B66AE9D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F92DF-1B50-AF6E-0EDB-A55CE93C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B03F3-0377-0EB5-8031-02E801B8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50BF-1E64-AE22-2FD8-279370A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45581-8798-B59D-2D86-8BDDDFAC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41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B1EF-E036-4E42-50A5-B122E60F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2339-6879-406F-2AEB-CBBB7241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7AF1B-EB08-D506-F4B7-3F67270C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59025-B4AE-F311-D63A-713E6BF6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6DAB1-A7E2-ABCB-9DAD-51C6AFB4D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6841C-B569-3D50-3DA4-6B5D5D3D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4E1E-E2C4-2961-7C88-3962089B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5FA32-6CC9-E136-F8CA-C931CD34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51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5D7-501B-B289-848F-BAAFCA2B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050D2-F98E-FC6F-3C0A-440EC713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07AE5-B652-7DBA-6891-502A863D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2D859-4D23-3E7A-ED35-81C341FD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59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3FC52-49DA-3147-1B37-89134D57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BC069-6969-9FD1-90ED-E66211E5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4679F-CC27-2B01-E546-20B674A2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79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476B-EF31-54C8-CEBA-D20E7516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725D-76C0-72AC-13F8-8EAC763F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BB55-F890-15B0-153E-B247AF0A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4FFF-8A1C-2FC9-3445-D621BA9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8573-0C62-1F9B-7E21-7A15BB5C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A1EA3-1F79-E775-D030-AB717698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10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A34D-9E8E-EB9C-E189-A869D83F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93370-23F0-23BC-87AE-EE685559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3020A-8BB5-1512-4439-780DA2E8E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30F17-C9D4-87BC-58C4-AA3B9DC1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E07E-13A0-3360-34AD-BA122EE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13BE-BF7E-3580-49BF-1C81DAB8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57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FBB51-7608-FC71-0A19-48327882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F64D-ED29-4CE8-F091-02D1780E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0134-95D2-F86A-76E9-D68566461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5F2E-F5C8-427A-9A7D-D46A49CDF988}" type="datetimeFigureOut">
              <a:rPr lang="en-IE" smtClean="0"/>
              <a:t>09/12/2023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5A38-9E8F-4C00-4988-28D173E22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7B98-6D66-B5F2-6D2C-F270540C5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EFBC-DCDE-4A0D-842B-F528086F824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30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EA99-D616-F864-6B9E-AA164E57F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Group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FEA4-8E70-CA6A-0312-D6A79EF6D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This shit will be tidy I promise</a:t>
            </a:r>
          </a:p>
          <a:p>
            <a:endParaRPr lang="en-IE" dirty="0"/>
          </a:p>
          <a:p>
            <a:r>
              <a:rPr lang="en-IE" dirty="0" err="1"/>
              <a:t>uWu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54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36076B-C03C-63C6-4E6D-B79E19F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Brandon Kelly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2B2AF-1594-D267-7ABB-5947E18A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Change this box to include everything you completed during the project</a:t>
            </a:r>
          </a:p>
          <a:p>
            <a:endParaRPr lang="en-IE" dirty="0"/>
          </a:p>
          <a:p>
            <a:r>
              <a:rPr lang="en-IE" dirty="0"/>
              <a:t>Example: Statistical Analysis, Hypothesis Testing,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89658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Brandon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Graphs, work, explanations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Once you’re done, you can finish, until then, keep edging and work, we’re so close</a:t>
            </a:r>
          </a:p>
        </p:txBody>
      </p:sp>
    </p:spTree>
    <p:extLst>
      <p:ext uri="{BB962C8B-B14F-4D97-AF65-F5344CB8AC3E}">
        <p14:creationId xmlns:p14="http://schemas.microsoft.com/office/powerpoint/2010/main" val="359701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Brandon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Seriously, don’t cum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Do your work, stop it, you can mew later</a:t>
            </a:r>
          </a:p>
        </p:txBody>
      </p:sp>
    </p:spTree>
    <p:extLst>
      <p:ext uri="{BB962C8B-B14F-4D97-AF65-F5344CB8AC3E}">
        <p14:creationId xmlns:p14="http://schemas.microsoft.com/office/powerpoint/2010/main" val="16517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36076B-C03C-63C6-4E6D-B79E19F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Jason O’Connor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2B2AF-1594-D267-7ABB-5947E18A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Change this box to include everything you completed during the project</a:t>
            </a:r>
          </a:p>
          <a:p>
            <a:endParaRPr lang="en-IE" dirty="0"/>
          </a:p>
          <a:p>
            <a:r>
              <a:rPr lang="en-IE" dirty="0"/>
              <a:t>Example: Report Writing, Hypothesis Testing,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419441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Jason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502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Jason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09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5E4D-8E27-8087-1452-1D0BD4D3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What We Could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4EEF-88A3-C568-A9B1-123ECD32B2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Leave this and the big boy </a:t>
            </a:r>
            <a:r>
              <a:rPr lang="en-IE" dirty="0" err="1"/>
              <a:t>Jayzinho</a:t>
            </a:r>
            <a:r>
              <a:rPr lang="en-IE" dirty="0"/>
              <a:t> will goon it till its done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798B4-DAAA-E58A-A020-A1215807A8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That means fuck off I’ll do it I promise </a:t>
            </a:r>
            <a:r>
              <a:rPr lang="en-IE" dirty="0" err="1"/>
              <a:t>uWu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338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0841-6CFB-8FAB-61B0-1EF22578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Results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2FA6-4AC0-56E5-A2AE-6216EE7DC4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Anyone </a:t>
            </a:r>
            <a:r>
              <a:rPr lang="en-IE" dirty="0" err="1"/>
              <a:t>wanna</a:t>
            </a:r>
            <a:r>
              <a:rPr lang="en-IE" dirty="0"/>
              <a:t> do this? Please? Did you even make it this far down? For fuck sake please say you’re here </a:t>
            </a:r>
            <a:r>
              <a:rPr lang="en-IE" dirty="0" err="1"/>
              <a:t>im</a:t>
            </a:r>
            <a:r>
              <a:rPr lang="en-IE" dirty="0"/>
              <a:t> lonely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67DB-33A5-41D1-BAA8-340853B45F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cum</a:t>
            </a:r>
          </a:p>
        </p:txBody>
      </p:sp>
    </p:spTree>
    <p:extLst>
      <p:ext uri="{BB962C8B-B14F-4D97-AF65-F5344CB8AC3E}">
        <p14:creationId xmlns:p14="http://schemas.microsoft.com/office/powerpoint/2010/main" val="4387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25DA-8D80-6CB0-A538-8E4FB6E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61A9-AD5E-0794-20C6-B1949FCC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Dw</a:t>
            </a:r>
            <a:r>
              <a:rPr lang="en-IE" dirty="0"/>
              <a:t> I’ll write this shit </a:t>
            </a:r>
          </a:p>
          <a:p>
            <a:endParaRPr lang="en-IE" dirty="0"/>
          </a:p>
          <a:p>
            <a:r>
              <a:rPr lang="en-IE" dirty="0"/>
              <a:t>Talk about:</a:t>
            </a:r>
            <a:br>
              <a:rPr lang="en-IE" dirty="0"/>
            </a:br>
            <a:r>
              <a:rPr lang="en-IE" dirty="0"/>
              <a:t>1. Define the Project Scope</a:t>
            </a:r>
            <a:br>
              <a:rPr lang="en-IE" dirty="0"/>
            </a:br>
            <a:r>
              <a:rPr lang="en-IE" dirty="0"/>
              <a:t>2. Objectives</a:t>
            </a:r>
            <a:br>
              <a:rPr lang="en-IE" dirty="0"/>
            </a:br>
            <a:r>
              <a:rPr lang="en-IE" dirty="0"/>
              <a:t>3. Describe the Dataset</a:t>
            </a:r>
          </a:p>
        </p:txBody>
      </p:sp>
    </p:spTree>
    <p:extLst>
      <p:ext uri="{BB962C8B-B14F-4D97-AF65-F5344CB8AC3E}">
        <p14:creationId xmlns:p14="http://schemas.microsoft.com/office/powerpoint/2010/main" val="7490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EA2A7-3C92-C9AD-DDA6-C3801B0F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346"/>
            <a:ext cx="10515600" cy="1325563"/>
          </a:xfrm>
        </p:spPr>
        <p:txBody>
          <a:bodyPr/>
          <a:lstStyle/>
          <a:p>
            <a:pPr algn="ctr"/>
            <a:r>
              <a:rPr lang="en-IE" dirty="0"/>
              <a:t>Group Member’s Tasks</a:t>
            </a:r>
          </a:p>
        </p:txBody>
      </p:sp>
    </p:spTree>
    <p:extLst>
      <p:ext uri="{BB962C8B-B14F-4D97-AF65-F5344CB8AC3E}">
        <p14:creationId xmlns:p14="http://schemas.microsoft.com/office/powerpoint/2010/main" val="278886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36076B-C03C-63C6-4E6D-B79E19F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Nathan Kelly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2B2AF-1594-D267-7ABB-5947E18A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Change this box to include everything you completed during the project</a:t>
            </a:r>
          </a:p>
          <a:p>
            <a:endParaRPr lang="en-IE" dirty="0"/>
          </a:p>
          <a:p>
            <a:r>
              <a:rPr lang="en-IE" dirty="0"/>
              <a:t>Example: Import, Manipulation, Cleaning of the Dataset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424053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Nathan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Put in graphs, explanations, show everything you did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378612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9862-C37A-8353-E74B-2E273C22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Nathan Work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DC20-E945-0AC4-2971-95049EA442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60775-BF58-AFAA-70DC-A927DC9D53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128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36076B-C03C-63C6-4E6D-B79E19F9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Lee Clarke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2B2AF-1594-D267-7ABB-5947E18A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Change this box to include everything you completed during the project</a:t>
            </a:r>
          </a:p>
          <a:p>
            <a:endParaRPr lang="en-IE" dirty="0"/>
          </a:p>
          <a:p>
            <a:r>
              <a:rPr lang="en-IE" dirty="0"/>
              <a:t>Example: Data Visualization, Analysis, blah blah blah</a:t>
            </a:r>
          </a:p>
        </p:txBody>
      </p:sp>
    </p:spTree>
    <p:extLst>
      <p:ext uri="{BB962C8B-B14F-4D97-AF65-F5344CB8AC3E}">
        <p14:creationId xmlns:p14="http://schemas.microsoft.com/office/powerpoint/2010/main" val="199473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Lee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Sup Goblin, show all your work, graphs and explanations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48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B4811-5571-4A2E-4CD9-9B785DDE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Lee Work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99728-3949-3BC1-6575-C9FF698C1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Click to add text dummy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705A-CF27-8914-32A6-FA0CD7430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53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286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Group presentation</vt:lpstr>
      <vt:lpstr>Introduction</vt:lpstr>
      <vt:lpstr>Group Member’s Tasks</vt:lpstr>
      <vt:lpstr>Nathan Kelly</vt:lpstr>
      <vt:lpstr>Nathan Work Slide</vt:lpstr>
      <vt:lpstr>Nathan Work Slide</vt:lpstr>
      <vt:lpstr>Lee Clarke</vt:lpstr>
      <vt:lpstr>Lee Work Slide</vt:lpstr>
      <vt:lpstr>Lee Work Slide</vt:lpstr>
      <vt:lpstr>Brandon Kelly</vt:lpstr>
      <vt:lpstr>Brandon Work Slide</vt:lpstr>
      <vt:lpstr>Brandon Work Slide</vt:lpstr>
      <vt:lpstr>Jason O’Connor</vt:lpstr>
      <vt:lpstr>Jason Work Slide</vt:lpstr>
      <vt:lpstr>Jason Work Slide</vt:lpstr>
      <vt:lpstr>What We Could Do Better?</vt:lpstr>
      <vt:lpstr>Results &amp;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X00191019 Jason O Connor</dc:creator>
  <cp:lastModifiedBy>X00191019 Jason O Connor</cp:lastModifiedBy>
  <cp:revision>2</cp:revision>
  <dcterms:created xsi:type="dcterms:W3CDTF">2023-12-09T02:58:28Z</dcterms:created>
  <dcterms:modified xsi:type="dcterms:W3CDTF">2023-12-09T03:12:50Z</dcterms:modified>
</cp:coreProperties>
</file>