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8320c5b7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8320c5b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c8bf819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3c8bf81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8320c5b7b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48320c5b7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673f22de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4673f22d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8320c5b7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8320c5b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a8e5ca2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4ba8e5ca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a8e5ca2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ba8e5c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ba8e5ca2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4ba8e5ca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2150" y="884225"/>
            <a:ext cx="7983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chemeClr val="lt1"/>
                </a:solidFill>
              </a:rPr>
              <a:t>Requêtez une Base de données avec SQL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Khonsari Nathan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03650" y="4403751"/>
            <a:ext cx="3807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29/03/2024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Différents exercices de requêtes SQL</a:t>
            </a:r>
            <a:endParaRPr b="0" i="0" sz="2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075" y="1390200"/>
            <a:ext cx="3161225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Différents exercices de requêtes SQL</a:t>
            </a:r>
            <a:endParaRPr b="0" i="0" sz="2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249" y="1390200"/>
            <a:ext cx="2734226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Appris SQL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BDD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leurs fonctionnements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Bien avoir aimé cette partie SQL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s’entrainer davantage au language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essayer de bien dominer SQL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Avant tout ça, c’était tout flou, impensable de connaitre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628050" y="1878225"/>
            <a:ext cx="59457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Dictionnaire des données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Conception d’un schéma relationnel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d’une Base de données MySQLite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Rédaction de requêtes SQL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Différents exercices de requêtes SQL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Dictionnaire des données</a:t>
            </a:r>
            <a:endParaRPr b="0" i="0" sz="3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38" y="1519500"/>
            <a:ext cx="7230522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Conception d’un schéma relationnel</a:t>
            </a:r>
            <a:endParaRPr b="0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600"/>
            <a:ext cx="87058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d’une Base de données MySQLite</a:t>
            </a: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0" y="1390200"/>
            <a:ext cx="7920099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Rédaction de requêtes SQL</a:t>
            </a:r>
            <a:endParaRPr b="0" i="0" sz="2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350" y="1390200"/>
            <a:ext cx="2871300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fr" sz="13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Requête 1 :</a:t>
            </a: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Lister les numéros de contrats (contrat_ID) avec leur surface pour la commune de Caen.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75" y="1531050"/>
            <a:ext cx="4269859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900125" y="150025"/>
            <a:ext cx="8568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Requête 2 :</a:t>
            </a: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Lister les numéros de contrats avec le type de contrat et leur formule pour les maisons du département 71.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900" y="1513700"/>
            <a:ext cx="4138199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Requête 3 :</a:t>
            </a: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Lister le nom des régions de France.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88" y="1554175"/>
            <a:ext cx="3238627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