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d9b3bcf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d9b3bcf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d9b3bcf0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d9b3bcf0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d9b3bcf0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d9b3bcf0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d9b3bcf0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d9b3bcf0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d9b3bcf0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d9b3bcf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d9b3bcf0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d9b3bcf0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d9b3bcf0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d9b3bcf0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d9b3bcf0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d9b3bcf0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d9b3bcf0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d9b3bcf0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d9b3bcf0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d9b3bcf0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c6e915ee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c6e915ee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d9b3bcf0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d9b3bcf0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c6e915ee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c6e915ee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c6e915ee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c6e915ee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d9b3bcf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d9b3bcf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d9b3bcf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d9b3bcf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d9b3bcf0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d9b3bcf0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d9b3bcf0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d9b3bcf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d9b3bcf0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d9b3bcf0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Produisez une étude de marché avec Python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poule qui chante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Réalisation d’une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classification K-means</a:t>
            </a:r>
            <a:endParaRPr/>
          </a:p>
        </p:txBody>
      </p:sp>
      <p:sp>
        <p:nvSpPr>
          <p:cNvPr id="192" name="Google Shape;192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87" y="1722200"/>
            <a:ext cx="8297825" cy="2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Réalisation d’une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classification K-means</a:t>
            </a:r>
            <a:endParaRPr/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400" y="1505175"/>
            <a:ext cx="3811204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Réalisation d’une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 ACP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avec réductions des dimensions et d’un clustering</a:t>
            </a:r>
            <a:endParaRPr sz="3700"/>
          </a:p>
        </p:txBody>
      </p:sp>
      <p:sp>
        <p:nvSpPr>
          <p:cNvPr id="206" name="Google Shape;206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300" y="1505175"/>
            <a:ext cx="394941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Analyse d’un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cercle des corrélations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7500" y="1467150"/>
            <a:ext cx="3148992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Analyse d’un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cercle des corrélations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750" y="1565400"/>
            <a:ext cx="3038501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Analyse d’un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cercle des corrélations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75" y="1773450"/>
            <a:ext cx="33718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latin typeface="Arial"/>
                <a:ea typeface="Arial"/>
                <a:cs typeface="Arial"/>
                <a:sym typeface="Arial"/>
              </a:rPr>
              <a:t>Projection des individus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 en utilisant les données de l’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ACP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(regroupements des pays)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400" y="1611625"/>
            <a:ext cx="3485208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latin typeface="Arial"/>
                <a:ea typeface="Arial"/>
                <a:cs typeface="Arial"/>
                <a:sym typeface="Arial"/>
              </a:rPr>
              <a:t>Projection des individus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 en utilisant les données de l’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ACP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(regroupements des pays)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9988" y="1539850"/>
            <a:ext cx="3024030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latin typeface="Arial"/>
                <a:ea typeface="Arial"/>
                <a:cs typeface="Arial"/>
                <a:sym typeface="Arial"/>
              </a:rPr>
              <a:t>Projection des individus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 en utilisant les données de l’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ACP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(regroupements des pays)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75" y="1505175"/>
            <a:ext cx="301446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latin typeface="Arial"/>
                <a:ea typeface="Arial"/>
                <a:cs typeface="Arial"/>
                <a:sym typeface="Arial"/>
              </a:rPr>
              <a:t>Projection des individus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 en utilisant les données de l’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ACP </a:t>
            </a:r>
            <a:r>
              <a:rPr lang="fr" sz="1800">
                <a:latin typeface="Arial"/>
                <a:ea typeface="Arial"/>
                <a:cs typeface="Arial"/>
                <a:sym typeface="Arial"/>
              </a:rPr>
              <a:t>(regroupements des pays)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913" y="1669425"/>
            <a:ext cx="4890184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Analyses Exploratoires des fichiers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6 csv (dispo_alimentaire-2017, indicateurs_pays-2017, macro-2017, population-2000-2018, </a:t>
            </a:r>
            <a:r>
              <a:rPr lang="fr"/>
              <a:t>sécurité</a:t>
            </a:r>
            <a:r>
              <a:rPr lang="fr"/>
              <a:t>-2017, utilisation-terres-2017)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Création d’un fichier “préparation” comportant toutes les données de base réorganisées, nettoyées et traitées</a:t>
            </a:r>
            <a:r>
              <a:rPr lang="fr">
                <a:solidFill>
                  <a:srgbClr val="000000"/>
                </a:solidFill>
              </a:rPr>
              <a:t> (la </a:t>
            </a:r>
            <a:r>
              <a:rPr b="1" lang="fr">
                <a:solidFill>
                  <a:srgbClr val="000000"/>
                </a:solidFill>
              </a:rPr>
              <a:t>préparation et le nettoyage</a:t>
            </a:r>
            <a:r>
              <a:rPr lang="fr">
                <a:solidFill>
                  <a:srgbClr val="000000"/>
                </a:solidFill>
              </a:rPr>
              <a:t> des données)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Création d’un fichier final “clustering” comportant </a:t>
            </a:r>
            <a:r>
              <a:rPr lang="fr">
                <a:solidFill>
                  <a:srgbClr val="000000"/>
                </a:solidFill>
              </a:rPr>
              <a:t>l’</a:t>
            </a:r>
            <a:r>
              <a:rPr b="1" lang="fr">
                <a:solidFill>
                  <a:srgbClr val="000000"/>
                </a:solidFill>
              </a:rPr>
              <a:t>ACP</a:t>
            </a:r>
            <a:r>
              <a:rPr lang="fr">
                <a:solidFill>
                  <a:srgbClr val="000000"/>
                </a:solidFill>
              </a:rPr>
              <a:t>, le/les</a:t>
            </a:r>
            <a:r>
              <a:rPr b="1" lang="fr">
                <a:solidFill>
                  <a:srgbClr val="000000"/>
                </a:solidFill>
              </a:rPr>
              <a:t> clusterings effectués </a:t>
            </a:r>
            <a:r>
              <a:rPr lang="fr">
                <a:solidFill>
                  <a:srgbClr val="000000"/>
                </a:solidFill>
              </a:rPr>
              <a:t>et les</a:t>
            </a:r>
            <a:r>
              <a:rPr b="1" lang="fr">
                <a:solidFill>
                  <a:srgbClr val="000000"/>
                </a:solidFill>
              </a:rPr>
              <a:t> différentes visualisations</a:t>
            </a:r>
            <a:r>
              <a:rPr lang="fr">
                <a:solidFill>
                  <a:srgbClr val="000000"/>
                </a:solidFill>
              </a:rPr>
              <a:t>.</a:t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800">
                <a:latin typeface="Arial"/>
                <a:ea typeface="Arial"/>
                <a:cs typeface="Arial"/>
                <a:sym typeface="Arial"/>
              </a:rPr>
              <a:t>FIN</a:t>
            </a:r>
            <a:endParaRPr sz="3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1345100" y="1849350"/>
            <a:ext cx="40800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MERCI !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 de la partie analytique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Réalisation d’une 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ascendante hiérarchique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Réalisation d’un coefficient de silhouette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Réalisation d’une classification 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Réalisation d’une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ACP 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avec réductions des dimensions et d’un clustering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 d’un 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cercle des corrélations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rojection des individus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utilisant les données de l’ 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ACP 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(regroupements des pays)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Réalisation d’une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classification ascendante hiérarchique (CAH)</a:t>
            </a:r>
            <a:endParaRPr/>
          </a:p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600" y="1505175"/>
            <a:ext cx="3996797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Réalisation d’un Coefficient de Silhouette</a:t>
            </a:r>
            <a:endParaRPr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13" y="1505175"/>
            <a:ext cx="386718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Réalisation d’un Coefficient de Silhouette</a:t>
            </a:r>
            <a:endParaRPr/>
          </a:p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75" y="1675975"/>
            <a:ext cx="8279650" cy="223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Réalisation d’un Coefficient de Silhouette</a:t>
            </a:r>
            <a:endParaRPr/>
          </a:p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413" y="1505175"/>
            <a:ext cx="3807179" cy="303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Réalisation d’une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classification K-means</a:t>
            </a:r>
            <a:endParaRPr/>
          </a:p>
        </p:txBody>
      </p:sp>
      <p:sp>
        <p:nvSpPr>
          <p:cNvPr id="178" name="Google Shape;178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612" y="1426700"/>
            <a:ext cx="390278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Réalisation d’une </a:t>
            </a:r>
            <a:r>
              <a:rPr b="1" lang="fr" sz="1800">
                <a:latin typeface="Arial"/>
                <a:ea typeface="Arial"/>
                <a:cs typeface="Arial"/>
                <a:sym typeface="Arial"/>
              </a:rPr>
              <a:t>classification K-means</a:t>
            </a:r>
            <a:endParaRPr/>
          </a:p>
        </p:txBody>
      </p:sp>
      <p:sp>
        <p:nvSpPr>
          <p:cNvPr id="185" name="Google Shape;185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863" y="1444025"/>
            <a:ext cx="386227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