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c8bf8197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c8bf819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c8bf819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3c8bf81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c8bf8197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3c8bf819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8bf8197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c8bf819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8bf8197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c8bf819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c8bf8197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c8bf819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Optimisez la gestion des données d'une boutique avec R ou Python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Khonsari Nathan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05/03/2024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895525" y="337250"/>
            <a:ext cx="8520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7379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⇒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 Corrélations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entre les Variables Stock, Sales et Price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23" y="1390200"/>
            <a:ext cx="4621165" cy="375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Faire un travail pour avoir les références de tous les articles dans un fichier df_caracteristique.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Créer un système qui permettrait de relier l’erp et le système de vente en ligne de la boutique afin de monitorer les ventes sans faire d’exports.</a:t>
            </a:r>
            <a:endParaRPr i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L’identification des doublons et valeurs nulles se sont bien passés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J’ai appris comment joindre plusieurs dataset entre eux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plus difficile selon moi est la prise en main de plotly express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 pense avoir besoin de plus d'entraînement sur la visualisation avec plotly express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95525" y="1645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datasets, web, erp et liaison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 ⇒ sku, total_sales, post_title,post_name,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 ⇒ 1513 lignes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ERP ⇒ product_id, onsale_web, price, stock_quantity, stock_status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⇒ 825 lignes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LIAISON⇒ product_id, id_web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 ⇒ 825 lignes</a:t>
            </a:r>
            <a:endParaRPr b="1" i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datasets, web, erp et liaison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fichiers sont tous sous le format Excel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: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La colonne “stock_status” du dataset erp comprenait une erreur de stock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Nettoyage des codes articles de la colonne “sku” du dataset web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étude puis suppression des sku null et remplacement des sku erronés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Le fichier liaison ne comprenait que 734 id_web sur les 825 product_id                                présent dans l’ERP, certains id_web étaient incorrect, remplacement des id_web erronés.</a:t>
            </a:r>
            <a:endParaRPr i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Liaison entre erp et liaison avec la clé “product_id” ⇒ toutes les lignes ont une correspondance dans les deux tables ⇒ df_merge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Liaison entre df_merge et df_web, ⇒ df_merge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clé gauche (df_merge) = id_web, clé droite (df_web)= sku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Liaison entre df_merge et df caractéristique, clé commune post_name, beaucoup de références du site web ne sont pas présente dans le fichier df_caracteristique</a:t>
            </a:r>
            <a:endParaRPr b="1" i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57274" y="1528600"/>
            <a:ext cx="817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identifiants des outliers par la méthode des écarts type et l’écart interquartile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63" y="1843200"/>
            <a:ext cx="7225276" cy="32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7379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⇒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 Ventes en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38" y="1382225"/>
            <a:ext cx="7790124" cy="376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7379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⇒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 Ventes en Quantités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32" y="1390200"/>
            <a:ext cx="7776932" cy="3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7379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⇒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 Stocks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67" y="1390200"/>
            <a:ext cx="7614469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7379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⇒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aux de marge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23" y="1390200"/>
            <a:ext cx="7751552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