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10287000" cx="18288000"/>
  <p:notesSz cx="6858000" cy="9144000"/>
  <p:embeddedFontLst>
    <p:embeddedFont>
      <p:font typeface="Quicksand"/>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Quicksand-bold.fntdata"/><Relationship Id="rId12" Type="http://schemas.openxmlformats.org/officeDocument/2006/relationships/font" Target="fonts/Quicksan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23417" y="1489150"/>
            <a:ext cx="17041200" cy="41052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10400"/>
              <a:buNone/>
              <a:defRPr sz="10400"/>
            </a:lvl1pPr>
            <a:lvl2pPr lvl="1" algn="ctr">
              <a:spcBef>
                <a:spcPts val="0"/>
              </a:spcBef>
              <a:spcAft>
                <a:spcPts val="0"/>
              </a:spcAft>
              <a:buSzPts val="10400"/>
              <a:buNone/>
              <a:defRPr sz="10400"/>
            </a:lvl2pPr>
            <a:lvl3pPr lvl="2" algn="ctr">
              <a:spcBef>
                <a:spcPts val="0"/>
              </a:spcBef>
              <a:spcAft>
                <a:spcPts val="0"/>
              </a:spcAft>
              <a:buSzPts val="10400"/>
              <a:buNone/>
              <a:defRPr sz="10400"/>
            </a:lvl3pPr>
            <a:lvl4pPr lvl="3" algn="ctr">
              <a:spcBef>
                <a:spcPts val="0"/>
              </a:spcBef>
              <a:spcAft>
                <a:spcPts val="0"/>
              </a:spcAft>
              <a:buSzPts val="10400"/>
              <a:buNone/>
              <a:defRPr sz="10400"/>
            </a:lvl4pPr>
            <a:lvl5pPr lvl="4" algn="ctr">
              <a:spcBef>
                <a:spcPts val="0"/>
              </a:spcBef>
              <a:spcAft>
                <a:spcPts val="0"/>
              </a:spcAft>
              <a:buSzPts val="10400"/>
              <a:buNone/>
              <a:defRPr sz="10400"/>
            </a:lvl5pPr>
            <a:lvl6pPr lvl="5" algn="ctr">
              <a:spcBef>
                <a:spcPts val="0"/>
              </a:spcBef>
              <a:spcAft>
                <a:spcPts val="0"/>
              </a:spcAft>
              <a:buSzPts val="10400"/>
              <a:buNone/>
              <a:defRPr sz="10400"/>
            </a:lvl6pPr>
            <a:lvl7pPr lvl="6" algn="ctr">
              <a:spcBef>
                <a:spcPts val="0"/>
              </a:spcBef>
              <a:spcAft>
                <a:spcPts val="0"/>
              </a:spcAft>
              <a:buSzPts val="10400"/>
              <a:buNone/>
              <a:defRPr sz="10400"/>
            </a:lvl7pPr>
            <a:lvl8pPr lvl="7" algn="ctr">
              <a:spcBef>
                <a:spcPts val="0"/>
              </a:spcBef>
              <a:spcAft>
                <a:spcPts val="0"/>
              </a:spcAft>
              <a:buSzPts val="10400"/>
              <a:buNone/>
              <a:defRPr sz="10400"/>
            </a:lvl8pPr>
            <a:lvl9pPr lvl="8" algn="ctr">
              <a:spcBef>
                <a:spcPts val="0"/>
              </a:spcBef>
              <a:spcAft>
                <a:spcPts val="0"/>
              </a:spcAft>
              <a:buSzPts val="10400"/>
              <a:buNone/>
              <a:defRPr sz="10400"/>
            </a:lvl9pPr>
          </a:lstStyle>
          <a:p/>
        </p:txBody>
      </p:sp>
      <p:sp>
        <p:nvSpPr>
          <p:cNvPr id="11" name="Google Shape;11;p2"/>
          <p:cNvSpPr txBox="1"/>
          <p:nvPr>
            <p:ph idx="1" type="subTitle"/>
          </p:nvPr>
        </p:nvSpPr>
        <p:spPr>
          <a:xfrm>
            <a:off x="623400" y="5668250"/>
            <a:ext cx="17041200" cy="1585200"/>
          </a:xfrm>
          <a:prstGeom prst="rect">
            <a:avLst/>
          </a:prstGeom>
        </p:spPr>
        <p:txBody>
          <a:bodyPr anchorCtr="0" anchor="t" bIns="182850" lIns="182850" spcFirstLastPara="1" rIns="182850" wrap="square" tIns="18285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12" name="Google Shape;12;p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623400" y="2212250"/>
            <a:ext cx="17041200" cy="39270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24000"/>
              <a:buNone/>
              <a:defRPr sz="24000"/>
            </a:lvl1pPr>
            <a:lvl2pPr lvl="1" algn="ctr">
              <a:spcBef>
                <a:spcPts val="0"/>
              </a:spcBef>
              <a:spcAft>
                <a:spcPts val="0"/>
              </a:spcAft>
              <a:buSzPts val="24000"/>
              <a:buNone/>
              <a:defRPr sz="24000"/>
            </a:lvl2pPr>
            <a:lvl3pPr lvl="2" algn="ctr">
              <a:spcBef>
                <a:spcPts val="0"/>
              </a:spcBef>
              <a:spcAft>
                <a:spcPts val="0"/>
              </a:spcAft>
              <a:buSzPts val="24000"/>
              <a:buNone/>
              <a:defRPr sz="24000"/>
            </a:lvl3pPr>
            <a:lvl4pPr lvl="3" algn="ctr">
              <a:spcBef>
                <a:spcPts val="0"/>
              </a:spcBef>
              <a:spcAft>
                <a:spcPts val="0"/>
              </a:spcAft>
              <a:buSzPts val="24000"/>
              <a:buNone/>
              <a:defRPr sz="24000"/>
            </a:lvl4pPr>
            <a:lvl5pPr lvl="4" algn="ctr">
              <a:spcBef>
                <a:spcPts val="0"/>
              </a:spcBef>
              <a:spcAft>
                <a:spcPts val="0"/>
              </a:spcAft>
              <a:buSzPts val="24000"/>
              <a:buNone/>
              <a:defRPr sz="24000"/>
            </a:lvl5pPr>
            <a:lvl6pPr lvl="5" algn="ctr">
              <a:spcBef>
                <a:spcPts val="0"/>
              </a:spcBef>
              <a:spcAft>
                <a:spcPts val="0"/>
              </a:spcAft>
              <a:buSzPts val="24000"/>
              <a:buNone/>
              <a:defRPr sz="24000"/>
            </a:lvl6pPr>
            <a:lvl7pPr lvl="6" algn="ctr">
              <a:spcBef>
                <a:spcPts val="0"/>
              </a:spcBef>
              <a:spcAft>
                <a:spcPts val="0"/>
              </a:spcAft>
              <a:buSzPts val="24000"/>
              <a:buNone/>
              <a:defRPr sz="24000"/>
            </a:lvl7pPr>
            <a:lvl8pPr lvl="7" algn="ctr">
              <a:spcBef>
                <a:spcPts val="0"/>
              </a:spcBef>
              <a:spcAft>
                <a:spcPts val="0"/>
              </a:spcAft>
              <a:buSzPts val="24000"/>
              <a:buNone/>
              <a:defRPr sz="24000"/>
            </a:lvl8pPr>
            <a:lvl9pPr lvl="8" algn="ctr">
              <a:spcBef>
                <a:spcPts val="0"/>
              </a:spcBef>
              <a:spcAft>
                <a:spcPts val="0"/>
              </a:spcAft>
              <a:buSzPts val="24000"/>
              <a:buNone/>
              <a:defRPr sz="24000"/>
            </a:lvl9pPr>
          </a:lstStyle>
          <a:p>
            <a:r>
              <a:t>xx%</a:t>
            </a:r>
          </a:p>
        </p:txBody>
      </p:sp>
      <p:sp>
        <p:nvSpPr>
          <p:cNvPr id="46" name="Google Shape;46;p11"/>
          <p:cNvSpPr txBox="1"/>
          <p:nvPr>
            <p:ph idx="1" type="body"/>
          </p:nvPr>
        </p:nvSpPr>
        <p:spPr>
          <a:xfrm>
            <a:off x="623400" y="6304450"/>
            <a:ext cx="17041200" cy="2601600"/>
          </a:xfrm>
          <a:prstGeom prst="rect">
            <a:avLst/>
          </a:prstGeom>
        </p:spPr>
        <p:txBody>
          <a:bodyPr anchorCtr="0" anchor="t" bIns="182850" lIns="182850" spcFirstLastPara="1" rIns="182850" wrap="square" tIns="182850">
            <a:normAutofit/>
          </a:bodyPr>
          <a:lstStyle>
            <a:lvl1pPr indent="-457200" lvl="0" marL="457200" algn="ctr">
              <a:spcBef>
                <a:spcPts val="0"/>
              </a:spcBef>
              <a:spcAft>
                <a:spcPts val="0"/>
              </a:spcAft>
              <a:buSzPts val="3600"/>
              <a:buChar char="●"/>
              <a:defRPr/>
            </a:lvl1pPr>
            <a:lvl2pPr indent="-406400" lvl="1" marL="914400" algn="ctr">
              <a:spcBef>
                <a:spcPts val="0"/>
              </a:spcBef>
              <a:spcAft>
                <a:spcPts val="0"/>
              </a:spcAft>
              <a:buSzPts val="2800"/>
              <a:buChar char="○"/>
              <a:defRPr/>
            </a:lvl2pPr>
            <a:lvl3pPr indent="-406400" lvl="2" marL="1371600" algn="ctr">
              <a:spcBef>
                <a:spcPts val="0"/>
              </a:spcBef>
              <a:spcAft>
                <a:spcPts val="0"/>
              </a:spcAft>
              <a:buSzPts val="2800"/>
              <a:buChar char="■"/>
              <a:defRPr/>
            </a:lvl3pPr>
            <a:lvl4pPr indent="-406400" lvl="3" marL="1828800" algn="ctr">
              <a:spcBef>
                <a:spcPts val="0"/>
              </a:spcBef>
              <a:spcAft>
                <a:spcPts val="0"/>
              </a:spcAft>
              <a:buSzPts val="2800"/>
              <a:buChar char="●"/>
              <a:defRPr/>
            </a:lvl4pPr>
            <a:lvl5pPr indent="-406400" lvl="4" marL="2286000" algn="ctr">
              <a:spcBef>
                <a:spcPts val="0"/>
              </a:spcBef>
              <a:spcAft>
                <a:spcPts val="0"/>
              </a:spcAft>
              <a:buSzPts val="2800"/>
              <a:buChar char="○"/>
              <a:defRPr/>
            </a:lvl5pPr>
            <a:lvl6pPr indent="-406400" lvl="5" marL="2743200" algn="ctr">
              <a:spcBef>
                <a:spcPts val="0"/>
              </a:spcBef>
              <a:spcAft>
                <a:spcPts val="0"/>
              </a:spcAft>
              <a:buSzPts val="2800"/>
              <a:buChar char="■"/>
              <a:defRPr/>
            </a:lvl6pPr>
            <a:lvl7pPr indent="-406400" lvl="6" marL="3200400" algn="ctr">
              <a:spcBef>
                <a:spcPts val="0"/>
              </a:spcBef>
              <a:spcAft>
                <a:spcPts val="0"/>
              </a:spcAft>
              <a:buSzPts val="2800"/>
              <a:buChar char="●"/>
              <a:defRPr/>
            </a:lvl7pPr>
            <a:lvl8pPr indent="-406400" lvl="7" marL="3657600" algn="ctr">
              <a:spcBef>
                <a:spcPts val="0"/>
              </a:spcBef>
              <a:spcAft>
                <a:spcPts val="0"/>
              </a:spcAft>
              <a:buSzPts val="2800"/>
              <a:buChar char="○"/>
              <a:defRPr/>
            </a:lvl8pPr>
            <a:lvl9pPr indent="-406400" lvl="8" marL="4114800" algn="ctr">
              <a:spcBef>
                <a:spcPts val="0"/>
              </a:spcBef>
              <a:spcAft>
                <a:spcPts val="0"/>
              </a:spcAft>
              <a:buSzPts val="2800"/>
              <a:buChar char="■"/>
              <a:defRPr/>
            </a:lvl9pPr>
          </a:lstStyle>
          <a:p/>
        </p:txBody>
      </p:sp>
      <p:sp>
        <p:nvSpPr>
          <p:cNvPr id="47" name="Google Shape;47;p11"/>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623400" y="4301700"/>
            <a:ext cx="17041200" cy="1683600"/>
          </a:xfrm>
          <a:prstGeom prst="rect">
            <a:avLst/>
          </a:prstGeom>
        </p:spPr>
        <p:txBody>
          <a:bodyPr anchorCtr="0" anchor="ctr" bIns="182850" lIns="182850" spcFirstLastPara="1" rIns="182850" wrap="square" tIns="182850">
            <a:norm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15" name="Google Shape;15;p3"/>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18" name="Google Shape;18;p4"/>
          <p:cNvSpPr txBox="1"/>
          <p:nvPr>
            <p:ph idx="1" type="body"/>
          </p:nvPr>
        </p:nvSpPr>
        <p:spPr>
          <a:xfrm>
            <a:off x="623400" y="2304950"/>
            <a:ext cx="17041200" cy="6832800"/>
          </a:xfrm>
          <a:prstGeom prst="rect">
            <a:avLst/>
          </a:prstGeom>
        </p:spPr>
        <p:txBody>
          <a:bodyPr anchorCtr="0" anchor="t" bIns="182850" lIns="182850" spcFirstLastPara="1" rIns="182850" wrap="square" tIns="182850">
            <a:normAutofit/>
          </a:bodyPr>
          <a:lstStyle>
            <a:lvl1pPr indent="-457200" lvl="0" marL="457200">
              <a:spcBef>
                <a:spcPts val="0"/>
              </a:spcBef>
              <a:spcAft>
                <a:spcPts val="0"/>
              </a:spcAft>
              <a:buSzPts val="3600"/>
              <a:buChar char="●"/>
              <a:defRPr/>
            </a:lvl1pPr>
            <a:lvl2pPr indent="-406400" lvl="1" marL="914400">
              <a:spcBef>
                <a:spcPts val="0"/>
              </a:spcBef>
              <a:spcAft>
                <a:spcPts val="0"/>
              </a:spcAft>
              <a:buSzPts val="2800"/>
              <a:buChar char="○"/>
              <a:defRPr/>
            </a:lvl2pPr>
            <a:lvl3pPr indent="-406400" lvl="2" marL="1371600">
              <a:spcBef>
                <a:spcPts val="0"/>
              </a:spcBef>
              <a:spcAft>
                <a:spcPts val="0"/>
              </a:spcAft>
              <a:buSzPts val="2800"/>
              <a:buChar char="■"/>
              <a:defRPr/>
            </a:lvl3pPr>
            <a:lvl4pPr indent="-406400" lvl="3" marL="1828800">
              <a:spcBef>
                <a:spcPts val="0"/>
              </a:spcBef>
              <a:spcAft>
                <a:spcPts val="0"/>
              </a:spcAft>
              <a:buSzPts val="2800"/>
              <a:buChar char="●"/>
              <a:defRPr/>
            </a:lvl4pPr>
            <a:lvl5pPr indent="-406400" lvl="4" marL="2286000">
              <a:spcBef>
                <a:spcPts val="0"/>
              </a:spcBef>
              <a:spcAft>
                <a:spcPts val="0"/>
              </a:spcAft>
              <a:buSzPts val="2800"/>
              <a:buChar char="○"/>
              <a:defRPr/>
            </a:lvl5pPr>
            <a:lvl6pPr indent="-406400" lvl="5" marL="2743200">
              <a:spcBef>
                <a:spcPts val="0"/>
              </a:spcBef>
              <a:spcAft>
                <a:spcPts val="0"/>
              </a:spcAft>
              <a:buSzPts val="2800"/>
              <a:buChar char="■"/>
              <a:defRPr/>
            </a:lvl6pPr>
            <a:lvl7pPr indent="-406400" lvl="6" marL="3200400">
              <a:spcBef>
                <a:spcPts val="0"/>
              </a:spcBef>
              <a:spcAft>
                <a:spcPts val="0"/>
              </a:spcAft>
              <a:buSzPts val="2800"/>
              <a:buChar char="●"/>
              <a:defRPr/>
            </a:lvl7pPr>
            <a:lvl8pPr indent="-406400" lvl="7" marL="3657600">
              <a:spcBef>
                <a:spcPts val="0"/>
              </a:spcBef>
              <a:spcAft>
                <a:spcPts val="0"/>
              </a:spcAft>
              <a:buSzPts val="2800"/>
              <a:buChar char="○"/>
              <a:defRPr/>
            </a:lvl8pPr>
            <a:lvl9pPr indent="-406400" lvl="8" marL="4114800">
              <a:spcBef>
                <a:spcPts val="0"/>
              </a:spcBef>
              <a:spcAft>
                <a:spcPts val="0"/>
              </a:spcAft>
              <a:buSzPts val="2800"/>
              <a:buChar char="■"/>
              <a:defRPr/>
            </a:lvl9pPr>
          </a:lstStyle>
          <a:p/>
        </p:txBody>
      </p:sp>
      <p:sp>
        <p:nvSpPr>
          <p:cNvPr id="19" name="Google Shape;19;p4"/>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2" name="Google Shape;22;p5"/>
          <p:cNvSpPr txBox="1"/>
          <p:nvPr>
            <p:ph idx="1" type="body"/>
          </p:nvPr>
        </p:nvSpPr>
        <p:spPr>
          <a:xfrm>
            <a:off x="623400" y="2304950"/>
            <a:ext cx="7999800" cy="6832800"/>
          </a:xfrm>
          <a:prstGeom prst="rect">
            <a:avLst/>
          </a:prstGeom>
        </p:spPr>
        <p:txBody>
          <a:bodyPr anchorCtr="0" anchor="t" bIns="182850" lIns="182850" spcFirstLastPara="1" rIns="182850" wrap="square" tIns="182850">
            <a:normAutofit/>
          </a:bodyPr>
          <a:lstStyle>
            <a:lvl1pPr indent="-406400" lvl="0" marL="457200">
              <a:spcBef>
                <a:spcPts val="0"/>
              </a:spcBef>
              <a:spcAft>
                <a:spcPts val="0"/>
              </a:spcAft>
              <a:buSzPts val="2800"/>
              <a:buChar char="●"/>
              <a:defRPr sz="28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3" name="Google Shape;23;p5"/>
          <p:cNvSpPr txBox="1"/>
          <p:nvPr>
            <p:ph idx="2" type="body"/>
          </p:nvPr>
        </p:nvSpPr>
        <p:spPr>
          <a:xfrm>
            <a:off x="9664800" y="2304950"/>
            <a:ext cx="7999800" cy="6832800"/>
          </a:xfrm>
          <a:prstGeom prst="rect">
            <a:avLst/>
          </a:prstGeom>
        </p:spPr>
        <p:txBody>
          <a:bodyPr anchorCtr="0" anchor="t" bIns="182850" lIns="182850" spcFirstLastPara="1" rIns="182850" wrap="square" tIns="182850">
            <a:normAutofit/>
          </a:bodyPr>
          <a:lstStyle>
            <a:lvl1pPr indent="-406400" lvl="0" marL="457200">
              <a:spcBef>
                <a:spcPts val="0"/>
              </a:spcBef>
              <a:spcAft>
                <a:spcPts val="0"/>
              </a:spcAft>
              <a:buSzPts val="2800"/>
              <a:buChar char="●"/>
              <a:defRPr sz="28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4" name="Google Shape;24;p5"/>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7" name="Google Shape;27;p6"/>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623400" y="1111200"/>
            <a:ext cx="5616000" cy="1511400"/>
          </a:xfrm>
          <a:prstGeom prst="rect">
            <a:avLst/>
          </a:prstGeom>
        </p:spPr>
        <p:txBody>
          <a:bodyPr anchorCtr="0" anchor="b" bIns="182850" lIns="182850" spcFirstLastPara="1" rIns="182850" wrap="square" tIns="18285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0" name="Google Shape;30;p7"/>
          <p:cNvSpPr txBox="1"/>
          <p:nvPr>
            <p:ph idx="1" type="body"/>
          </p:nvPr>
        </p:nvSpPr>
        <p:spPr>
          <a:xfrm>
            <a:off x="623400" y="2779200"/>
            <a:ext cx="5616000" cy="6358800"/>
          </a:xfrm>
          <a:prstGeom prst="rect">
            <a:avLst/>
          </a:prstGeom>
        </p:spPr>
        <p:txBody>
          <a:bodyPr anchorCtr="0" anchor="t" bIns="182850" lIns="182850" spcFirstLastPara="1" rIns="182850" wrap="square" tIns="182850">
            <a:normAutofit/>
          </a:bodyPr>
          <a:lstStyle>
            <a:lvl1pPr indent="-381000" lvl="0" marL="457200">
              <a:spcBef>
                <a:spcPts val="0"/>
              </a:spcBef>
              <a:spcAft>
                <a:spcPts val="0"/>
              </a:spcAft>
              <a:buSzPts val="2400"/>
              <a:buChar char="●"/>
              <a:defRPr sz="24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31" name="Google Shape;31;p7"/>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980500" y="900300"/>
            <a:ext cx="12735600" cy="8181600"/>
          </a:xfrm>
          <a:prstGeom prst="rect">
            <a:avLst/>
          </a:prstGeom>
        </p:spPr>
        <p:txBody>
          <a:bodyPr anchorCtr="0" anchor="ctr" bIns="182850" lIns="182850" spcFirstLastPara="1" rIns="182850" wrap="square" tIns="182850">
            <a:normAutofit/>
          </a:bodyPr>
          <a:lstStyle>
            <a:lvl1pPr lvl="0">
              <a:spcBef>
                <a:spcPts val="0"/>
              </a:spcBef>
              <a:spcAft>
                <a:spcPts val="0"/>
              </a:spcAft>
              <a:buSzPts val="9600"/>
              <a:buNone/>
              <a:defRPr sz="9600"/>
            </a:lvl1pPr>
            <a:lvl2pPr lvl="1">
              <a:spcBef>
                <a:spcPts val="0"/>
              </a:spcBef>
              <a:spcAft>
                <a:spcPts val="0"/>
              </a:spcAft>
              <a:buSzPts val="9600"/>
              <a:buNone/>
              <a:defRPr sz="9600"/>
            </a:lvl2pPr>
            <a:lvl3pPr lvl="2">
              <a:spcBef>
                <a:spcPts val="0"/>
              </a:spcBef>
              <a:spcAft>
                <a:spcPts val="0"/>
              </a:spcAft>
              <a:buSzPts val="9600"/>
              <a:buNone/>
              <a:defRPr sz="9600"/>
            </a:lvl3pPr>
            <a:lvl4pPr lvl="3">
              <a:spcBef>
                <a:spcPts val="0"/>
              </a:spcBef>
              <a:spcAft>
                <a:spcPts val="0"/>
              </a:spcAft>
              <a:buSzPts val="9600"/>
              <a:buNone/>
              <a:defRPr sz="9600"/>
            </a:lvl4pPr>
            <a:lvl5pPr lvl="4">
              <a:spcBef>
                <a:spcPts val="0"/>
              </a:spcBef>
              <a:spcAft>
                <a:spcPts val="0"/>
              </a:spcAft>
              <a:buSzPts val="9600"/>
              <a:buNone/>
              <a:defRPr sz="9600"/>
            </a:lvl5pPr>
            <a:lvl6pPr lvl="5">
              <a:spcBef>
                <a:spcPts val="0"/>
              </a:spcBef>
              <a:spcAft>
                <a:spcPts val="0"/>
              </a:spcAft>
              <a:buSzPts val="9600"/>
              <a:buNone/>
              <a:defRPr sz="9600"/>
            </a:lvl6pPr>
            <a:lvl7pPr lvl="6">
              <a:spcBef>
                <a:spcPts val="0"/>
              </a:spcBef>
              <a:spcAft>
                <a:spcPts val="0"/>
              </a:spcAft>
              <a:buSzPts val="9600"/>
              <a:buNone/>
              <a:defRPr sz="9600"/>
            </a:lvl7pPr>
            <a:lvl8pPr lvl="7">
              <a:spcBef>
                <a:spcPts val="0"/>
              </a:spcBef>
              <a:spcAft>
                <a:spcPts val="0"/>
              </a:spcAft>
              <a:buSzPts val="9600"/>
              <a:buNone/>
              <a:defRPr sz="9600"/>
            </a:lvl8pPr>
            <a:lvl9pPr lvl="8">
              <a:spcBef>
                <a:spcPts val="0"/>
              </a:spcBef>
              <a:spcAft>
                <a:spcPts val="0"/>
              </a:spcAft>
              <a:buSzPts val="9600"/>
              <a:buNone/>
              <a:defRPr sz="9600"/>
            </a:lvl9pPr>
          </a:lstStyle>
          <a:p/>
        </p:txBody>
      </p:sp>
      <p:sp>
        <p:nvSpPr>
          <p:cNvPr id="34" name="Google Shape;34;p8"/>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9144000" y="-250"/>
            <a:ext cx="9144000" cy="10287000"/>
          </a:xfrm>
          <a:prstGeom prst="rect">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531000" y="2466350"/>
            <a:ext cx="8090400" cy="29646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8400"/>
              <a:buNone/>
              <a:defRPr sz="8400"/>
            </a:lvl1pPr>
            <a:lvl2pPr lvl="1" algn="ctr">
              <a:spcBef>
                <a:spcPts val="0"/>
              </a:spcBef>
              <a:spcAft>
                <a:spcPts val="0"/>
              </a:spcAft>
              <a:buSzPts val="8400"/>
              <a:buNone/>
              <a:defRPr sz="8400"/>
            </a:lvl2pPr>
            <a:lvl3pPr lvl="2" algn="ctr">
              <a:spcBef>
                <a:spcPts val="0"/>
              </a:spcBef>
              <a:spcAft>
                <a:spcPts val="0"/>
              </a:spcAft>
              <a:buSzPts val="8400"/>
              <a:buNone/>
              <a:defRPr sz="8400"/>
            </a:lvl3pPr>
            <a:lvl4pPr lvl="3" algn="ctr">
              <a:spcBef>
                <a:spcPts val="0"/>
              </a:spcBef>
              <a:spcAft>
                <a:spcPts val="0"/>
              </a:spcAft>
              <a:buSzPts val="8400"/>
              <a:buNone/>
              <a:defRPr sz="8400"/>
            </a:lvl4pPr>
            <a:lvl5pPr lvl="4" algn="ctr">
              <a:spcBef>
                <a:spcPts val="0"/>
              </a:spcBef>
              <a:spcAft>
                <a:spcPts val="0"/>
              </a:spcAft>
              <a:buSzPts val="8400"/>
              <a:buNone/>
              <a:defRPr sz="8400"/>
            </a:lvl5pPr>
            <a:lvl6pPr lvl="5" algn="ctr">
              <a:spcBef>
                <a:spcPts val="0"/>
              </a:spcBef>
              <a:spcAft>
                <a:spcPts val="0"/>
              </a:spcAft>
              <a:buSzPts val="8400"/>
              <a:buNone/>
              <a:defRPr sz="8400"/>
            </a:lvl6pPr>
            <a:lvl7pPr lvl="6" algn="ctr">
              <a:spcBef>
                <a:spcPts val="0"/>
              </a:spcBef>
              <a:spcAft>
                <a:spcPts val="0"/>
              </a:spcAft>
              <a:buSzPts val="8400"/>
              <a:buNone/>
              <a:defRPr sz="8400"/>
            </a:lvl7pPr>
            <a:lvl8pPr lvl="7" algn="ctr">
              <a:spcBef>
                <a:spcPts val="0"/>
              </a:spcBef>
              <a:spcAft>
                <a:spcPts val="0"/>
              </a:spcAft>
              <a:buSzPts val="8400"/>
              <a:buNone/>
              <a:defRPr sz="8400"/>
            </a:lvl8pPr>
            <a:lvl9pPr lvl="8" algn="ctr">
              <a:spcBef>
                <a:spcPts val="0"/>
              </a:spcBef>
              <a:spcAft>
                <a:spcPts val="0"/>
              </a:spcAft>
              <a:buSzPts val="8400"/>
              <a:buNone/>
              <a:defRPr sz="8400"/>
            </a:lvl9pPr>
          </a:lstStyle>
          <a:p/>
        </p:txBody>
      </p:sp>
      <p:sp>
        <p:nvSpPr>
          <p:cNvPr id="38" name="Google Shape;38;p9"/>
          <p:cNvSpPr txBox="1"/>
          <p:nvPr>
            <p:ph idx="1" type="subTitle"/>
          </p:nvPr>
        </p:nvSpPr>
        <p:spPr>
          <a:xfrm>
            <a:off x="531000" y="5606150"/>
            <a:ext cx="8090400" cy="2470200"/>
          </a:xfrm>
          <a:prstGeom prst="rect">
            <a:avLst/>
          </a:prstGeom>
        </p:spPr>
        <p:txBody>
          <a:bodyPr anchorCtr="0" anchor="t" bIns="182850" lIns="182850" spcFirstLastPara="1" rIns="182850" wrap="square" tIns="18285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2" type="body"/>
          </p:nvPr>
        </p:nvSpPr>
        <p:spPr>
          <a:xfrm>
            <a:off x="9879000" y="1448150"/>
            <a:ext cx="7674000" cy="7390200"/>
          </a:xfrm>
          <a:prstGeom prst="rect">
            <a:avLst/>
          </a:prstGeom>
        </p:spPr>
        <p:txBody>
          <a:bodyPr anchorCtr="0" anchor="ctr" bIns="182850" lIns="182850" spcFirstLastPara="1" rIns="182850" wrap="square" tIns="182850">
            <a:normAutofit/>
          </a:bodyPr>
          <a:lstStyle>
            <a:lvl1pPr indent="-457200" lvl="0" marL="457200">
              <a:spcBef>
                <a:spcPts val="0"/>
              </a:spcBef>
              <a:spcAft>
                <a:spcPts val="0"/>
              </a:spcAft>
              <a:buSzPts val="3600"/>
              <a:buChar char="●"/>
              <a:defRPr/>
            </a:lvl1pPr>
            <a:lvl2pPr indent="-406400" lvl="1" marL="914400">
              <a:spcBef>
                <a:spcPts val="0"/>
              </a:spcBef>
              <a:spcAft>
                <a:spcPts val="0"/>
              </a:spcAft>
              <a:buSzPts val="2800"/>
              <a:buChar char="○"/>
              <a:defRPr/>
            </a:lvl2pPr>
            <a:lvl3pPr indent="-406400" lvl="2" marL="1371600">
              <a:spcBef>
                <a:spcPts val="0"/>
              </a:spcBef>
              <a:spcAft>
                <a:spcPts val="0"/>
              </a:spcAft>
              <a:buSzPts val="2800"/>
              <a:buChar char="■"/>
              <a:defRPr/>
            </a:lvl3pPr>
            <a:lvl4pPr indent="-406400" lvl="3" marL="1828800">
              <a:spcBef>
                <a:spcPts val="0"/>
              </a:spcBef>
              <a:spcAft>
                <a:spcPts val="0"/>
              </a:spcAft>
              <a:buSzPts val="2800"/>
              <a:buChar char="●"/>
              <a:defRPr/>
            </a:lvl4pPr>
            <a:lvl5pPr indent="-406400" lvl="4" marL="2286000">
              <a:spcBef>
                <a:spcPts val="0"/>
              </a:spcBef>
              <a:spcAft>
                <a:spcPts val="0"/>
              </a:spcAft>
              <a:buSzPts val="2800"/>
              <a:buChar char="○"/>
              <a:defRPr/>
            </a:lvl5pPr>
            <a:lvl6pPr indent="-406400" lvl="5" marL="2743200">
              <a:spcBef>
                <a:spcPts val="0"/>
              </a:spcBef>
              <a:spcAft>
                <a:spcPts val="0"/>
              </a:spcAft>
              <a:buSzPts val="2800"/>
              <a:buChar char="■"/>
              <a:defRPr/>
            </a:lvl6pPr>
            <a:lvl7pPr indent="-406400" lvl="6" marL="3200400">
              <a:spcBef>
                <a:spcPts val="0"/>
              </a:spcBef>
              <a:spcAft>
                <a:spcPts val="0"/>
              </a:spcAft>
              <a:buSzPts val="2800"/>
              <a:buChar char="●"/>
              <a:defRPr/>
            </a:lvl7pPr>
            <a:lvl8pPr indent="-406400" lvl="7" marL="3657600">
              <a:spcBef>
                <a:spcPts val="0"/>
              </a:spcBef>
              <a:spcAft>
                <a:spcPts val="0"/>
              </a:spcAft>
              <a:buSzPts val="2800"/>
              <a:buChar char="○"/>
              <a:defRPr/>
            </a:lvl8pPr>
            <a:lvl9pPr indent="-406400" lvl="8" marL="4114800">
              <a:spcBef>
                <a:spcPts val="0"/>
              </a:spcBef>
              <a:spcAft>
                <a:spcPts val="0"/>
              </a:spcAft>
              <a:buSzPts val="2800"/>
              <a:buChar char="■"/>
              <a:defRPr/>
            </a:lvl9pPr>
          </a:lstStyle>
          <a:p/>
        </p:txBody>
      </p:sp>
      <p:sp>
        <p:nvSpPr>
          <p:cNvPr id="40" name="Google Shape;40;p9"/>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623400" y="8461150"/>
            <a:ext cx="11997600" cy="1210200"/>
          </a:xfrm>
          <a:prstGeom prst="rect">
            <a:avLst/>
          </a:prstGeom>
        </p:spPr>
        <p:txBody>
          <a:bodyPr anchorCtr="0" anchor="ctr" bIns="182850" lIns="182850" spcFirstLastPara="1" rIns="182850" wrap="square" tIns="182850">
            <a:normAutofit/>
          </a:bodyPr>
          <a:lstStyle>
            <a:lvl1pPr indent="-228600" lvl="0" marL="457200">
              <a:lnSpc>
                <a:spcPct val="100000"/>
              </a:lnSpc>
              <a:spcBef>
                <a:spcPts val="0"/>
              </a:spcBef>
              <a:spcAft>
                <a:spcPts val="0"/>
              </a:spcAft>
              <a:buSzPts val="3600"/>
              <a:buNone/>
              <a:defRPr/>
            </a:lvl1pPr>
          </a:lstStyle>
          <a:p/>
        </p:txBody>
      </p:sp>
      <p:sp>
        <p:nvSpPr>
          <p:cNvPr id="43" name="Google Shape;43;p10"/>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rmAutofit/>
          </a:bodyPr>
          <a:lstStyle>
            <a:lvl1pPr lvl="0">
              <a:spcBef>
                <a:spcPts val="0"/>
              </a:spcBef>
              <a:spcAft>
                <a:spcPts val="0"/>
              </a:spcAft>
              <a:buClr>
                <a:schemeClr val="dk1"/>
              </a:buClr>
              <a:buSzPts val="5600"/>
              <a:buNone/>
              <a:defRPr sz="5600">
                <a:solidFill>
                  <a:schemeClr val="dk1"/>
                </a:solidFill>
              </a:defRPr>
            </a:lvl1pPr>
            <a:lvl2pPr lvl="1">
              <a:spcBef>
                <a:spcPts val="0"/>
              </a:spcBef>
              <a:spcAft>
                <a:spcPts val="0"/>
              </a:spcAft>
              <a:buClr>
                <a:schemeClr val="dk1"/>
              </a:buClr>
              <a:buSzPts val="5600"/>
              <a:buNone/>
              <a:defRPr sz="5600">
                <a:solidFill>
                  <a:schemeClr val="dk1"/>
                </a:solidFill>
              </a:defRPr>
            </a:lvl2pPr>
            <a:lvl3pPr lvl="2">
              <a:spcBef>
                <a:spcPts val="0"/>
              </a:spcBef>
              <a:spcAft>
                <a:spcPts val="0"/>
              </a:spcAft>
              <a:buClr>
                <a:schemeClr val="dk1"/>
              </a:buClr>
              <a:buSzPts val="5600"/>
              <a:buNone/>
              <a:defRPr sz="5600">
                <a:solidFill>
                  <a:schemeClr val="dk1"/>
                </a:solidFill>
              </a:defRPr>
            </a:lvl3pPr>
            <a:lvl4pPr lvl="3">
              <a:spcBef>
                <a:spcPts val="0"/>
              </a:spcBef>
              <a:spcAft>
                <a:spcPts val="0"/>
              </a:spcAft>
              <a:buClr>
                <a:schemeClr val="dk1"/>
              </a:buClr>
              <a:buSzPts val="5600"/>
              <a:buNone/>
              <a:defRPr sz="5600">
                <a:solidFill>
                  <a:schemeClr val="dk1"/>
                </a:solidFill>
              </a:defRPr>
            </a:lvl4pPr>
            <a:lvl5pPr lvl="4">
              <a:spcBef>
                <a:spcPts val="0"/>
              </a:spcBef>
              <a:spcAft>
                <a:spcPts val="0"/>
              </a:spcAft>
              <a:buClr>
                <a:schemeClr val="dk1"/>
              </a:buClr>
              <a:buSzPts val="5600"/>
              <a:buNone/>
              <a:defRPr sz="5600">
                <a:solidFill>
                  <a:schemeClr val="dk1"/>
                </a:solidFill>
              </a:defRPr>
            </a:lvl5pPr>
            <a:lvl6pPr lvl="5">
              <a:spcBef>
                <a:spcPts val="0"/>
              </a:spcBef>
              <a:spcAft>
                <a:spcPts val="0"/>
              </a:spcAft>
              <a:buClr>
                <a:schemeClr val="dk1"/>
              </a:buClr>
              <a:buSzPts val="5600"/>
              <a:buNone/>
              <a:defRPr sz="5600">
                <a:solidFill>
                  <a:schemeClr val="dk1"/>
                </a:solidFill>
              </a:defRPr>
            </a:lvl6pPr>
            <a:lvl7pPr lvl="6">
              <a:spcBef>
                <a:spcPts val="0"/>
              </a:spcBef>
              <a:spcAft>
                <a:spcPts val="0"/>
              </a:spcAft>
              <a:buClr>
                <a:schemeClr val="dk1"/>
              </a:buClr>
              <a:buSzPts val="5600"/>
              <a:buNone/>
              <a:defRPr sz="5600">
                <a:solidFill>
                  <a:schemeClr val="dk1"/>
                </a:solidFill>
              </a:defRPr>
            </a:lvl7pPr>
            <a:lvl8pPr lvl="7">
              <a:spcBef>
                <a:spcPts val="0"/>
              </a:spcBef>
              <a:spcAft>
                <a:spcPts val="0"/>
              </a:spcAft>
              <a:buClr>
                <a:schemeClr val="dk1"/>
              </a:buClr>
              <a:buSzPts val="5600"/>
              <a:buNone/>
              <a:defRPr sz="5600">
                <a:solidFill>
                  <a:schemeClr val="dk1"/>
                </a:solidFill>
              </a:defRPr>
            </a:lvl8pPr>
            <a:lvl9pPr lvl="8">
              <a:spcBef>
                <a:spcPts val="0"/>
              </a:spcBef>
              <a:spcAft>
                <a:spcPts val="0"/>
              </a:spcAft>
              <a:buClr>
                <a:schemeClr val="dk1"/>
              </a:buClr>
              <a:buSzPts val="5600"/>
              <a:buNone/>
              <a:defRPr sz="5600">
                <a:solidFill>
                  <a:schemeClr val="dk1"/>
                </a:solidFill>
              </a:defRPr>
            </a:lvl9pPr>
          </a:lstStyle>
          <a:p/>
        </p:txBody>
      </p:sp>
      <p:sp>
        <p:nvSpPr>
          <p:cNvPr id="7" name="Google Shape;7;p1"/>
          <p:cNvSpPr txBox="1"/>
          <p:nvPr>
            <p:ph idx="1" type="body"/>
          </p:nvPr>
        </p:nvSpPr>
        <p:spPr>
          <a:xfrm>
            <a:off x="623400" y="2304950"/>
            <a:ext cx="17041200" cy="6832800"/>
          </a:xfrm>
          <a:prstGeom prst="rect">
            <a:avLst/>
          </a:prstGeom>
          <a:noFill/>
          <a:ln>
            <a:noFill/>
          </a:ln>
        </p:spPr>
        <p:txBody>
          <a:bodyPr anchorCtr="0" anchor="t" bIns="182850" lIns="182850" spcFirstLastPara="1" rIns="182850" wrap="square" tIns="182850">
            <a:normAutofit/>
          </a:bodyPr>
          <a:lstStyle>
            <a:lvl1pPr indent="-457200" lvl="0" marL="457200">
              <a:lnSpc>
                <a:spcPct val="115000"/>
              </a:lnSpc>
              <a:spcBef>
                <a:spcPts val="0"/>
              </a:spcBef>
              <a:spcAft>
                <a:spcPts val="0"/>
              </a:spcAft>
              <a:buClr>
                <a:schemeClr val="dk2"/>
              </a:buClr>
              <a:buSzPts val="3600"/>
              <a:buChar char="●"/>
              <a:defRPr sz="3600">
                <a:solidFill>
                  <a:schemeClr val="dk2"/>
                </a:solidFill>
              </a:defRPr>
            </a:lvl1pPr>
            <a:lvl2pPr indent="-406400" lvl="1" marL="914400">
              <a:lnSpc>
                <a:spcPct val="115000"/>
              </a:lnSpc>
              <a:spcBef>
                <a:spcPts val="0"/>
              </a:spcBef>
              <a:spcAft>
                <a:spcPts val="0"/>
              </a:spcAft>
              <a:buClr>
                <a:schemeClr val="dk2"/>
              </a:buClr>
              <a:buSzPts val="2800"/>
              <a:buChar char="○"/>
              <a:defRPr sz="2800">
                <a:solidFill>
                  <a:schemeClr val="dk2"/>
                </a:solidFill>
              </a:defRPr>
            </a:lvl2pPr>
            <a:lvl3pPr indent="-406400" lvl="2" marL="1371600">
              <a:lnSpc>
                <a:spcPct val="115000"/>
              </a:lnSpc>
              <a:spcBef>
                <a:spcPts val="0"/>
              </a:spcBef>
              <a:spcAft>
                <a:spcPts val="0"/>
              </a:spcAft>
              <a:buClr>
                <a:schemeClr val="dk2"/>
              </a:buClr>
              <a:buSzPts val="2800"/>
              <a:buChar char="■"/>
              <a:defRPr sz="2800">
                <a:solidFill>
                  <a:schemeClr val="dk2"/>
                </a:solidFill>
              </a:defRPr>
            </a:lvl3pPr>
            <a:lvl4pPr indent="-406400" lvl="3" marL="1828800">
              <a:lnSpc>
                <a:spcPct val="115000"/>
              </a:lnSpc>
              <a:spcBef>
                <a:spcPts val="0"/>
              </a:spcBef>
              <a:spcAft>
                <a:spcPts val="0"/>
              </a:spcAft>
              <a:buClr>
                <a:schemeClr val="dk2"/>
              </a:buClr>
              <a:buSzPts val="2800"/>
              <a:buChar char="●"/>
              <a:defRPr sz="2800">
                <a:solidFill>
                  <a:schemeClr val="dk2"/>
                </a:solidFill>
              </a:defRPr>
            </a:lvl4pPr>
            <a:lvl5pPr indent="-406400" lvl="4" marL="2286000">
              <a:lnSpc>
                <a:spcPct val="115000"/>
              </a:lnSpc>
              <a:spcBef>
                <a:spcPts val="0"/>
              </a:spcBef>
              <a:spcAft>
                <a:spcPts val="0"/>
              </a:spcAft>
              <a:buClr>
                <a:schemeClr val="dk2"/>
              </a:buClr>
              <a:buSzPts val="2800"/>
              <a:buChar char="○"/>
              <a:defRPr sz="2800">
                <a:solidFill>
                  <a:schemeClr val="dk2"/>
                </a:solidFill>
              </a:defRPr>
            </a:lvl5pPr>
            <a:lvl6pPr indent="-406400" lvl="5" marL="2743200">
              <a:lnSpc>
                <a:spcPct val="115000"/>
              </a:lnSpc>
              <a:spcBef>
                <a:spcPts val="0"/>
              </a:spcBef>
              <a:spcAft>
                <a:spcPts val="0"/>
              </a:spcAft>
              <a:buClr>
                <a:schemeClr val="dk2"/>
              </a:buClr>
              <a:buSzPts val="2800"/>
              <a:buChar char="■"/>
              <a:defRPr sz="2800">
                <a:solidFill>
                  <a:schemeClr val="dk2"/>
                </a:solidFill>
              </a:defRPr>
            </a:lvl6pPr>
            <a:lvl7pPr indent="-406400" lvl="6" marL="3200400">
              <a:lnSpc>
                <a:spcPct val="115000"/>
              </a:lnSpc>
              <a:spcBef>
                <a:spcPts val="0"/>
              </a:spcBef>
              <a:spcAft>
                <a:spcPts val="0"/>
              </a:spcAft>
              <a:buClr>
                <a:schemeClr val="dk2"/>
              </a:buClr>
              <a:buSzPts val="2800"/>
              <a:buChar char="●"/>
              <a:defRPr sz="2800">
                <a:solidFill>
                  <a:schemeClr val="dk2"/>
                </a:solidFill>
              </a:defRPr>
            </a:lvl7pPr>
            <a:lvl8pPr indent="-406400" lvl="7" marL="3657600">
              <a:lnSpc>
                <a:spcPct val="115000"/>
              </a:lnSpc>
              <a:spcBef>
                <a:spcPts val="0"/>
              </a:spcBef>
              <a:spcAft>
                <a:spcPts val="0"/>
              </a:spcAft>
              <a:buClr>
                <a:schemeClr val="dk2"/>
              </a:buClr>
              <a:buSzPts val="2800"/>
              <a:buChar char="○"/>
              <a:defRPr sz="2800">
                <a:solidFill>
                  <a:schemeClr val="dk2"/>
                </a:solidFill>
              </a:defRPr>
            </a:lvl8pPr>
            <a:lvl9pPr indent="-406400" lvl="8" marL="4114800">
              <a:lnSpc>
                <a:spcPct val="115000"/>
              </a:lnSpc>
              <a:spcBef>
                <a:spcPts val="0"/>
              </a:spcBef>
              <a:spcAft>
                <a:spcPts val="0"/>
              </a:spcAft>
              <a:buClr>
                <a:schemeClr val="dk2"/>
              </a:buClr>
              <a:buSzPts val="2800"/>
              <a:buChar char="■"/>
              <a:defRPr sz="2800">
                <a:solidFill>
                  <a:schemeClr val="dk2"/>
                </a:solidFill>
              </a:defRPr>
            </a:lvl9pPr>
          </a:lstStyle>
          <a:p/>
        </p:txBody>
      </p:sp>
      <p:sp>
        <p:nvSpPr>
          <p:cNvPr id="8" name="Google Shape;8;p1"/>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rmAutofit/>
          </a:bodyPr>
          <a:lstStyle>
            <a:lvl1pPr lvl="0" algn="r">
              <a:buNone/>
              <a:defRPr sz="2000">
                <a:solidFill>
                  <a:schemeClr val="dk2"/>
                </a:solidFill>
              </a:defRPr>
            </a:lvl1pPr>
            <a:lvl2pPr lvl="1" algn="r">
              <a:buNone/>
              <a:defRPr sz="2000">
                <a:solidFill>
                  <a:schemeClr val="dk2"/>
                </a:solidFill>
              </a:defRPr>
            </a:lvl2pPr>
            <a:lvl3pPr lvl="2" algn="r">
              <a:buNone/>
              <a:defRPr sz="2000">
                <a:solidFill>
                  <a:schemeClr val="dk2"/>
                </a:solidFill>
              </a:defRPr>
            </a:lvl3pPr>
            <a:lvl4pPr lvl="3" algn="r">
              <a:buNone/>
              <a:defRPr sz="2000">
                <a:solidFill>
                  <a:schemeClr val="dk2"/>
                </a:solidFill>
              </a:defRPr>
            </a:lvl4pPr>
            <a:lvl5pPr lvl="4" algn="r">
              <a:buNone/>
              <a:defRPr sz="2000">
                <a:solidFill>
                  <a:schemeClr val="dk2"/>
                </a:solidFill>
              </a:defRPr>
            </a:lvl5pPr>
            <a:lvl6pPr lvl="5" algn="r">
              <a:buNone/>
              <a:defRPr sz="2000">
                <a:solidFill>
                  <a:schemeClr val="dk2"/>
                </a:solidFill>
              </a:defRPr>
            </a:lvl6pPr>
            <a:lvl7pPr lvl="6" algn="r">
              <a:buNone/>
              <a:defRPr sz="2000">
                <a:solidFill>
                  <a:schemeClr val="dk2"/>
                </a:solidFill>
              </a:defRPr>
            </a:lvl7pPr>
            <a:lvl8pPr lvl="7" algn="r">
              <a:buNone/>
              <a:defRPr sz="2000">
                <a:solidFill>
                  <a:schemeClr val="dk2"/>
                </a:solidFill>
              </a:defRPr>
            </a:lvl8pPr>
            <a:lvl9pPr lvl="8" algn="r">
              <a:buNone/>
              <a:defRPr sz="2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p13"/>
          <p:cNvGrpSpPr/>
          <p:nvPr/>
        </p:nvGrpSpPr>
        <p:grpSpPr>
          <a:xfrm>
            <a:off x="-339357" y="-461256"/>
            <a:ext cx="18966841" cy="11064922"/>
            <a:chOff x="0" y="-38100"/>
            <a:chExt cx="4995349" cy="2914199"/>
          </a:xfrm>
        </p:grpSpPr>
        <p:sp>
          <p:nvSpPr>
            <p:cNvPr id="55" name="Google Shape;55;p13"/>
            <p:cNvSpPr/>
            <p:nvPr/>
          </p:nvSpPr>
          <p:spPr>
            <a:xfrm>
              <a:off x="0" y="-10"/>
              <a:ext cx="4995349" cy="2876099"/>
            </a:xfrm>
            <a:custGeom>
              <a:rect b="b" l="l" r="r" t="t"/>
              <a:pathLst>
                <a:path extrusionOk="0" h="2876099" w="4995349">
                  <a:moveTo>
                    <a:pt x="0" y="0"/>
                  </a:moveTo>
                  <a:lnTo>
                    <a:pt x="4995349" y="0"/>
                  </a:lnTo>
                  <a:lnTo>
                    <a:pt x="4995349" y="2876099"/>
                  </a:lnTo>
                  <a:lnTo>
                    <a:pt x="0" y="2876099"/>
                  </a:lnTo>
                  <a:close/>
                </a:path>
              </a:pathLst>
            </a:custGeom>
            <a:solidFill>
              <a:schemeClr val="lt1"/>
            </a:solidFill>
            <a:ln cap="sq" cmpd="sng" w="552450">
              <a:solidFill>
                <a:schemeClr val="accent4"/>
              </a:solidFill>
              <a:prstDash val="solid"/>
              <a:miter lim="8000"/>
              <a:headEnd len="sm" w="sm" type="none"/>
              <a:tailEnd len="sm" w="sm" type="none"/>
            </a:ln>
          </p:spPr>
        </p:sp>
        <p:sp>
          <p:nvSpPr>
            <p:cNvPr id="56" name="Google Shape;56;p13"/>
            <p:cNvSpPr txBox="1"/>
            <p:nvPr/>
          </p:nvSpPr>
          <p:spPr>
            <a:xfrm>
              <a:off x="0" y="-38100"/>
              <a:ext cx="4995349" cy="2914199"/>
            </a:xfrm>
            <a:prstGeom prst="rect">
              <a:avLst/>
            </a:prstGeom>
            <a:solidFill>
              <a:schemeClr val="lt1"/>
            </a:solid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7" name="Google Shape;57;p13"/>
          <p:cNvGrpSpPr/>
          <p:nvPr/>
        </p:nvGrpSpPr>
        <p:grpSpPr>
          <a:xfrm>
            <a:off x="1028700" y="7560817"/>
            <a:ext cx="5055193" cy="1066170"/>
            <a:chOff x="0" y="-38100"/>
            <a:chExt cx="1331400" cy="280800"/>
          </a:xfrm>
        </p:grpSpPr>
        <p:sp>
          <p:nvSpPr>
            <p:cNvPr id="58" name="Google Shape;58;p13"/>
            <p:cNvSpPr/>
            <p:nvPr/>
          </p:nvSpPr>
          <p:spPr>
            <a:xfrm>
              <a:off x="0" y="0"/>
              <a:ext cx="1331258" cy="242686"/>
            </a:xfrm>
            <a:custGeom>
              <a:rect b="b" l="l" r="r" t="t"/>
              <a:pathLst>
                <a:path extrusionOk="0" h="242686" w="1331258">
                  <a:moveTo>
                    <a:pt x="22975" y="0"/>
                  </a:moveTo>
                  <a:lnTo>
                    <a:pt x="1308284" y="0"/>
                  </a:lnTo>
                  <a:cubicBezTo>
                    <a:pt x="1314377" y="0"/>
                    <a:pt x="1320220" y="2421"/>
                    <a:pt x="1324529" y="6729"/>
                  </a:cubicBezTo>
                  <a:cubicBezTo>
                    <a:pt x="1328838" y="11038"/>
                    <a:pt x="1331258" y="16881"/>
                    <a:pt x="1331258" y="22975"/>
                  </a:cubicBezTo>
                  <a:lnTo>
                    <a:pt x="1331258" y="219711"/>
                  </a:lnTo>
                  <a:cubicBezTo>
                    <a:pt x="1331258" y="225804"/>
                    <a:pt x="1328838" y="231648"/>
                    <a:pt x="1324529" y="235957"/>
                  </a:cubicBezTo>
                  <a:cubicBezTo>
                    <a:pt x="1320220" y="240265"/>
                    <a:pt x="1314377" y="242686"/>
                    <a:pt x="1308284" y="242686"/>
                  </a:cubicBezTo>
                  <a:lnTo>
                    <a:pt x="22975" y="242686"/>
                  </a:lnTo>
                  <a:cubicBezTo>
                    <a:pt x="16881" y="242686"/>
                    <a:pt x="11038" y="240265"/>
                    <a:pt x="6729" y="235957"/>
                  </a:cubicBezTo>
                  <a:cubicBezTo>
                    <a:pt x="2421" y="231648"/>
                    <a:pt x="0" y="225804"/>
                    <a:pt x="0" y="219711"/>
                  </a:cubicBezTo>
                  <a:lnTo>
                    <a:pt x="0" y="22975"/>
                  </a:lnTo>
                  <a:cubicBezTo>
                    <a:pt x="0" y="16881"/>
                    <a:pt x="2421" y="11038"/>
                    <a:pt x="6729" y="6729"/>
                  </a:cubicBezTo>
                  <a:cubicBezTo>
                    <a:pt x="11038" y="2421"/>
                    <a:pt x="16881" y="0"/>
                    <a:pt x="22975" y="0"/>
                  </a:cubicBezTo>
                  <a:close/>
                </a:path>
              </a:pathLst>
            </a:custGeom>
            <a:solidFill>
              <a:srgbClr val="000000">
                <a:alpha val="0"/>
              </a:srgbClr>
            </a:solidFill>
            <a:ln cap="sq" cmpd="sng" w="38100">
              <a:solidFill>
                <a:srgbClr val="7969C4"/>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txBox="1"/>
            <p:nvPr/>
          </p:nvSpPr>
          <p:spPr>
            <a:xfrm>
              <a:off x="0" y="-38100"/>
              <a:ext cx="1331400" cy="2808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0" name="Google Shape;60;p13"/>
          <p:cNvSpPr txBox="1"/>
          <p:nvPr/>
        </p:nvSpPr>
        <p:spPr>
          <a:xfrm>
            <a:off x="779457" y="2797837"/>
            <a:ext cx="7562700" cy="1416000"/>
          </a:xfrm>
          <a:prstGeom prst="rect">
            <a:avLst/>
          </a:prstGeom>
          <a:noFill/>
          <a:ln>
            <a:noFill/>
          </a:ln>
        </p:spPr>
        <p:txBody>
          <a:bodyPr anchorCtr="0" anchor="t" bIns="0" lIns="0" spcFirstLastPara="1" rIns="0" wrap="square" tIns="0">
            <a:spAutoFit/>
          </a:bodyPr>
          <a:lstStyle/>
          <a:p>
            <a:pPr indent="0" lvl="0" marL="0" marR="0" rtl="0" algn="l">
              <a:lnSpc>
                <a:spcPct val="103000"/>
              </a:lnSpc>
              <a:spcBef>
                <a:spcPts val="0"/>
              </a:spcBef>
              <a:spcAft>
                <a:spcPts val="0"/>
              </a:spcAft>
              <a:buNone/>
            </a:pPr>
            <a:r>
              <a:rPr b="1" i="0" lang="en-US" sz="9200" u="none" cap="none" strike="noStrike">
                <a:solidFill>
                  <a:srgbClr val="F3BD2A"/>
                </a:solidFill>
                <a:latin typeface="Arial"/>
                <a:ea typeface="Arial"/>
                <a:cs typeface="Arial"/>
                <a:sym typeface="Arial"/>
              </a:rPr>
              <a:t>Présentation</a:t>
            </a:r>
            <a:endParaRPr>
              <a:solidFill>
                <a:srgbClr val="F3BD2A"/>
              </a:solidFill>
            </a:endParaRPr>
          </a:p>
        </p:txBody>
      </p:sp>
      <p:sp>
        <p:nvSpPr>
          <p:cNvPr id="61" name="Google Shape;61;p13"/>
          <p:cNvSpPr txBox="1"/>
          <p:nvPr/>
        </p:nvSpPr>
        <p:spPr>
          <a:xfrm>
            <a:off x="1246747" y="8019074"/>
            <a:ext cx="4836600" cy="400200"/>
          </a:xfrm>
          <a:prstGeom prst="rect">
            <a:avLst/>
          </a:prstGeom>
          <a:noFill/>
          <a:ln>
            <a:noFill/>
          </a:ln>
        </p:spPr>
        <p:txBody>
          <a:bodyPr anchorCtr="0" anchor="t" bIns="0" lIns="0" spcFirstLastPara="1" rIns="0" wrap="square" tIns="0">
            <a:spAutoFit/>
          </a:bodyPr>
          <a:lstStyle/>
          <a:p>
            <a:pPr indent="0" lvl="0" marL="0" marR="0" rtl="0" algn="l">
              <a:lnSpc>
                <a:spcPct val="103000"/>
              </a:lnSpc>
              <a:spcBef>
                <a:spcPts val="0"/>
              </a:spcBef>
              <a:spcAft>
                <a:spcPts val="0"/>
              </a:spcAft>
              <a:buNone/>
            </a:pPr>
            <a:r>
              <a:rPr b="0" i="0" lang="en-US" sz="2600" u="none" cap="none" strike="noStrike">
                <a:solidFill>
                  <a:srgbClr val="7969C4"/>
                </a:solidFill>
                <a:latin typeface="Arial"/>
                <a:ea typeface="Arial"/>
                <a:cs typeface="Arial"/>
                <a:sym typeface="Arial"/>
              </a:rPr>
              <a:t>Présenté par </a:t>
            </a:r>
            <a:r>
              <a:rPr lang="en-US" sz="2600">
                <a:solidFill>
                  <a:srgbClr val="7969C4"/>
                </a:solidFill>
              </a:rPr>
              <a:t>Nathan Khonsari</a:t>
            </a:r>
            <a:endParaRPr/>
          </a:p>
        </p:txBody>
      </p:sp>
      <p:pic>
        <p:nvPicPr>
          <p:cNvPr id="62" name="Google Shape;62;p13" title="powerbi-removebg-preview.png"/>
          <p:cNvPicPr preferRelativeResize="0"/>
          <p:nvPr/>
        </p:nvPicPr>
        <p:blipFill>
          <a:blip r:embed="rId3">
            <a:alphaModFix/>
          </a:blip>
          <a:stretch>
            <a:fillRect/>
          </a:stretch>
        </p:blipFill>
        <p:spPr>
          <a:xfrm>
            <a:off x="1159600" y="4597350"/>
            <a:ext cx="5890375" cy="1541775"/>
          </a:xfrm>
          <a:prstGeom prst="rect">
            <a:avLst/>
          </a:prstGeom>
          <a:noFill/>
          <a:ln>
            <a:noFill/>
          </a:ln>
        </p:spPr>
      </p:pic>
      <p:pic>
        <p:nvPicPr>
          <p:cNvPr id="63" name="Google Shape;63;p13" title="Captureggd-removebg-preview.png"/>
          <p:cNvPicPr preferRelativeResize="0"/>
          <p:nvPr/>
        </p:nvPicPr>
        <p:blipFill>
          <a:blip r:embed="rId4">
            <a:alphaModFix/>
          </a:blip>
          <a:stretch>
            <a:fillRect/>
          </a:stretch>
        </p:blipFill>
        <p:spPr>
          <a:xfrm>
            <a:off x="8272675" y="2072266"/>
            <a:ext cx="9690175" cy="5997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grpSp>
        <p:nvGrpSpPr>
          <p:cNvPr id="68" name="Google Shape;68;p14"/>
          <p:cNvGrpSpPr/>
          <p:nvPr/>
        </p:nvGrpSpPr>
        <p:grpSpPr>
          <a:xfrm>
            <a:off x="-830516" y="-539192"/>
            <a:ext cx="19457873" cy="11142787"/>
            <a:chOff x="-129359" y="-58627"/>
            <a:chExt cx="5124708" cy="2934726"/>
          </a:xfrm>
        </p:grpSpPr>
        <p:sp>
          <p:nvSpPr>
            <p:cNvPr id="69" name="Google Shape;69;p14"/>
            <p:cNvSpPr/>
            <p:nvPr/>
          </p:nvSpPr>
          <p:spPr>
            <a:xfrm>
              <a:off x="0" y="0"/>
              <a:ext cx="4995349" cy="2876099"/>
            </a:xfrm>
            <a:custGeom>
              <a:rect b="b" l="l" r="r" t="t"/>
              <a:pathLst>
                <a:path extrusionOk="0" h="2876099" w="4995349">
                  <a:moveTo>
                    <a:pt x="0" y="0"/>
                  </a:moveTo>
                  <a:lnTo>
                    <a:pt x="4995349" y="0"/>
                  </a:lnTo>
                  <a:lnTo>
                    <a:pt x="4995349" y="2876099"/>
                  </a:lnTo>
                  <a:lnTo>
                    <a:pt x="0" y="2876099"/>
                  </a:lnTo>
                  <a:close/>
                </a:path>
              </a:pathLst>
            </a:custGeom>
            <a:solidFill>
              <a:srgbClr val="000000">
                <a:alpha val="0"/>
              </a:srgbClr>
            </a:solidFill>
            <a:ln cap="sq" cmpd="sng" w="552450">
              <a:solidFill>
                <a:schemeClr val="accent4"/>
              </a:solidFill>
              <a:prstDash val="solid"/>
              <a:miter lim="8000"/>
              <a:headEnd len="sm" w="sm" type="none"/>
              <a:tailEnd len="sm" w="sm" type="none"/>
            </a:ln>
          </p:spPr>
        </p:sp>
        <p:sp>
          <p:nvSpPr>
            <p:cNvPr id="70" name="Google Shape;70;p14"/>
            <p:cNvSpPr txBox="1"/>
            <p:nvPr/>
          </p:nvSpPr>
          <p:spPr>
            <a:xfrm>
              <a:off x="-129359" y="-58627"/>
              <a:ext cx="4995300" cy="2914200"/>
            </a:xfrm>
            <a:prstGeom prst="rect">
              <a:avLst/>
            </a:prstGeom>
            <a:noFill/>
            <a:ln cap="flat" cmpd="sng" w="9525">
              <a:solidFill>
                <a:schemeClr val="accent4"/>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71" name="Google Shape;71;p14"/>
          <p:cNvSpPr txBox="1"/>
          <p:nvPr/>
        </p:nvSpPr>
        <p:spPr>
          <a:xfrm>
            <a:off x="1028700" y="1014982"/>
            <a:ext cx="6595800" cy="1231500"/>
          </a:xfrm>
          <a:prstGeom prst="rect">
            <a:avLst/>
          </a:prstGeom>
          <a:noFill/>
          <a:ln>
            <a:noFill/>
          </a:ln>
        </p:spPr>
        <p:txBody>
          <a:bodyPr anchorCtr="0" anchor="t" bIns="0" lIns="0" spcFirstLastPara="1" rIns="0" wrap="square" tIns="0">
            <a:spAutoFit/>
          </a:bodyPr>
          <a:lstStyle/>
          <a:p>
            <a:pPr indent="0" lvl="0" marL="0" marR="0" rtl="0" algn="l">
              <a:lnSpc>
                <a:spcPct val="103000"/>
              </a:lnSpc>
              <a:spcBef>
                <a:spcPts val="0"/>
              </a:spcBef>
              <a:spcAft>
                <a:spcPts val="0"/>
              </a:spcAft>
              <a:buNone/>
            </a:pPr>
            <a:r>
              <a:rPr b="1" i="0" lang="en-US" sz="8000" u="none" cap="none" strike="noStrike">
                <a:solidFill>
                  <a:schemeClr val="accent4"/>
                </a:solidFill>
                <a:latin typeface="Arial"/>
                <a:ea typeface="Arial"/>
                <a:cs typeface="Arial"/>
                <a:sym typeface="Arial"/>
              </a:rPr>
              <a:t>Sommaire</a:t>
            </a:r>
            <a:endParaRPr>
              <a:solidFill>
                <a:schemeClr val="accent4"/>
              </a:solidFill>
            </a:endParaRPr>
          </a:p>
        </p:txBody>
      </p:sp>
      <p:sp>
        <p:nvSpPr>
          <p:cNvPr id="72" name="Google Shape;72;p14"/>
          <p:cNvSpPr txBox="1"/>
          <p:nvPr/>
        </p:nvSpPr>
        <p:spPr>
          <a:xfrm>
            <a:off x="9144000" y="2921350"/>
            <a:ext cx="1417500" cy="737100"/>
          </a:xfrm>
          <a:prstGeom prst="rect">
            <a:avLst/>
          </a:prstGeom>
          <a:noFill/>
          <a:ln>
            <a:noFill/>
          </a:ln>
        </p:spPr>
        <p:txBody>
          <a:bodyPr anchorCtr="0" anchor="t" bIns="0" lIns="0" spcFirstLastPara="1" rIns="0" wrap="square" tIns="0">
            <a:spAutoFit/>
          </a:bodyPr>
          <a:lstStyle/>
          <a:p>
            <a:pPr indent="0" lvl="0" marL="0" marR="0" rtl="0" algn="l">
              <a:lnSpc>
                <a:spcPct val="103007"/>
              </a:lnSpc>
              <a:spcBef>
                <a:spcPts val="0"/>
              </a:spcBef>
              <a:spcAft>
                <a:spcPts val="0"/>
              </a:spcAft>
              <a:buNone/>
            </a:pPr>
            <a:r>
              <a:rPr b="0" i="0" lang="en-US" sz="4788" u="none" cap="none" strike="noStrike">
                <a:solidFill>
                  <a:schemeClr val="dk1"/>
                </a:solidFill>
                <a:latin typeface="Arial"/>
                <a:ea typeface="Arial"/>
                <a:cs typeface="Arial"/>
                <a:sym typeface="Arial"/>
              </a:rPr>
              <a:t>01  -</a:t>
            </a:r>
            <a:endParaRPr>
              <a:solidFill>
                <a:schemeClr val="dk1"/>
              </a:solidFill>
            </a:endParaRPr>
          </a:p>
        </p:txBody>
      </p:sp>
      <p:sp>
        <p:nvSpPr>
          <p:cNvPr id="73" name="Google Shape;73;p14"/>
          <p:cNvSpPr txBox="1"/>
          <p:nvPr/>
        </p:nvSpPr>
        <p:spPr>
          <a:xfrm>
            <a:off x="10629519" y="2885089"/>
            <a:ext cx="3562200" cy="715200"/>
          </a:xfrm>
          <a:prstGeom prst="rect">
            <a:avLst/>
          </a:prstGeom>
          <a:noFill/>
          <a:ln>
            <a:noFill/>
          </a:ln>
        </p:spPr>
        <p:txBody>
          <a:bodyPr anchorCtr="0" anchor="t" bIns="0" lIns="0" spcFirstLastPara="1" rIns="0" wrap="square" tIns="0">
            <a:spAutoFit/>
          </a:bodyPr>
          <a:lstStyle/>
          <a:p>
            <a:pPr indent="0" lvl="0" marL="0" marR="0" rtl="0" algn="l">
              <a:lnSpc>
                <a:spcPct val="103013"/>
              </a:lnSpc>
              <a:spcBef>
                <a:spcPts val="0"/>
              </a:spcBef>
              <a:spcAft>
                <a:spcPts val="0"/>
              </a:spcAft>
              <a:buNone/>
            </a:pPr>
            <a:r>
              <a:rPr b="0" i="0" lang="en-US" sz="4646" u="none" cap="none" strike="noStrike">
                <a:solidFill>
                  <a:schemeClr val="accent4"/>
                </a:solidFill>
                <a:latin typeface="Quicksand"/>
                <a:ea typeface="Quicksand"/>
                <a:cs typeface="Quicksand"/>
                <a:sym typeface="Quicksand"/>
              </a:rPr>
              <a:t>Les données</a:t>
            </a:r>
            <a:endParaRPr>
              <a:solidFill>
                <a:schemeClr val="accent4"/>
              </a:solidFill>
            </a:endParaRPr>
          </a:p>
        </p:txBody>
      </p:sp>
      <p:sp>
        <p:nvSpPr>
          <p:cNvPr id="74" name="Google Shape;74;p14"/>
          <p:cNvSpPr txBox="1"/>
          <p:nvPr/>
        </p:nvSpPr>
        <p:spPr>
          <a:xfrm>
            <a:off x="9144000" y="4466350"/>
            <a:ext cx="1417500" cy="737100"/>
          </a:xfrm>
          <a:prstGeom prst="rect">
            <a:avLst/>
          </a:prstGeom>
          <a:noFill/>
          <a:ln>
            <a:noFill/>
          </a:ln>
        </p:spPr>
        <p:txBody>
          <a:bodyPr anchorCtr="0" anchor="t" bIns="0" lIns="0" spcFirstLastPara="1" rIns="0" wrap="square" tIns="0">
            <a:spAutoFit/>
          </a:bodyPr>
          <a:lstStyle/>
          <a:p>
            <a:pPr indent="0" lvl="0" marL="0" marR="0" rtl="0" algn="l">
              <a:lnSpc>
                <a:spcPct val="103007"/>
              </a:lnSpc>
              <a:spcBef>
                <a:spcPts val="0"/>
              </a:spcBef>
              <a:spcAft>
                <a:spcPts val="0"/>
              </a:spcAft>
              <a:buNone/>
            </a:pPr>
            <a:r>
              <a:rPr b="0" i="0" lang="en-US" sz="4788" u="none" cap="none" strike="noStrike">
                <a:solidFill>
                  <a:schemeClr val="dk1"/>
                </a:solidFill>
                <a:latin typeface="Arial"/>
                <a:ea typeface="Arial"/>
                <a:cs typeface="Arial"/>
                <a:sym typeface="Arial"/>
              </a:rPr>
              <a:t>03  -</a:t>
            </a:r>
            <a:endParaRPr>
              <a:solidFill>
                <a:schemeClr val="dk1"/>
              </a:solidFill>
            </a:endParaRPr>
          </a:p>
        </p:txBody>
      </p:sp>
      <p:sp>
        <p:nvSpPr>
          <p:cNvPr id="75" name="Google Shape;75;p14"/>
          <p:cNvSpPr txBox="1"/>
          <p:nvPr/>
        </p:nvSpPr>
        <p:spPr>
          <a:xfrm>
            <a:off x="10629519" y="4430078"/>
            <a:ext cx="5016300" cy="715200"/>
          </a:xfrm>
          <a:prstGeom prst="rect">
            <a:avLst/>
          </a:prstGeom>
          <a:noFill/>
          <a:ln>
            <a:noFill/>
          </a:ln>
        </p:spPr>
        <p:txBody>
          <a:bodyPr anchorCtr="0" anchor="t" bIns="0" lIns="0" spcFirstLastPara="1" rIns="0" wrap="square" tIns="0">
            <a:spAutoFit/>
          </a:bodyPr>
          <a:lstStyle/>
          <a:p>
            <a:pPr indent="0" lvl="0" marL="0" marR="0" rtl="0" algn="l">
              <a:lnSpc>
                <a:spcPct val="103013"/>
              </a:lnSpc>
              <a:spcBef>
                <a:spcPts val="0"/>
              </a:spcBef>
              <a:spcAft>
                <a:spcPts val="0"/>
              </a:spcAft>
              <a:buNone/>
            </a:pPr>
            <a:r>
              <a:rPr b="0" i="0" lang="en-US" sz="4646" u="none" cap="none" strike="noStrike">
                <a:solidFill>
                  <a:schemeClr val="accent4"/>
                </a:solidFill>
                <a:latin typeface="Quicksand"/>
                <a:ea typeface="Quicksand"/>
                <a:cs typeface="Quicksand"/>
                <a:sym typeface="Quicksand"/>
              </a:rPr>
              <a:t>Le mockup</a:t>
            </a:r>
            <a:endParaRPr>
              <a:solidFill>
                <a:schemeClr val="accent4"/>
              </a:solidFill>
            </a:endParaRPr>
          </a:p>
        </p:txBody>
      </p:sp>
      <p:sp>
        <p:nvSpPr>
          <p:cNvPr id="76" name="Google Shape;76;p14"/>
          <p:cNvSpPr txBox="1"/>
          <p:nvPr/>
        </p:nvSpPr>
        <p:spPr>
          <a:xfrm>
            <a:off x="9144000" y="3693850"/>
            <a:ext cx="1417500" cy="737100"/>
          </a:xfrm>
          <a:prstGeom prst="rect">
            <a:avLst/>
          </a:prstGeom>
          <a:noFill/>
          <a:ln>
            <a:noFill/>
          </a:ln>
        </p:spPr>
        <p:txBody>
          <a:bodyPr anchorCtr="0" anchor="t" bIns="0" lIns="0" spcFirstLastPara="1" rIns="0" wrap="square" tIns="0">
            <a:spAutoFit/>
          </a:bodyPr>
          <a:lstStyle/>
          <a:p>
            <a:pPr indent="0" lvl="0" marL="0" marR="0" rtl="0" algn="l">
              <a:lnSpc>
                <a:spcPct val="103007"/>
              </a:lnSpc>
              <a:spcBef>
                <a:spcPts val="0"/>
              </a:spcBef>
              <a:spcAft>
                <a:spcPts val="0"/>
              </a:spcAft>
              <a:buNone/>
            </a:pPr>
            <a:r>
              <a:rPr b="0" i="0" lang="en-US" sz="4788" u="none" cap="none" strike="noStrike">
                <a:solidFill>
                  <a:schemeClr val="dk1"/>
                </a:solidFill>
                <a:latin typeface="Arial"/>
                <a:ea typeface="Arial"/>
                <a:cs typeface="Arial"/>
                <a:sym typeface="Arial"/>
              </a:rPr>
              <a:t>02  -</a:t>
            </a:r>
            <a:endParaRPr>
              <a:solidFill>
                <a:schemeClr val="dk1"/>
              </a:solidFill>
            </a:endParaRPr>
          </a:p>
        </p:txBody>
      </p:sp>
      <p:sp>
        <p:nvSpPr>
          <p:cNvPr id="77" name="Google Shape;77;p14"/>
          <p:cNvSpPr txBox="1"/>
          <p:nvPr/>
        </p:nvSpPr>
        <p:spPr>
          <a:xfrm>
            <a:off x="10629525" y="3657575"/>
            <a:ext cx="4173900" cy="715200"/>
          </a:xfrm>
          <a:prstGeom prst="rect">
            <a:avLst/>
          </a:prstGeom>
          <a:noFill/>
          <a:ln>
            <a:noFill/>
          </a:ln>
        </p:spPr>
        <p:txBody>
          <a:bodyPr anchorCtr="0" anchor="t" bIns="0" lIns="0" spcFirstLastPara="1" rIns="0" wrap="square" tIns="0">
            <a:spAutoFit/>
          </a:bodyPr>
          <a:lstStyle/>
          <a:p>
            <a:pPr indent="0" lvl="0" marL="0" marR="0" rtl="0" algn="l">
              <a:lnSpc>
                <a:spcPct val="103013"/>
              </a:lnSpc>
              <a:spcBef>
                <a:spcPts val="0"/>
              </a:spcBef>
              <a:spcAft>
                <a:spcPts val="0"/>
              </a:spcAft>
              <a:buNone/>
            </a:pPr>
            <a:r>
              <a:rPr b="0" i="0" lang="en-US" sz="4646" u="none" cap="none" strike="noStrike">
                <a:solidFill>
                  <a:schemeClr val="accent4"/>
                </a:solidFill>
                <a:latin typeface="Quicksand"/>
                <a:ea typeface="Quicksand"/>
                <a:cs typeface="Quicksand"/>
                <a:sym typeface="Quicksand"/>
              </a:rPr>
              <a:t>Le dictionnaire</a:t>
            </a:r>
            <a:endParaRPr>
              <a:solidFill>
                <a:schemeClr val="accent4"/>
              </a:solidFill>
            </a:endParaRPr>
          </a:p>
        </p:txBody>
      </p:sp>
      <p:sp>
        <p:nvSpPr>
          <p:cNvPr id="78" name="Google Shape;78;p14"/>
          <p:cNvSpPr txBox="1"/>
          <p:nvPr/>
        </p:nvSpPr>
        <p:spPr>
          <a:xfrm>
            <a:off x="9144000" y="5257925"/>
            <a:ext cx="1417500" cy="737100"/>
          </a:xfrm>
          <a:prstGeom prst="rect">
            <a:avLst/>
          </a:prstGeom>
          <a:noFill/>
          <a:ln>
            <a:noFill/>
          </a:ln>
        </p:spPr>
        <p:txBody>
          <a:bodyPr anchorCtr="0" anchor="t" bIns="0" lIns="0" spcFirstLastPara="1" rIns="0" wrap="square" tIns="0">
            <a:spAutoFit/>
          </a:bodyPr>
          <a:lstStyle/>
          <a:p>
            <a:pPr indent="0" lvl="0" marL="0" marR="0" rtl="0" algn="l">
              <a:lnSpc>
                <a:spcPct val="103007"/>
              </a:lnSpc>
              <a:spcBef>
                <a:spcPts val="0"/>
              </a:spcBef>
              <a:spcAft>
                <a:spcPts val="0"/>
              </a:spcAft>
              <a:buNone/>
            </a:pPr>
            <a:r>
              <a:rPr b="0" i="0" lang="en-US" sz="4788" u="none" cap="none" strike="noStrike">
                <a:solidFill>
                  <a:schemeClr val="dk1"/>
                </a:solidFill>
                <a:latin typeface="Arial"/>
                <a:ea typeface="Arial"/>
                <a:cs typeface="Arial"/>
                <a:sym typeface="Arial"/>
              </a:rPr>
              <a:t>04  -</a:t>
            </a:r>
            <a:endParaRPr>
              <a:solidFill>
                <a:schemeClr val="dk1"/>
              </a:solidFill>
            </a:endParaRPr>
          </a:p>
        </p:txBody>
      </p:sp>
      <p:sp>
        <p:nvSpPr>
          <p:cNvPr id="79" name="Google Shape;79;p14"/>
          <p:cNvSpPr txBox="1"/>
          <p:nvPr/>
        </p:nvSpPr>
        <p:spPr>
          <a:xfrm>
            <a:off x="10629519" y="5221652"/>
            <a:ext cx="6274800" cy="715200"/>
          </a:xfrm>
          <a:prstGeom prst="rect">
            <a:avLst/>
          </a:prstGeom>
          <a:noFill/>
          <a:ln>
            <a:noFill/>
          </a:ln>
        </p:spPr>
        <p:txBody>
          <a:bodyPr anchorCtr="0" anchor="t" bIns="0" lIns="0" spcFirstLastPara="1" rIns="0" wrap="square" tIns="0">
            <a:spAutoFit/>
          </a:bodyPr>
          <a:lstStyle/>
          <a:p>
            <a:pPr indent="0" lvl="0" marL="0" marR="0" rtl="0" algn="l">
              <a:lnSpc>
                <a:spcPct val="103013"/>
              </a:lnSpc>
              <a:spcBef>
                <a:spcPts val="0"/>
              </a:spcBef>
              <a:spcAft>
                <a:spcPts val="0"/>
              </a:spcAft>
              <a:buNone/>
            </a:pPr>
            <a:r>
              <a:rPr b="0" i="0" lang="en-US" sz="4646" u="none" cap="none" strike="noStrike">
                <a:solidFill>
                  <a:schemeClr val="accent4"/>
                </a:solidFill>
                <a:latin typeface="Quicksand"/>
                <a:ea typeface="Quicksand"/>
                <a:cs typeface="Quicksand"/>
                <a:sym typeface="Quicksand"/>
              </a:rPr>
              <a:t>Importer les données</a:t>
            </a:r>
            <a:endParaRPr>
              <a:solidFill>
                <a:schemeClr val="accent4"/>
              </a:solidFill>
            </a:endParaRPr>
          </a:p>
        </p:txBody>
      </p:sp>
      <p:sp>
        <p:nvSpPr>
          <p:cNvPr id="80" name="Google Shape;80;p14"/>
          <p:cNvSpPr txBox="1"/>
          <p:nvPr/>
        </p:nvSpPr>
        <p:spPr>
          <a:xfrm>
            <a:off x="9144000" y="6036775"/>
            <a:ext cx="1417500" cy="737100"/>
          </a:xfrm>
          <a:prstGeom prst="rect">
            <a:avLst/>
          </a:prstGeom>
          <a:noFill/>
          <a:ln>
            <a:noFill/>
          </a:ln>
        </p:spPr>
        <p:txBody>
          <a:bodyPr anchorCtr="0" anchor="t" bIns="0" lIns="0" spcFirstLastPara="1" rIns="0" wrap="square" tIns="0">
            <a:spAutoFit/>
          </a:bodyPr>
          <a:lstStyle/>
          <a:p>
            <a:pPr indent="0" lvl="0" marL="0" marR="0" rtl="0" algn="l">
              <a:lnSpc>
                <a:spcPct val="103007"/>
              </a:lnSpc>
              <a:spcBef>
                <a:spcPts val="0"/>
              </a:spcBef>
              <a:spcAft>
                <a:spcPts val="0"/>
              </a:spcAft>
              <a:buNone/>
            </a:pPr>
            <a:r>
              <a:rPr b="0" i="0" lang="en-US" sz="4788" u="none" cap="none" strike="noStrike">
                <a:solidFill>
                  <a:schemeClr val="dk1"/>
                </a:solidFill>
                <a:latin typeface="Arial"/>
                <a:ea typeface="Arial"/>
                <a:cs typeface="Arial"/>
                <a:sym typeface="Arial"/>
              </a:rPr>
              <a:t>05  -</a:t>
            </a:r>
            <a:endParaRPr>
              <a:solidFill>
                <a:schemeClr val="dk1"/>
              </a:solidFill>
            </a:endParaRPr>
          </a:p>
        </p:txBody>
      </p:sp>
      <p:sp>
        <p:nvSpPr>
          <p:cNvPr id="81" name="Google Shape;81;p14"/>
          <p:cNvSpPr txBox="1"/>
          <p:nvPr/>
        </p:nvSpPr>
        <p:spPr>
          <a:xfrm>
            <a:off x="10629519" y="6000506"/>
            <a:ext cx="6274800" cy="715200"/>
          </a:xfrm>
          <a:prstGeom prst="rect">
            <a:avLst/>
          </a:prstGeom>
          <a:noFill/>
          <a:ln>
            <a:noFill/>
          </a:ln>
        </p:spPr>
        <p:txBody>
          <a:bodyPr anchorCtr="0" anchor="t" bIns="0" lIns="0" spcFirstLastPara="1" rIns="0" wrap="square" tIns="0">
            <a:spAutoFit/>
          </a:bodyPr>
          <a:lstStyle/>
          <a:p>
            <a:pPr indent="0" lvl="0" marL="0" marR="0" rtl="0" algn="l">
              <a:lnSpc>
                <a:spcPct val="103013"/>
              </a:lnSpc>
              <a:spcBef>
                <a:spcPts val="0"/>
              </a:spcBef>
              <a:spcAft>
                <a:spcPts val="0"/>
              </a:spcAft>
              <a:buNone/>
            </a:pPr>
            <a:r>
              <a:rPr b="0" i="0" lang="en-US" sz="4646" u="none" cap="none" strike="noStrike">
                <a:solidFill>
                  <a:schemeClr val="accent4"/>
                </a:solidFill>
                <a:latin typeface="Quicksand"/>
                <a:ea typeface="Quicksand"/>
                <a:cs typeface="Quicksand"/>
                <a:sym typeface="Quicksand"/>
              </a:rPr>
              <a:t>Nettoyer les données</a:t>
            </a:r>
            <a:endParaRPr>
              <a:solidFill>
                <a:schemeClr val="accent4"/>
              </a:solidFill>
            </a:endParaRPr>
          </a:p>
        </p:txBody>
      </p:sp>
      <p:sp>
        <p:nvSpPr>
          <p:cNvPr id="82" name="Google Shape;82;p14"/>
          <p:cNvSpPr txBox="1"/>
          <p:nvPr/>
        </p:nvSpPr>
        <p:spPr>
          <a:xfrm>
            <a:off x="9144000" y="6815625"/>
            <a:ext cx="1336500" cy="737100"/>
          </a:xfrm>
          <a:prstGeom prst="rect">
            <a:avLst/>
          </a:prstGeom>
          <a:noFill/>
          <a:ln>
            <a:noFill/>
          </a:ln>
        </p:spPr>
        <p:txBody>
          <a:bodyPr anchorCtr="0" anchor="t" bIns="0" lIns="0" spcFirstLastPara="1" rIns="0" wrap="square" tIns="0">
            <a:spAutoFit/>
          </a:bodyPr>
          <a:lstStyle/>
          <a:p>
            <a:pPr indent="0" lvl="0" marL="0" marR="0" rtl="0" algn="l">
              <a:lnSpc>
                <a:spcPct val="103007"/>
              </a:lnSpc>
              <a:spcBef>
                <a:spcPts val="0"/>
              </a:spcBef>
              <a:spcAft>
                <a:spcPts val="0"/>
              </a:spcAft>
              <a:buNone/>
            </a:pPr>
            <a:r>
              <a:rPr b="0" i="0" lang="en-US" sz="4788" u="none" cap="none" strike="noStrike">
                <a:solidFill>
                  <a:schemeClr val="dk1"/>
                </a:solidFill>
                <a:latin typeface="Arial"/>
                <a:ea typeface="Arial"/>
                <a:cs typeface="Arial"/>
                <a:sym typeface="Arial"/>
              </a:rPr>
              <a:t>06  -</a:t>
            </a:r>
            <a:endParaRPr>
              <a:solidFill>
                <a:schemeClr val="dk1"/>
              </a:solidFill>
            </a:endParaRPr>
          </a:p>
        </p:txBody>
      </p:sp>
      <p:sp>
        <p:nvSpPr>
          <p:cNvPr id="83" name="Google Shape;83;p14"/>
          <p:cNvSpPr txBox="1"/>
          <p:nvPr/>
        </p:nvSpPr>
        <p:spPr>
          <a:xfrm>
            <a:off x="10629519" y="6851107"/>
            <a:ext cx="6274800" cy="715200"/>
          </a:xfrm>
          <a:prstGeom prst="rect">
            <a:avLst/>
          </a:prstGeom>
          <a:noFill/>
          <a:ln>
            <a:noFill/>
          </a:ln>
        </p:spPr>
        <p:txBody>
          <a:bodyPr anchorCtr="0" anchor="t" bIns="0" lIns="0" spcFirstLastPara="1" rIns="0" wrap="square" tIns="0">
            <a:spAutoFit/>
          </a:bodyPr>
          <a:lstStyle/>
          <a:p>
            <a:pPr indent="0" lvl="0" marL="0" marR="0" rtl="0" algn="l">
              <a:lnSpc>
                <a:spcPct val="103013"/>
              </a:lnSpc>
              <a:spcBef>
                <a:spcPts val="0"/>
              </a:spcBef>
              <a:spcAft>
                <a:spcPts val="0"/>
              </a:spcAft>
              <a:buNone/>
            </a:pPr>
            <a:r>
              <a:rPr b="0" i="0" lang="en-US" sz="4646" u="none" cap="none" strike="noStrike">
                <a:solidFill>
                  <a:schemeClr val="accent4"/>
                </a:solidFill>
                <a:latin typeface="Quicksand"/>
                <a:ea typeface="Quicksand"/>
                <a:cs typeface="Quicksand"/>
                <a:sym typeface="Quicksand"/>
              </a:rPr>
              <a:t>Réaliser un graphique</a:t>
            </a:r>
            <a:endParaRPr>
              <a:solidFill>
                <a:schemeClr val="accent4"/>
              </a:solidFill>
            </a:endParaRPr>
          </a:p>
        </p:txBody>
      </p:sp>
      <p:pic>
        <p:nvPicPr>
          <p:cNvPr id="84" name="Google Shape;84;p14" title="Capturefzggd-removebg-preview.png"/>
          <p:cNvPicPr preferRelativeResize="0"/>
          <p:nvPr/>
        </p:nvPicPr>
        <p:blipFill>
          <a:blip r:embed="rId3">
            <a:alphaModFix/>
          </a:blip>
          <a:stretch>
            <a:fillRect/>
          </a:stretch>
        </p:blipFill>
        <p:spPr>
          <a:xfrm>
            <a:off x="407100" y="3211125"/>
            <a:ext cx="7831175" cy="3908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5" title="Caefefpture-removebg-preview.png"/>
          <p:cNvPicPr preferRelativeResize="0"/>
          <p:nvPr/>
        </p:nvPicPr>
        <p:blipFill>
          <a:blip r:embed="rId3">
            <a:alphaModFix/>
          </a:blip>
          <a:stretch>
            <a:fillRect/>
          </a:stretch>
        </p:blipFill>
        <p:spPr>
          <a:xfrm>
            <a:off x="12040463" y="970937"/>
            <a:ext cx="5922825" cy="8460775"/>
          </a:xfrm>
          <a:prstGeom prst="rect">
            <a:avLst/>
          </a:prstGeom>
          <a:noFill/>
          <a:ln>
            <a:noFill/>
          </a:ln>
        </p:spPr>
      </p:pic>
      <p:pic>
        <p:nvPicPr>
          <p:cNvPr id="90" name="Google Shape;90;p15" title="Caefefpture-removebg-preview.png"/>
          <p:cNvPicPr preferRelativeResize="0"/>
          <p:nvPr/>
        </p:nvPicPr>
        <p:blipFill>
          <a:blip r:embed="rId3">
            <a:alphaModFix/>
          </a:blip>
          <a:stretch>
            <a:fillRect/>
          </a:stretch>
        </p:blipFill>
        <p:spPr>
          <a:xfrm>
            <a:off x="6117875" y="970937"/>
            <a:ext cx="5922825" cy="8460775"/>
          </a:xfrm>
          <a:prstGeom prst="rect">
            <a:avLst/>
          </a:prstGeom>
          <a:noFill/>
          <a:ln>
            <a:noFill/>
          </a:ln>
        </p:spPr>
      </p:pic>
      <p:pic>
        <p:nvPicPr>
          <p:cNvPr id="91" name="Google Shape;91;p15" title="Caefefpture-removebg-preview.png"/>
          <p:cNvPicPr preferRelativeResize="0"/>
          <p:nvPr/>
        </p:nvPicPr>
        <p:blipFill>
          <a:blip r:embed="rId3">
            <a:alphaModFix/>
          </a:blip>
          <a:stretch>
            <a:fillRect/>
          </a:stretch>
        </p:blipFill>
        <p:spPr>
          <a:xfrm>
            <a:off x="195063" y="970937"/>
            <a:ext cx="5922825" cy="8460775"/>
          </a:xfrm>
          <a:prstGeom prst="rect">
            <a:avLst/>
          </a:prstGeom>
          <a:noFill/>
          <a:ln>
            <a:noFill/>
          </a:ln>
        </p:spPr>
      </p:pic>
      <p:grpSp>
        <p:nvGrpSpPr>
          <p:cNvPr id="92" name="Google Shape;92;p15"/>
          <p:cNvGrpSpPr/>
          <p:nvPr/>
        </p:nvGrpSpPr>
        <p:grpSpPr>
          <a:xfrm>
            <a:off x="-339357" y="-461255"/>
            <a:ext cx="18966714" cy="11064850"/>
            <a:chOff x="0" y="-38100"/>
            <a:chExt cx="4995349" cy="2914199"/>
          </a:xfrm>
        </p:grpSpPr>
        <p:sp>
          <p:nvSpPr>
            <p:cNvPr id="93" name="Google Shape;93;p15"/>
            <p:cNvSpPr/>
            <p:nvPr/>
          </p:nvSpPr>
          <p:spPr>
            <a:xfrm>
              <a:off x="0" y="0"/>
              <a:ext cx="4995349" cy="2876099"/>
            </a:xfrm>
            <a:custGeom>
              <a:rect b="b" l="l" r="r" t="t"/>
              <a:pathLst>
                <a:path extrusionOk="0" h="2876099" w="4995349">
                  <a:moveTo>
                    <a:pt x="0" y="0"/>
                  </a:moveTo>
                  <a:lnTo>
                    <a:pt x="4995349" y="0"/>
                  </a:lnTo>
                  <a:lnTo>
                    <a:pt x="4995349" y="2876099"/>
                  </a:lnTo>
                  <a:lnTo>
                    <a:pt x="0" y="2876099"/>
                  </a:lnTo>
                  <a:close/>
                </a:path>
              </a:pathLst>
            </a:custGeom>
            <a:solidFill>
              <a:srgbClr val="000000">
                <a:alpha val="0"/>
              </a:srgbClr>
            </a:solidFill>
            <a:ln cap="sq" cmpd="sng" w="552450">
              <a:solidFill>
                <a:schemeClr val="accent4"/>
              </a:solidFill>
              <a:prstDash val="solid"/>
              <a:miter lim="8000"/>
              <a:headEnd len="sm" w="sm" type="none"/>
              <a:tailEnd len="sm" w="sm" type="none"/>
            </a:ln>
          </p:spPr>
        </p:sp>
        <p:sp>
          <p:nvSpPr>
            <p:cNvPr id="94" name="Google Shape;94;p15"/>
            <p:cNvSpPr txBox="1"/>
            <p:nvPr/>
          </p:nvSpPr>
          <p:spPr>
            <a:xfrm>
              <a:off x="0" y="-38100"/>
              <a:ext cx="4995349" cy="2914199"/>
            </a:xfrm>
            <a:prstGeom prst="rect">
              <a:avLst/>
            </a:prstGeom>
            <a:noFill/>
            <a:ln cap="flat" cmpd="sng" w="9525">
              <a:solidFill>
                <a:schemeClr val="accent4"/>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5" name="Google Shape;95;p15"/>
          <p:cNvSpPr/>
          <p:nvPr/>
        </p:nvSpPr>
        <p:spPr>
          <a:xfrm>
            <a:off x="7573756" y="4920402"/>
            <a:ext cx="3140487" cy="3140487"/>
          </a:xfrm>
          <a:custGeom>
            <a:rect b="b" l="l" r="r" t="t"/>
            <a:pathLst>
              <a:path extrusionOk="0" h="3140487" w="3140487">
                <a:moveTo>
                  <a:pt x="0" y="0"/>
                </a:moveTo>
                <a:lnTo>
                  <a:pt x="3140488" y="0"/>
                </a:lnTo>
                <a:lnTo>
                  <a:pt x="3140488" y="3140488"/>
                </a:lnTo>
                <a:lnTo>
                  <a:pt x="0" y="3140488"/>
                </a:lnTo>
                <a:lnTo>
                  <a:pt x="0" y="0"/>
                </a:lnTo>
                <a:close/>
              </a:path>
            </a:pathLst>
          </a:custGeom>
          <a:blipFill rotWithShape="1">
            <a:blip r:embed="rId4">
              <a:alphaModFix/>
            </a:blip>
            <a:stretch>
              <a:fillRect b="0" l="0" r="0" t="0"/>
            </a:stretch>
          </a:blipFill>
          <a:ln>
            <a:noFill/>
          </a:ln>
        </p:spPr>
      </p:sp>
      <p:sp>
        <p:nvSpPr>
          <p:cNvPr id="96" name="Google Shape;96;p15"/>
          <p:cNvSpPr txBox="1"/>
          <p:nvPr/>
        </p:nvSpPr>
        <p:spPr>
          <a:xfrm>
            <a:off x="1445983" y="1310732"/>
            <a:ext cx="3596700" cy="453900"/>
          </a:xfrm>
          <a:prstGeom prst="rect">
            <a:avLst/>
          </a:prstGeom>
          <a:noFill/>
          <a:ln>
            <a:noFill/>
          </a:ln>
        </p:spPr>
        <p:txBody>
          <a:bodyPr anchorCtr="0" anchor="t" bIns="0" lIns="0" spcFirstLastPara="1" rIns="0" wrap="square" tIns="0">
            <a:spAutoFit/>
          </a:bodyPr>
          <a:lstStyle/>
          <a:p>
            <a:pPr indent="0" lvl="0" marL="0" marR="0" rtl="0" algn="ctr">
              <a:lnSpc>
                <a:spcPct val="102984"/>
              </a:lnSpc>
              <a:spcBef>
                <a:spcPts val="0"/>
              </a:spcBef>
              <a:spcAft>
                <a:spcPts val="0"/>
              </a:spcAft>
              <a:buNone/>
            </a:pPr>
            <a:r>
              <a:rPr b="1" i="0" lang="en-US" sz="2949" u="none" cap="none" strike="noStrike">
                <a:solidFill>
                  <a:schemeClr val="accent4"/>
                </a:solidFill>
                <a:latin typeface="Arial"/>
                <a:ea typeface="Arial"/>
                <a:cs typeface="Arial"/>
                <a:sym typeface="Arial"/>
              </a:rPr>
              <a:t>Les données</a:t>
            </a:r>
            <a:endParaRPr>
              <a:solidFill>
                <a:schemeClr val="accent4"/>
              </a:solidFill>
            </a:endParaRPr>
          </a:p>
        </p:txBody>
      </p:sp>
      <p:sp>
        <p:nvSpPr>
          <p:cNvPr id="97" name="Google Shape;97;p15"/>
          <p:cNvSpPr txBox="1"/>
          <p:nvPr/>
        </p:nvSpPr>
        <p:spPr>
          <a:xfrm>
            <a:off x="824134" y="1931231"/>
            <a:ext cx="4840500" cy="1908900"/>
          </a:xfrm>
          <a:prstGeom prst="rect">
            <a:avLst/>
          </a:prstGeom>
          <a:noFill/>
          <a:ln>
            <a:noFill/>
          </a:ln>
        </p:spPr>
        <p:txBody>
          <a:bodyPr anchorCtr="0" anchor="t" bIns="0" lIns="0" spcFirstLastPara="1" rIns="0" wrap="square" tIns="0">
            <a:spAutoFit/>
          </a:bodyPr>
          <a:lstStyle/>
          <a:p>
            <a:pPr indent="0" lvl="0" marL="0" marR="0" rtl="0" algn="just">
              <a:lnSpc>
                <a:spcPct val="103014"/>
              </a:lnSpc>
              <a:spcBef>
                <a:spcPts val="0"/>
              </a:spcBef>
              <a:spcAft>
                <a:spcPts val="0"/>
              </a:spcAft>
              <a:buNone/>
            </a:pPr>
            <a:r>
              <a:rPr b="0" i="0" lang="en-US" sz="2422" u="none" cap="none" strike="noStrike">
                <a:solidFill>
                  <a:schemeClr val="dk1"/>
                </a:solidFill>
                <a:latin typeface="Quicksand"/>
                <a:ea typeface="Quicksand"/>
                <a:cs typeface="Quicksand"/>
                <a:sym typeface="Quicksand"/>
              </a:rPr>
              <a:t>Définir :</a:t>
            </a:r>
            <a:endParaRPr>
              <a:solidFill>
                <a:schemeClr val="dk1"/>
              </a:solidFill>
            </a:endParaRPr>
          </a:p>
          <a:p>
            <a:pPr indent="0" lvl="0" marL="0" marR="0" rtl="0" algn="just">
              <a:lnSpc>
                <a:spcPct val="103014"/>
              </a:lnSpc>
              <a:spcBef>
                <a:spcPts val="0"/>
              </a:spcBef>
              <a:spcAft>
                <a:spcPts val="0"/>
              </a:spcAft>
              <a:buNone/>
            </a:pPr>
            <a:r>
              <a:t/>
            </a:r>
            <a:endParaRPr b="0" i="0" sz="2422" u="none" cap="none" strike="noStrike">
              <a:solidFill>
                <a:schemeClr val="dk1"/>
              </a:solidFill>
              <a:latin typeface="Quicksand"/>
              <a:ea typeface="Quicksand"/>
              <a:cs typeface="Quicksand"/>
              <a:sym typeface="Quicksand"/>
            </a:endParaRPr>
          </a:p>
          <a:p>
            <a:pPr indent="-261523" lvl="1" marL="523045" marR="0" rtl="0" algn="just">
              <a:lnSpc>
                <a:spcPct val="103014"/>
              </a:lnSpc>
              <a:spcBef>
                <a:spcPts val="0"/>
              </a:spcBef>
              <a:spcAft>
                <a:spcPts val="0"/>
              </a:spcAft>
              <a:buClr>
                <a:schemeClr val="dk1"/>
              </a:buClr>
              <a:buSzPts val="2422"/>
              <a:buFont typeface="Arial"/>
              <a:buChar char="•"/>
            </a:pPr>
            <a:r>
              <a:rPr b="0" i="0" lang="en-US" sz="2422" u="none" cap="none" strike="noStrike">
                <a:solidFill>
                  <a:schemeClr val="dk1"/>
                </a:solidFill>
                <a:latin typeface="Quicksand"/>
                <a:ea typeface="Quicksand"/>
                <a:cs typeface="Quicksand"/>
                <a:sym typeface="Quicksand"/>
              </a:rPr>
              <a:t>D’où viennent les données</a:t>
            </a:r>
            <a:endParaRPr>
              <a:solidFill>
                <a:schemeClr val="dk1"/>
              </a:solidFill>
            </a:endParaRPr>
          </a:p>
          <a:p>
            <a:pPr indent="-261523" lvl="1" marL="523045" marR="0" rtl="0" algn="just">
              <a:lnSpc>
                <a:spcPct val="103014"/>
              </a:lnSpc>
              <a:spcBef>
                <a:spcPts val="0"/>
              </a:spcBef>
              <a:spcAft>
                <a:spcPts val="0"/>
              </a:spcAft>
              <a:buClr>
                <a:schemeClr val="dk1"/>
              </a:buClr>
              <a:buSzPts val="2422"/>
              <a:buFont typeface="Arial"/>
              <a:buChar char="•"/>
            </a:pPr>
            <a:r>
              <a:rPr b="0" i="0" lang="en-US" sz="2422" u="none" cap="none" strike="noStrike">
                <a:solidFill>
                  <a:schemeClr val="dk1"/>
                </a:solidFill>
                <a:latin typeface="Quicksand"/>
                <a:ea typeface="Quicksand"/>
                <a:cs typeface="Quicksand"/>
                <a:sym typeface="Quicksand"/>
              </a:rPr>
              <a:t>Les KPIs que l’on recherche</a:t>
            </a:r>
            <a:endParaRPr>
              <a:solidFill>
                <a:schemeClr val="dk1"/>
              </a:solidFill>
            </a:endParaRPr>
          </a:p>
          <a:p>
            <a:pPr indent="-261523" lvl="1" marL="523045" marR="0" rtl="0" algn="just">
              <a:lnSpc>
                <a:spcPct val="103014"/>
              </a:lnSpc>
              <a:spcBef>
                <a:spcPts val="0"/>
              </a:spcBef>
              <a:spcAft>
                <a:spcPts val="0"/>
              </a:spcAft>
              <a:buClr>
                <a:schemeClr val="dk1"/>
              </a:buClr>
              <a:buSzPts val="2422"/>
              <a:buFont typeface="Arial"/>
              <a:buChar char="•"/>
            </a:pPr>
            <a:r>
              <a:rPr b="0" i="0" lang="en-US" sz="2422" u="none" cap="none" strike="noStrike">
                <a:solidFill>
                  <a:schemeClr val="dk1"/>
                </a:solidFill>
                <a:latin typeface="Quicksand"/>
                <a:ea typeface="Quicksand"/>
                <a:cs typeface="Quicksand"/>
                <a:sym typeface="Quicksand"/>
              </a:rPr>
              <a:t>Comment les importer</a:t>
            </a:r>
            <a:endParaRPr>
              <a:solidFill>
                <a:schemeClr val="dk1"/>
              </a:solidFill>
            </a:endParaRPr>
          </a:p>
        </p:txBody>
      </p:sp>
      <p:sp>
        <p:nvSpPr>
          <p:cNvPr id="98" name="Google Shape;98;p15"/>
          <p:cNvSpPr txBox="1"/>
          <p:nvPr/>
        </p:nvSpPr>
        <p:spPr>
          <a:xfrm>
            <a:off x="7280763" y="1310732"/>
            <a:ext cx="3596700" cy="453900"/>
          </a:xfrm>
          <a:prstGeom prst="rect">
            <a:avLst/>
          </a:prstGeom>
          <a:noFill/>
          <a:ln>
            <a:noFill/>
          </a:ln>
        </p:spPr>
        <p:txBody>
          <a:bodyPr anchorCtr="0" anchor="t" bIns="0" lIns="0" spcFirstLastPara="1" rIns="0" wrap="square" tIns="0">
            <a:spAutoFit/>
          </a:bodyPr>
          <a:lstStyle/>
          <a:p>
            <a:pPr indent="0" lvl="0" marL="0" marR="0" rtl="0" algn="ctr">
              <a:lnSpc>
                <a:spcPct val="102984"/>
              </a:lnSpc>
              <a:spcBef>
                <a:spcPts val="0"/>
              </a:spcBef>
              <a:spcAft>
                <a:spcPts val="0"/>
              </a:spcAft>
              <a:buNone/>
            </a:pPr>
            <a:r>
              <a:rPr b="1" i="0" lang="en-US" sz="2949" u="none" cap="none" strike="noStrike">
                <a:solidFill>
                  <a:schemeClr val="accent4"/>
                </a:solidFill>
                <a:latin typeface="Arial"/>
                <a:ea typeface="Arial"/>
                <a:cs typeface="Arial"/>
                <a:sym typeface="Arial"/>
              </a:rPr>
              <a:t>Le dictionnaire</a:t>
            </a:r>
            <a:endParaRPr>
              <a:solidFill>
                <a:schemeClr val="accent4"/>
              </a:solidFill>
            </a:endParaRPr>
          </a:p>
        </p:txBody>
      </p:sp>
      <p:sp>
        <p:nvSpPr>
          <p:cNvPr id="99" name="Google Shape;99;p15"/>
          <p:cNvSpPr txBox="1"/>
          <p:nvPr/>
        </p:nvSpPr>
        <p:spPr>
          <a:xfrm>
            <a:off x="6658914" y="1931231"/>
            <a:ext cx="4840500" cy="2292900"/>
          </a:xfrm>
          <a:prstGeom prst="rect">
            <a:avLst/>
          </a:prstGeom>
          <a:noFill/>
          <a:ln>
            <a:noFill/>
          </a:ln>
        </p:spPr>
        <p:txBody>
          <a:bodyPr anchorCtr="0" anchor="t" bIns="0" lIns="0" spcFirstLastPara="1" rIns="0" wrap="square" tIns="0">
            <a:spAutoFit/>
          </a:bodyPr>
          <a:lstStyle/>
          <a:p>
            <a:pPr indent="0" lvl="0" marL="0" marR="0" rtl="0" algn="just">
              <a:lnSpc>
                <a:spcPct val="103014"/>
              </a:lnSpc>
              <a:spcBef>
                <a:spcPts val="0"/>
              </a:spcBef>
              <a:spcAft>
                <a:spcPts val="0"/>
              </a:spcAft>
              <a:buNone/>
            </a:pPr>
            <a:r>
              <a:rPr b="0" i="0" lang="en-US" sz="2422" u="none" cap="none" strike="noStrike">
                <a:solidFill>
                  <a:schemeClr val="dk1"/>
                </a:solidFill>
                <a:latin typeface="Quicksand"/>
                <a:ea typeface="Quicksand"/>
                <a:cs typeface="Quicksand"/>
                <a:sym typeface="Quicksand"/>
              </a:rPr>
              <a:t>Le dictionnaire des données est très important pour nous aider à comprendre le jeu de données et ainsi faire un premier tri dans les données dont nous aurons besoin.</a:t>
            </a:r>
            <a:endParaRPr>
              <a:solidFill>
                <a:schemeClr val="dk1"/>
              </a:solidFill>
            </a:endParaRPr>
          </a:p>
        </p:txBody>
      </p:sp>
      <p:sp>
        <p:nvSpPr>
          <p:cNvPr id="100" name="Google Shape;100;p15"/>
          <p:cNvSpPr txBox="1"/>
          <p:nvPr/>
        </p:nvSpPr>
        <p:spPr>
          <a:xfrm>
            <a:off x="13118423" y="1310732"/>
            <a:ext cx="3596700" cy="453900"/>
          </a:xfrm>
          <a:prstGeom prst="rect">
            <a:avLst/>
          </a:prstGeom>
          <a:noFill/>
          <a:ln>
            <a:noFill/>
          </a:ln>
        </p:spPr>
        <p:txBody>
          <a:bodyPr anchorCtr="0" anchor="t" bIns="0" lIns="0" spcFirstLastPara="1" rIns="0" wrap="square" tIns="0">
            <a:spAutoFit/>
          </a:bodyPr>
          <a:lstStyle/>
          <a:p>
            <a:pPr indent="0" lvl="0" marL="0" marR="0" rtl="0" algn="ctr">
              <a:lnSpc>
                <a:spcPct val="102984"/>
              </a:lnSpc>
              <a:spcBef>
                <a:spcPts val="0"/>
              </a:spcBef>
              <a:spcAft>
                <a:spcPts val="0"/>
              </a:spcAft>
              <a:buNone/>
            </a:pPr>
            <a:r>
              <a:rPr b="1" i="0" lang="en-US" sz="2949" u="none" cap="none" strike="noStrike">
                <a:solidFill>
                  <a:schemeClr val="accent4"/>
                </a:solidFill>
                <a:latin typeface="Arial"/>
                <a:ea typeface="Arial"/>
                <a:cs typeface="Arial"/>
                <a:sym typeface="Arial"/>
              </a:rPr>
              <a:t>Le mockup</a:t>
            </a:r>
            <a:endParaRPr>
              <a:solidFill>
                <a:schemeClr val="accent4"/>
              </a:solidFill>
            </a:endParaRPr>
          </a:p>
        </p:txBody>
      </p:sp>
      <p:sp>
        <p:nvSpPr>
          <p:cNvPr id="101" name="Google Shape;101;p15"/>
          <p:cNvSpPr txBox="1"/>
          <p:nvPr/>
        </p:nvSpPr>
        <p:spPr>
          <a:xfrm>
            <a:off x="12565925" y="1931231"/>
            <a:ext cx="4840500" cy="1908900"/>
          </a:xfrm>
          <a:prstGeom prst="rect">
            <a:avLst/>
          </a:prstGeom>
          <a:noFill/>
          <a:ln>
            <a:noFill/>
          </a:ln>
        </p:spPr>
        <p:txBody>
          <a:bodyPr anchorCtr="0" anchor="t" bIns="0" lIns="0" spcFirstLastPara="1" rIns="0" wrap="square" tIns="0">
            <a:spAutoFit/>
          </a:bodyPr>
          <a:lstStyle/>
          <a:p>
            <a:pPr indent="0" lvl="0" marL="0" marR="0" rtl="0" algn="just">
              <a:lnSpc>
                <a:spcPct val="103014"/>
              </a:lnSpc>
              <a:spcBef>
                <a:spcPts val="0"/>
              </a:spcBef>
              <a:spcAft>
                <a:spcPts val="0"/>
              </a:spcAft>
              <a:buNone/>
            </a:pPr>
            <a:r>
              <a:rPr i="0" lang="en-US" sz="2422" u="none" cap="none" strike="noStrike">
                <a:solidFill>
                  <a:schemeClr val="dk1"/>
                </a:solidFill>
                <a:latin typeface="Quicksand"/>
                <a:ea typeface="Quicksand"/>
                <a:cs typeface="Quicksand"/>
                <a:sym typeface="Quicksand"/>
              </a:rPr>
              <a:t>L</a:t>
            </a:r>
            <a:r>
              <a:rPr lang="en-US" sz="2422">
                <a:solidFill>
                  <a:schemeClr val="dk1"/>
                </a:solidFill>
                <a:latin typeface="Quicksand"/>
                <a:ea typeface="Quicksand"/>
                <a:cs typeface="Quicksand"/>
                <a:sym typeface="Quicksand"/>
              </a:rPr>
              <a:t>a maquette aussi appelée Mockup </a:t>
            </a:r>
            <a:r>
              <a:rPr i="0" lang="en-US" sz="2422" u="none" cap="none" strike="noStrike">
                <a:solidFill>
                  <a:schemeClr val="dk1"/>
                </a:solidFill>
                <a:latin typeface="Quicksand"/>
                <a:ea typeface="Quicksand"/>
                <a:cs typeface="Quicksand"/>
                <a:sym typeface="Quicksand"/>
              </a:rPr>
              <a:t>permet de visualiser le tableau de bord et d’avoir une première idée de son rendu final ainsi que des visuels utilisés</a:t>
            </a:r>
            <a:r>
              <a:rPr lang="en-US" sz="2422">
                <a:solidFill>
                  <a:schemeClr val="dk1"/>
                </a:solidFill>
                <a:latin typeface="Quicksand"/>
                <a:ea typeface="Quicksand"/>
                <a:cs typeface="Quicksand"/>
                <a:sym typeface="Quicksand"/>
              </a:rPr>
              <a:t>.</a:t>
            </a:r>
            <a:endParaRPr>
              <a:solidFill>
                <a:schemeClr val="dk1"/>
              </a:solidFill>
            </a:endParaRPr>
          </a:p>
        </p:txBody>
      </p:sp>
      <p:pic>
        <p:nvPicPr>
          <p:cNvPr id="102" name="Google Shape;102;p15" title="Captgrure-removebg-preview.png"/>
          <p:cNvPicPr preferRelativeResize="0"/>
          <p:nvPr/>
        </p:nvPicPr>
        <p:blipFill>
          <a:blip r:embed="rId5">
            <a:alphaModFix/>
          </a:blip>
          <a:stretch>
            <a:fillRect/>
          </a:stretch>
        </p:blipFill>
        <p:spPr>
          <a:xfrm>
            <a:off x="1195838" y="4225563"/>
            <a:ext cx="3921275" cy="3929125"/>
          </a:xfrm>
          <a:prstGeom prst="rect">
            <a:avLst/>
          </a:prstGeom>
          <a:noFill/>
          <a:ln>
            <a:noFill/>
          </a:ln>
        </p:spPr>
      </p:pic>
      <p:pic>
        <p:nvPicPr>
          <p:cNvPr id="103" name="Google Shape;103;p15" title="CaptursdQZDZe-removebg-preview.png"/>
          <p:cNvPicPr preferRelativeResize="0"/>
          <p:nvPr/>
        </p:nvPicPr>
        <p:blipFill>
          <a:blip r:embed="rId6">
            <a:alphaModFix/>
          </a:blip>
          <a:stretch>
            <a:fillRect/>
          </a:stretch>
        </p:blipFill>
        <p:spPr>
          <a:xfrm>
            <a:off x="13101850" y="4290113"/>
            <a:ext cx="3800050" cy="3800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16" title="Caefefpture-removebg-preview.png"/>
          <p:cNvPicPr preferRelativeResize="0"/>
          <p:nvPr/>
        </p:nvPicPr>
        <p:blipFill rotWithShape="1">
          <a:blip r:embed="rId3">
            <a:alphaModFix/>
          </a:blip>
          <a:srcRect b="0" l="780" r="-779" t="0"/>
          <a:stretch/>
        </p:blipFill>
        <p:spPr>
          <a:xfrm>
            <a:off x="12137600" y="913112"/>
            <a:ext cx="5922825" cy="8460775"/>
          </a:xfrm>
          <a:prstGeom prst="rect">
            <a:avLst/>
          </a:prstGeom>
          <a:noFill/>
          <a:ln>
            <a:noFill/>
          </a:ln>
        </p:spPr>
      </p:pic>
      <p:pic>
        <p:nvPicPr>
          <p:cNvPr id="109" name="Google Shape;109;p16" title="Caefefpture-removebg-preview.png"/>
          <p:cNvPicPr preferRelativeResize="0"/>
          <p:nvPr/>
        </p:nvPicPr>
        <p:blipFill>
          <a:blip r:embed="rId3">
            <a:alphaModFix/>
          </a:blip>
          <a:stretch>
            <a:fillRect/>
          </a:stretch>
        </p:blipFill>
        <p:spPr>
          <a:xfrm>
            <a:off x="6150388" y="913112"/>
            <a:ext cx="5922825" cy="8460775"/>
          </a:xfrm>
          <a:prstGeom prst="rect">
            <a:avLst/>
          </a:prstGeom>
          <a:noFill/>
          <a:ln>
            <a:noFill/>
          </a:ln>
        </p:spPr>
      </p:pic>
      <p:pic>
        <p:nvPicPr>
          <p:cNvPr id="110" name="Google Shape;110;p16" title="Caefefpture-removebg-preview.png"/>
          <p:cNvPicPr preferRelativeResize="0"/>
          <p:nvPr/>
        </p:nvPicPr>
        <p:blipFill>
          <a:blip r:embed="rId3">
            <a:alphaModFix/>
          </a:blip>
          <a:stretch>
            <a:fillRect/>
          </a:stretch>
        </p:blipFill>
        <p:spPr>
          <a:xfrm>
            <a:off x="227575" y="913112"/>
            <a:ext cx="5922825" cy="8460775"/>
          </a:xfrm>
          <a:prstGeom prst="rect">
            <a:avLst/>
          </a:prstGeom>
          <a:noFill/>
          <a:ln>
            <a:noFill/>
          </a:ln>
        </p:spPr>
      </p:pic>
      <p:grpSp>
        <p:nvGrpSpPr>
          <p:cNvPr id="111" name="Google Shape;111;p16"/>
          <p:cNvGrpSpPr/>
          <p:nvPr/>
        </p:nvGrpSpPr>
        <p:grpSpPr>
          <a:xfrm>
            <a:off x="-339357" y="-461255"/>
            <a:ext cx="18966714" cy="11064850"/>
            <a:chOff x="0" y="-38100"/>
            <a:chExt cx="4995349" cy="2914199"/>
          </a:xfrm>
        </p:grpSpPr>
        <p:sp>
          <p:nvSpPr>
            <p:cNvPr id="112" name="Google Shape;112;p16"/>
            <p:cNvSpPr/>
            <p:nvPr/>
          </p:nvSpPr>
          <p:spPr>
            <a:xfrm>
              <a:off x="0" y="0"/>
              <a:ext cx="4995349" cy="2876099"/>
            </a:xfrm>
            <a:custGeom>
              <a:rect b="b" l="l" r="r" t="t"/>
              <a:pathLst>
                <a:path extrusionOk="0" h="2876099" w="4995349">
                  <a:moveTo>
                    <a:pt x="0" y="0"/>
                  </a:moveTo>
                  <a:lnTo>
                    <a:pt x="4995349" y="0"/>
                  </a:lnTo>
                  <a:lnTo>
                    <a:pt x="4995349" y="2876099"/>
                  </a:lnTo>
                  <a:lnTo>
                    <a:pt x="0" y="2876099"/>
                  </a:lnTo>
                  <a:close/>
                </a:path>
              </a:pathLst>
            </a:custGeom>
            <a:solidFill>
              <a:srgbClr val="000000">
                <a:alpha val="0"/>
              </a:srgbClr>
            </a:solidFill>
            <a:ln cap="sq" cmpd="sng" w="552450">
              <a:solidFill>
                <a:schemeClr val="accent4"/>
              </a:solidFill>
              <a:prstDash val="solid"/>
              <a:miter lim="8000"/>
              <a:headEnd len="sm" w="sm" type="none"/>
              <a:tailEnd len="sm" w="sm" type="none"/>
            </a:ln>
          </p:spPr>
        </p:sp>
        <p:sp>
          <p:nvSpPr>
            <p:cNvPr id="113" name="Google Shape;113;p16"/>
            <p:cNvSpPr txBox="1"/>
            <p:nvPr/>
          </p:nvSpPr>
          <p:spPr>
            <a:xfrm>
              <a:off x="0" y="-38100"/>
              <a:ext cx="4995349" cy="2914199"/>
            </a:xfrm>
            <a:prstGeom prst="rect">
              <a:avLst/>
            </a:prstGeom>
            <a:noFill/>
            <a:ln cap="flat" cmpd="sng" w="9525">
              <a:solidFill>
                <a:schemeClr val="accent4"/>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4" name="Google Shape;114;p16"/>
          <p:cNvSpPr/>
          <p:nvPr/>
        </p:nvSpPr>
        <p:spPr>
          <a:xfrm>
            <a:off x="1879783" y="5336973"/>
            <a:ext cx="2791643" cy="3091857"/>
          </a:xfrm>
          <a:custGeom>
            <a:rect b="b" l="l" r="r" t="t"/>
            <a:pathLst>
              <a:path extrusionOk="0" h="3091857" w="2791643">
                <a:moveTo>
                  <a:pt x="0" y="0"/>
                </a:moveTo>
                <a:lnTo>
                  <a:pt x="2791643" y="0"/>
                </a:lnTo>
                <a:lnTo>
                  <a:pt x="2791643" y="3091857"/>
                </a:lnTo>
                <a:lnTo>
                  <a:pt x="0" y="3091857"/>
                </a:lnTo>
                <a:lnTo>
                  <a:pt x="0" y="0"/>
                </a:lnTo>
                <a:close/>
              </a:path>
            </a:pathLst>
          </a:custGeom>
          <a:blipFill rotWithShape="1">
            <a:blip r:embed="rId4">
              <a:alphaModFix/>
            </a:blip>
            <a:stretch>
              <a:fillRect b="0" l="0" r="0" t="0"/>
            </a:stretch>
          </a:blipFill>
          <a:ln>
            <a:noFill/>
          </a:ln>
        </p:spPr>
      </p:sp>
      <p:sp>
        <p:nvSpPr>
          <p:cNvPr id="115" name="Google Shape;115;p16"/>
          <p:cNvSpPr txBox="1"/>
          <p:nvPr/>
        </p:nvSpPr>
        <p:spPr>
          <a:xfrm>
            <a:off x="1445983" y="1310732"/>
            <a:ext cx="3596700" cy="921300"/>
          </a:xfrm>
          <a:prstGeom prst="rect">
            <a:avLst/>
          </a:prstGeom>
          <a:noFill/>
          <a:ln>
            <a:noFill/>
          </a:ln>
        </p:spPr>
        <p:txBody>
          <a:bodyPr anchorCtr="0" anchor="t" bIns="0" lIns="0" spcFirstLastPara="1" rIns="0" wrap="square" tIns="0">
            <a:spAutoFit/>
          </a:bodyPr>
          <a:lstStyle/>
          <a:p>
            <a:pPr indent="0" lvl="0" marL="0" marR="0" rtl="0" algn="ctr">
              <a:lnSpc>
                <a:spcPct val="102984"/>
              </a:lnSpc>
              <a:spcBef>
                <a:spcPts val="0"/>
              </a:spcBef>
              <a:spcAft>
                <a:spcPts val="0"/>
              </a:spcAft>
              <a:buNone/>
            </a:pPr>
            <a:r>
              <a:rPr b="1" i="0" lang="en-US" sz="2949" u="none" cap="none" strike="noStrike">
                <a:solidFill>
                  <a:schemeClr val="accent4"/>
                </a:solidFill>
                <a:latin typeface="Arial"/>
                <a:ea typeface="Arial"/>
                <a:cs typeface="Arial"/>
                <a:sym typeface="Arial"/>
              </a:rPr>
              <a:t>Importer les données</a:t>
            </a:r>
            <a:endParaRPr>
              <a:solidFill>
                <a:schemeClr val="accent4"/>
              </a:solidFill>
            </a:endParaRPr>
          </a:p>
        </p:txBody>
      </p:sp>
      <p:sp>
        <p:nvSpPr>
          <p:cNvPr id="116" name="Google Shape;116;p16"/>
          <p:cNvSpPr txBox="1"/>
          <p:nvPr/>
        </p:nvSpPr>
        <p:spPr>
          <a:xfrm>
            <a:off x="824134" y="2428871"/>
            <a:ext cx="4902900" cy="2292900"/>
          </a:xfrm>
          <a:prstGeom prst="rect">
            <a:avLst/>
          </a:prstGeom>
          <a:noFill/>
          <a:ln>
            <a:noFill/>
          </a:ln>
        </p:spPr>
        <p:txBody>
          <a:bodyPr anchorCtr="0" anchor="t" bIns="0" lIns="0" spcFirstLastPara="1" rIns="0" wrap="square" tIns="0">
            <a:spAutoFit/>
          </a:bodyPr>
          <a:lstStyle/>
          <a:p>
            <a:pPr indent="0" lvl="0" marL="0" marR="0" rtl="0" algn="just">
              <a:lnSpc>
                <a:spcPct val="103014"/>
              </a:lnSpc>
              <a:spcBef>
                <a:spcPts val="0"/>
              </a:spcBef>
              <a:spcAft>
                <a:spcPts val="0"/>
              </a:spcAft>
              <a:buNone/>
            </a:pPr>
            <a:r>
              <a:rPr b="0" i="0" lang="en-US" sz="2422" u="none" cap="none" strike="noStrike">
                <a:solidFill>
                  <a:schemeClr val="dk1"/>
                </a:solidFill>
                <a:latin typeface="Quicksand"/>
                <a:ea typeface="Quicksand"/>
                <a:cs typeface="Quicksand"/>
                <a:sym typeface="Quicksand"/>
              </a:rPr>
              <a:t>Moyens d’importation :</a:t>
            </a:r>
            <a:endParaRPr>
              <a:solidFill>
                <a:schemeClr val="dk1"/>
              </a:solidFill>
            </a:endParaRPr>
          </a:p>
          <a:p>
            <a:pPr indent="0" lvl="0" marL="0" marR="0" rtl="0" algn="just">
              <a:lnSpc>
                <a:spcPct val="103014"/>
              </a:lnSpc>
              <a:spcBef>
                <a:spcPts val="0"/>
              </a:spcBef>
              <a:spcAft>
                <a:spcPts val="0"/>
              </a:spcAft>
              <a:buNone/>
            </a:pPr>
            <a:r>
              <a:t/>
            </a:r>
            <a:endParaRPr b="0" i="0" sz="2422" u="none" cap="none" strike="noStrike">
              <a:solidFill>
                <a:schemeClr val="dk1"/>
              </a:solidFill>
              <a:latin typeface="Quicksand"/>
              <a:ea typeface="Quicksand"/>
              <a:cs typeface="Quicksand"/>
              <a:sym typeface="Quicksand"/>
            </a:endParaRPr>
          </a:p>
          <a:p>
            <a:pPr indent="-261523" lvl="1" marL="523045" marR="0" rtl="0" algn="just">
              <a:lnSpc>
                <a:spcPct val="103014"/>
              </a:lnSpc>
              <a:spcBef>
                <a:spcPts val="0"/>
              </a:spcBef>
              <a:spcAft>
                <a:spcPts val="0"/>
              </a:spcAft>
              <a:buClr>
                <a:schemeClr val="dk1"/>
              </a:buClr>
              <a:buSzPts val="2422"/>
              <a:buFont typeface="Arial"/>
              <a:buChar char="•"/>
            </a:pPr>
            <a:r>
              <a:rPr b="0" i="0" lang="en-US" sz="2422" u="none" cap="none" strike="noStrike">
                <a:solidFill>
                  <a:schemeClr val="dk1"/>
                </a:solidFill>
                <a:latin typeface="Quicksand"/>
                <a:ea typeface="Quicksand"/>
                <a:cs typeface="Quicksand"/>
                <a:sym typeface="Quicksand"/>
              </a:rPr>
              <a:t>Connexion directe à la base de données</a:t>
            </a:r>
            <a:endParaRPr>
              <a:solidFill>
                <a:schemeClr val="dk1"/>
              </a:solidFill>
            </a:endParaRPr>
          </a:p>
          <a:p>
            <a:pPr indent="-261523" lvl="1" marL="523045" marR="0" rtl="0" algn="just">
              <a:lnSpc>
                <a:spcPct val="103014"/>
              </a:lnSpc>
              <a:spcBef>
                <a:spcPts val="0"/>
              </a:spcBef>
              <a:spcAft>
                <a:spcPts val="0"/>
              </a:spcAft>
              <a:buClr>
                <a:schemeClr val="dk1"/>
              </a:buClr>
              <a:buSzPts val="2422"/>
              <a:buFont typeface="Arial"/>
              <a:buChar char="•"/>
            </a:pPr>
            <a:r>
              <a:rPr b="0" i="0" lang="en-US" sz="2422" u="none" cap="none" strike="noStrike">
                <a:solidFill>
                  <a:schemeClr val="dk1"/>
                </a:solidFill>
                <a:latin typeface="Quicksand"/>
                <a:ea typeface="Quicksand"/>
                <a:cs typeface="Quicksand"/>
                <a:sym typeface="Quicksand"/>
              </a:rPr>
              <a:t>Via une copie au format CSV / XLSX</a:t>
            </a:r>
            <a:endParaRPr>
              <a:solidFill>
                <a:schemeClr val="dk1"/>
              </a:solidFill>
            </a:endParaRPr>
          </a:p>
        </p:txBody>
      </p:sp>
      <p:sp>
        <p:nvSpPr>
          <p:cNvPr id="117" name="Google Shape;117;p16"/>
          <p:cNvSpPr txBox="1"/>
          <p:nvPr/>
        </p:nvSpPr>
        <p:spPr>
          <a:xfrm>
            <a:off x="7280763" y="1310732"/>
            <a:ext cx="3596700" cy="921300"/>
          </a:xfrm>
          <a:prstGeom prst="rect">
            <a:avLst/>
          </a:prstGeom>
          <a:noFill/>
          <a:ln>
            <a:noFill/>
          </a:ln>
        </p:spPr>
        <p:txBody>
          <a:bodyPr anchorCtr="0" anchor="t" bIns="0" lIns="0" spcFirstLastPara="1" rIns="0" wrap="square" tIns="0">
            <a:spAutoFit/>
          </a:bodyPr>
          <a:lstStyle/>
          <a:p>
            <a:pPr indent="0" lvl="0" marL="0" marR="0" rtl="0" algn="ctr">
              <a:lnSpc>
                <a:spcPct val="102984"/>
              </a:lnSpc>
              <a:spcBef>
                <a:spcPts val="0"/>
              </a:spcBef>
              <a:spcAft>
                <a:spcPts val="0"/>
              </a:spcAft>
              <a:buNone/>
            </a:pPr>
            <a:r>
              <a:rPr b="1" i="0" lang="en-US" sz="2949" u="none" cap="none" strike="noStrike">
                <a:solidFill>
                  <a:schemeClr val="accent4"/>
                </a:solidFill>
                <a:latin typeface="Arial"/>
                <a:ea typeface="Arial"/>
                <a:cs typeface="Arial"/>
                <a:sym typeface="Arial"/>
              </a:rPr>
              <a:t>Nettoyer les données</a:t>
            </a:r>
            <a:endParaRPr>
              <a:solidFill>
                <a:schemeClr val="accent4"/>
              </a:solidFill>
            </a:endParaRPr>
          </a:p>
        </p:txBody>
      </p:sp>
      <p:sp>
        <p:nvSpPr>
          <p:cNvPr id="118" name="Google Shape;118;p16"/>
          <p:cNvSpPr txBox="1"/>
          <p:nvPr/>
        </p:nvSpPr>
        <p:spPr>
          <a:xfrm>
            <a:off x="6723758" y="2428871"/>
            <a:ext cx="4840500" cy="2676900"/>
          </a:xfrm>
          <a:prstGeom prst="rect">
            <a:avLst/>
          </a:prstGeom>
          <a:noFill/>
          <a:ln>
            <a:noFill/>
          </a:ln>
        </p:spPr>
        <p:txBody>
          <a:bodyPr anchorCtr="0" anchor="t" bIns="0" lIns="0" spcFirstLastPara="1" rIns="0" wrap="square" tIns="0">
            <a:spAutoFit/>
          </a:bodyPr>
          <a:lstStyle/>
          <a:p>
            <a:pPr indent="0" lvl="0" marL="0" marR="0" rtl="0" algn="just">
              <a:lnSpc>
                <a:spcPct val="103014"/>
              </a:lnSpc>
              <a:spcBef>
                <a:spcPts val="0"/>
              </a:spcBef>
              <a:spcAft>
                <a:spcPts val="0"/>
              </a:spcAft>
              <a:buNone/>
            </a:pPr>
            <a:r>
              <a:rPr b="0" i="0" lang="en-US" sz="2422" u="none" cap="none" strike="noStrike">
                <a:solidFill>
                  <a:schemeClr val="dk1"/>
                </a:solidFill>
                <a:latin typeface="Quicksand"/>
                <a:ea typeface="Quicksand"/>
                <a:cs typeface="Quicksand"/>
                <a:sym typeface="Quicksand"/>
              </a:rPr>
              <a:t>Le nettoyage des données est la partie la plus importante pour éviter de fausser les KPIs et avoir un tableau de bord pertinent. Pour cela on utilise Power Query  qui est inclus dans Power BI et Excel.</a:t>
            </a:r>
            <a:endParaRPr>
              <a:solidFill>
                <a:schemeClr val="dk1"/>
              </a:solidFill>
            </a:endParaRPr>
          </a:p>
        </p:txBody>
      </p:sp>
      <p:sp>
        <p:nvSpPr>
          <p:cNvPr id="119" name="Google Shape;119;p16"/>
          <p:cNvSpPr txBox="1"/>
          <p:nvPr/>
        </p:nvSpPr>
        <p:spPr>
          <a:xfrm>
            <a:off x="13118423" y="1310732"/>
            <a:ext cx="3596700" cy="921300"/>
          </a:xfrm>
          <a:prstGeom prst="rect">
            <a:avLst/>
          </a:prstGeom>
          <a:noFill/>
          <a:ln>
            <a:noFill/>
          </a:ln>
        </p:spPr>
        <p:txBody>
          <a:bodyPr anchorCtr="0" anchor="t" bIns="0" lIns="0" spcFirstLastPara="1" rIns="0" wrap="square" tIns="0">
            <a:spAutoFit/>
          </a:bodyPr>
          <a:lstStyle/>
          <a:p>
            <a:pPr indent="0" lvl="0" marL="0" marR="0" rtl="0" algn="ctr">
              <a:lnSpc>
                <a:spcPct val="102984"/>
              </a:lnSpc>
              <a:spcBef>
                <a:spcPts val="0"/>
              </a:spcBef>
              <a:spcAft>
                <a:spcPts val="0"/>
              </a:spcAft>
              <a:buNone/>
            </a:pPr>
            <a:r>
              <a:rPr b="1" i="0" lang="en-US" sz="2949" u="none" cap="none" strike="noStrike">
                <a:solidFill>
                  <a:schemeClr val="accent4"/>
                </a:solidFill>
                <a:latin typeface="Arial"/>
                <a:ea typeface="Arial"/>
                <a:cs typeface="Arial"/>
                <a:sym typeface="Arial"/>
              </a:rPr>
              <a:t>Réaliser un graphique</a:t>
            </a:r>
            <a:endParaRPr>
              <a:solidFill>
                <a:schemeClr val="accent4"/>
              </a:solidFill>
            </a:endParaRPr>
          </a:p>
        </p:txBody>
      </p:sp>
      <p:sp>
        <p:nvSpPr>
          <p:cNvPr id="120" name="Google Shape;120;p16"/>
          <p:cNvSpPr txBox="1"/>
          <p:nvPr/>
        </p:nvSpPr>
        <p:spPr>
          <a:xfrm>
            <a:off x="12496575" y="2428871"/>
            <a:ext cx="4840500" cy="2676900"/>
          </a:xfrm>
          <a:prstGeom prst="rect">
            <a:avLst/>
          </a:prstGeom>
          <a:noFill/>
          <a:ln>
            <a:noFill/>
          </a:ln>
        </p:spPr>
        <p:txBody>
          <a:bodyPr anchorCtr="0" anchor="t" bIns="0" lIns="0" spcFirstLastPara="1" rIns="0" wrap="square" tIns="0">
            <a:spAutoFit/>
          </a:bodyPr>
          <a:lstStyle/>
          <a:p>
            <a:pPr indent="0" lvl="0" marL="0" marR="0" rtl="0" algn="just">
              <a:lnSpc>
                <a:spcPct val="103014"/>
              </a:lnSpc>
              <a:spcBef>
                <a:spcPts val="0"/>
              </a:spcBef>
              <a:spcAft>
                <a:spcPts val="0"/>
              </a:spcAft>
              <a:buNone/>
            </a:pPr>
            <a:r>
              <a:rPr lang="en-US" sz="2422">
                <a:solidFill>
                  <a:schemeClr val="dk1"/>
                </a:solidFill>
                <a:latin typeface="Quicksand"/>
                <a:ea typeface="Quicksand"/>
                <a:cs typeface="Quicksand"/>
                <a:sym typeface="Quicksand"/>
              </a:rPr>
              <a:t>L</a:t>
            </a:r>
            <a:r>
              <a:rPr i="0" lang="en-US" sz="2422" u="none" cap="none" strike="noStrike">
                <a:solidFill>
                  <a:schemeClr val="dk1"/>
                </a:solidFill>
                <a:latin typeface="Quicksand"/>
                <a:ea typeface="Quicksand"/>
                <a:cs typeface="Quicksand"/>
                <a:sym typeface="Quicksand"/>
              </a:rPr>
              <a:t>e choix de définir le graphique le plus pertinent pour illustrer vos résultats. Je vous invite à vous </a:t>
            </a:r>
            <a:r>
              <a:rPr lang="en-US" sz="2422">
                <a:solidFill>
                  <a:schemeClr val="dk1"/>
                </a:solidFill>
                <a:latin typeface="Quicksand"/>
                <a:ea typeface="Quicksand"/>
                <a:cs typeface="Quicksand"/>
                <a:sym typeface="Quicksand"/>
              </a:rPr>
              <a:t>référer</a:t>
            </a:r>
            <a:r>
              <a:rPr i="0" lang="en-US" sz="2422" u="none" cap="none" strike="noStrike">
                <a:solidFill>
                  <a:schemeClr val="dk1"/>
                </a:solidFill>
                <a:latin typeface="Quicksand"/>
                <a:ea typeface="Quicksand"/>
                <a:cs typeface="Quicksand"/>
                <a:sym typeface="Quicksand"/>
              </a:rPr>
              <a:t> à la documentation, j’y ai intégré un guide pour vous aider à choisir le meilleur graphique selon votre situation.</a:t>
            </a:r>
            <a:endParaRPr>
              <a:solidFill>
                <a:schemeClr val="dk1"/>
              </a:solidFill>
            </a:endParaRPr>
          </a:p>
        </p:txBody>
      </p:sp>
      <p:pic>
        <p:nvPicPr>
          <p:cNvPr id="121" name="Google Shape;121;p16" title="Captuzdazazre-removebg-preview.png"/>
          <p:cNvPicPr preferRelativeResize="0"/>
          <p:nvPr/>
        </p:nvPicPr>
        <p:blipFill>
          <a:blip r:embed="rId5">
            <a:alphaModFix/>
          </a:blip>
          <a:stretch>
            <a:fillRect/>
          </a:stretch>
        </p:blipFill>
        <p:spPr>
          <a:xfrm>
            <a:off x="7417588" y="5302625"/>
            <a:ext cx="3323085" cy="3405475"/>
          </a:xfrm>
          <a:prstGeom prst="rect">
            <a:avLst/>
          </a:prstGeom>
          <a:noFill/>
          <a:ln>
            <a:noFill/>
          </a:ln>
        </p:spPr>
      </p:pic>
      <p:pic>
        <p:nvPicPr>
          <p:cNvPr id="122" name="Google Shape;122;p16" title="Capqsture-removebg-preview.png"/>
          <p:cNvPicPr preferRelativeResize="0"/>
          <p:nvPr/>
        </p:nvPicPr>
        <p:blipFill>
          <a:blip r:embed="rId6">
            <a:alphaModFix/>
          </a:blip>
          <a:stretch>
            <a:fillRect/>
          </a:stretch>
        </p:blipFill>
        <p:spPr>
          <a:xfrm>
            <a:off x="13232113" y="5302613"/>
            <a:ext cx="3733800" cy="3324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grpSp>
        <p:nvGrpSpPr>
          <p:cNvPr id="127" name="Google Shape;127;p17"/>
          <p:cNvGrpSpPr/>
          <p:nvPr/>
        </p:nvGrpSpPr>
        <p:grpSpPr>
          <a:xfrm>
            <a:off x="-339357" y="-461255"/>
            <a:ext cx="18966714" cy="11064850"/>
            <a:chOff x="0" y="-38100"/>
            <a:chExt cx="4995349" cy="2914199"/>
          </a:xfrm>
        </p:grpSpPr>
        <p:sp>
          <p:nvSpPr>
            <p:cNvPr id="128" name="Google Shape;128;p17"/>
            <p:cNvSpPr/>
            <p:nvPr/>
          </p:nvSpPr>
          <p:spPr>
            <a:xfrm>
              <a:off x="0" y="0"/>
              <a:ext cx="4995349" cy="2876099"/>
            </a:xfrm>
            <a:custGeom>
              <a:rect b="b" l="l" r="r" t="t"/>
              <a:pathLst>
                <a:path extrusionOk="0" h="2876099" w="4995349">
                  <a:moveTo>
                    <a:pt x="0" y="0"/>
                  </a:moveTo>
                  <a:lnTo>
                    <a:pt x="4995349" y="0"/>
                  </a:lnTo>
                  <a:lnTo>
                    <a:pt x="4995349" y="2876099"/>
                  </a:lnTo>
                  <a:lnTo>
                    <a:pt x="0" y="2876099"/>
                  </a:lnTo>
                  <a:close/>
                </a:path>
              </a:pathLst>
            </a:custGeom>
            <a:solidFill>
              <a:srgbClr val="000000">
                <a:alpha val="0"/>
              </a:srgbClr>
            </a:solidFill>
            <a:ln cap="sq" cmpd="sng" w="552450">
              <a:solidFill>
                <a:schemeClr val="accent4"/>
              </a:solidFill>
              <a:prstDash val="solid"/>
              <a:miter lim="8000"/>
              <a:headEnd len="sm" w="sm" type="none"/>
              <a:tailEnd len="sm" w="sm" type="none"/>
            </a:ln>
          </p:spPr>
        </p:sp>
        <p:sp>
          <p:nvSpPr>
            <p:cNvPr id="129" name="Google Shape;129;p17"/>
            <p:cNvSpPr txBox="1"/>
            <p:nvPr/>
          </p:nvSpPr>
          <p:spPr>
            <a:xfrm>
              <a:off x="0" y="-38100"/>
              <a:ext cx="4995349" cy="2914199"/>
            </a:xfrm>
            <a:prstGeom prst="rect">
              <a:avLst/>
            </a:prstGeom>
            <a:noFill/>
            <a:ln cap="flat" cmpd="sng" w="9525">
              <a:solidFill>
                <a:schemeClr val="accent4"/>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0" name="Google Shape;130;p17"/>
          <p:cNvSpPr txBox="1"/>
          <p:nvPr/>
        </p:nvSpPr>
        <p:spPr>
          <a:xfrm>
            <a:off x="1028700" y="1014975"/>
            <a:ext cx="9897900" cy="2499600"/>
          </a:xfrm>
          <a:prstGeom prst="rect">
            <a:avLst/>
          </a:prstGeom>
          <a:noFill/>
          <a:ln>
            <a:noFill/>
          </a:ln>
        </p:spPr>
        <p:txBody>
          <a:bodyPr anchorCtr="0" anchor="t" bIns="0" lIns="0" spcFirstLastPara="1" rIns="0" wrap="square" tIns="0">
            <a:spAutoFit/>
          </a:bodyPr>
          <a:lstStyle/>
          <a:p>
            <a:pPr indent="0" lvl="0" marL="0" marR="0" rtl="0" algn="l">
              <a:lnSpc>
                <a:spcPct val="103000"/>
              </a:lnSpc>
              <a:spcBef>
                <a:spcPts val="0"/>
              </a:spcBef>
              <a:spcAft>
                <a:spcPts val="0"/>
              </a:spcAft>
              <a:buNone/>
            </a:pPr>
            <a:r>
              <a:rPr b="1" i="0" lang="en-US" sz="8000" u="none" cap="none" strike="noStrike">
                <a:solidFill>
                  <a:schemeClr val="accent4"/>
                </a:solidFill>
                <a:latin typeface="Arial"/>
                <a:ea typeface="Arial"/>
                <a:cs typeface="Arial"/>
                <a:sym typeface="Arial"/>
              </a:rPr>
              <a:t>Exemples de visuels</a:t>
            </a:r>
            <a:endParaRPr>
              <a:solidFill>
                <a:schemeClr val="accent4"/>
              </a:solidFill>
            </a:endParaRPr>
          </a:p>
        </p:txBody>
      </p:sp>
      <p:pic>
        <p:nvPicPr>
          <p:cNvPr id="131" name="Google Shape;131;p17"/>
          <p:cNvPicPr preferRelativeResize="0"/>
          <p:nvPr/>
        </p:nvPicPr>
        <p:blipFill rotWithShape="1">
          <a:blip r:embed="rId3">
            <a:alphaModFix/>
          </a:blip>
          <a:srcRect b="0" l="0" r="0" t="0"/>
          <a:stretch/>
        </p:blipFill>
        <p:spPr>
          <a:xfrm>
            <a:off x="8696105" y="2796369"/>
            <a:ext cx="9341668" cy="7240404"/>
          </a:xfrm>
          <a:prstGeom prst="rect">
            <a:avLst/>
          </a:prstGeom>
          <a:noFill/>
          <a:ln>
            <a:noFill/>
          </a:ln>
        </p:spPr>
      </p:pic>
      <p:pic>
        <p:nvPicPr>
          <p:cNvPr id="132" name="Google Shape;132;p17"/>
          <p:cNvPicPr preferRelativeResize="0"/>
          <p:nvPr/>
        </p:nvPicPr>
        <p:blipFill rotWithShape="1">
          <a:blip r:embed="rId4">
            <a:alphaModFix/>
          </a:blip>
          <a:srcRect b="0" l="0" r="0" t="0"/>
          <a:stretch/>
        </p:blipFill>
        <p:spPr>
          <a:xfrm>
            <a:off x="267015" y="3136615"/>
            <a:ext cx="9140219" cy="688337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grpSp>
        <p:nvGrpSpPr>
          <p:cNvPr id="137" name="Google Shape;137;p18"/>
          <p:cNvGrpSpPr/>
          <p:nvPr/>
        </p:nvGrpSpPr>
        <p:grpSpPr>
          <a:xfrm>
            <a:off x="-339357" y="-461255"/>
            <a:ext cx="18966714" cy="11064850"/>
            <a:chOff x="0" y="-38100"/>
            <a:chExt cx="4995349" cy="2914199"/>
          </a:xfrm>
        </p:grpSpPr>
        <p:sp>
          <p:nvSpPr>
            <p:cNvPr id="138" name="Google Shape;138;p18"/>
            <p:cNvSpPr/>
            <p:nvPr/>
          </p:nvSpPr>
          <p:spPr>
            <a:xfrm>
              <a:off x="0" y="0"/>
              <a:ext cx="4995349" cy="2876099"/>
            </a:xfrm>
            <a:custGeom>
              <a:rect b="b" l="l" r="r" t="t"/>
              <a:pathLst>
                <a:path extrusionOk="0" h="2876099" w="4995349">
                  <a:moveTo>
                    <a:pt x="0" y="0"/>
                  </a:moveTo>
                  <a:lnTo>
                    <a:pt x="4995349" y="0"/>
                  </a:lnTo>
                  <a:lnTo>
                    <a:pt x="4995349" y="2876099"/>
                  </a:lnTo>
                  <a:lnTo>
                    <a:pt x="0" y="2876099"/>
                  </a:lnTo>
                  <a:close/>
                </a:path>
              </a:pathLst>
            </a:custGeom>
            <a:solidFill>
              <a:srgbClr val="000000">
                <a:alpha val="0"/>
              </a:srgbClr>
            </a:solidFill>
            <a:ln cap="sq" cmpd="sng" w="552450">
              <a:solidFill>
                <a:schemeClr val="accent4"/>
              </a:solidFill>
              <a:prstDash val="solid"/>
              <a:miter lim="8000"/>
              <a:headEnd len="sm" w="sm" type="none"/>
              <a:tailEnd len="sm" w="sm" type="none"/>
            </a:ln>
          </p:spPr>
        </p:sp>
        <p:sp>
          <p:nvSpPr>
            <p:cNvPr id="139" name="Google Shape;139;p18"/>
            <p:cNvSpPr txBox="1"/>
            <p:nvPr/>
          </p:nvSpPr>
          <p:spPr>
            <a:xfrm>
              <a:off x="0" y="-38100"/>
              <a:ext cx="4995349" cy="2914199"/>
            </a:xfrm>
            <a:prstGeom prst="rect">
              <a:avLst/>
            </a:prstGeom>
            <a:noFill/>
            <a:ln cap="flat" cmpd="sng" w="9525">
              <a:solidFill>
                <a:schemeClr val="accent4"/>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0" name="Google Shape;140;p18"/>
          <p:cNvSpPr txBox="1"/>
          <p:nvPr/>
        </p:nvSpPr>
        <p:spPr>
          <a:xfrm>
            <a:off x="1028700" y="3984529"/>
            <a:ext cx="9367200" cy="2874600"/>
          </a:xfrm>
          <a:prstGeom prst="rect">
            <a:avLst/>
          </a:prstGeom>
          <a:noFill/>
          <a:ln>
            <a:noFill/>
          </a:ln>
        </p:spPr>
        <p:txBody>
          <a:bodyPr anchorCtr="0" anchor="t" bIns="0" lIns="0" spcFirstLastPara="1" rIns="0" wrap="square" tIns="0">
            <a:spAutoFit/>
          </a:bodyPr>
          <a:lstStyle/>
          <a:p>
            <a:pPr indent="0" lvl="0" marL="0" marR="0" rtl="0" algn="l">
              <a:lnSpc>
                <a:spcPct val="103000"/>
              </a:lnSpc>
              <a:spcBef>
                <a:spcPts val="0"/>
              </a:spcBef>
              <a:spcAft>
                <a:spcPts val="0"/>
              </a:spcAft>
              <a:buNone/>
            </a:pPr>
            <a:r>
              <a:rPr b="1" i="0" lang="en-US" sz="9200" u="none" cap="none" strike="noStrike">
                <a:solidFill>
                  <a:schemeClr val="accent4"/>
                </a:solidFill>
                <a:latin typeface="Arial"/>
                <a:ea typeface="Arial"/>
                <a:cs typeface="Arial"/>
                <a:sym typeface="Arial"/>
              </a:rPr>
              <a:t>Merci pour votre attention !</a:t>
            </a:r>
            <a:endParaRPr>
              <a:solidFill>
                <a:schemeClr val="accent4"/>
              </a:solidFill>
            </a:endParaRPr>
          </a:p>
        </p:txBody>
      </p:sp>
      <p:sp>
        <p:nvSpPr>
          <p:cNvPr id="141" name="Google Shape;141;p18"/>
          <p:cNvSpPr/>
          <p:nvPr/>
        </p:nvSpPr>
        <p:spPr>
          <a:xfrm rot="125426">
            <a:off x="10911780" y="2182826"/>
            <a:ext cx="6347520" cy="5921347"/>
          </a:xfrm>
          <a:custGeom>
            <a:rect b="b" l="l" r="r" t="t"/>
            <a:pathLst>
              <a:path extrusionOk="0" h="5921347" w="6347520">
                <a:moveTo>
                  <a:pt x="0" y="0"/>
                </a:moveTo>
                <a:lnTo>
                  <a:pt x="6347520" y="0"/>
                </a:lnTo>
                <a:lnTo>
                  <a:pt x="6347520" y="5921348"/>
                </a:lnTo>
                <a:lnTo>
                  <a:pt x="0" y="5921348"/>
                </a:lnTo>
                <a:lnTo>
                  <a:pt x="0" y="0"/>
                </a:lnTo>
                <a:close/>
              </a:path>
            </a:pathLst>
          </a:custGeom>
          <a:blipFill rotWithShape="1">
            <a:blip r:embed="rId3">
              <a:alphaModFix/>
            </a:blip>
            <a:stretch>
              <a:fillRect b="0" l="0" r="0" t="0"/>
            </a:stretch>
          </a:blipFill>
          <a:ln>
            <a:noFill/>
          </a:ln>
        </p:spPr>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