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7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F561D-ECF7-43BF-A4A6-4EA64B3F6DC9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03F98-F185-4607-8D2F-83739028B1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827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AF27641-F701-42F9-A65A-A14E3A07BFA3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CDE4B3E-07BE-4C1A-80EE-ED6CBF0AA269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6312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517F-65EA-424D-BDC1-81ADE81A0D61}" type="datetime1">
              <a:rPr lang="fr-FR" smtClean="0"/>
              <a:t>11/05/2017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B3E-07BE-4C1A-80EE-ED6CBF0AA2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20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D9A7-9618-4944-9332-1865AA5E896F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B3E-07BE-4C1A-80EE-ED6CBF0AA269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4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EE58-CE47-4F57-814A-8FA20B152E2F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B3E-07BE-4C1A-80EE-ED6CBF0AA269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035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B892-1E1E-4383-BC49-2ADE51720AB2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B3E-07BE-4C1A-80EE-ED6CBF0AA2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50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8AED-4D92-4F44-A6A0-342020D3A9E3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B3E-07BE-4C1A-80EE-ED6CBF0AA269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376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81CF-0792-46E3-8148-AA02AF6BD9B2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B3E-07BE-4C1A-80EE-ED6CBF0AA269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909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C4C9-D68A-45A9-AEB2-992A119CBFBB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B3E-07BE-4C1A-80EE-ED6CBF0AA269}" type="slidenum">
              <a:rPr lang="fr-FR" smtClean="0"/>
              <a:t>‹#›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483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BF0A-A9CE-4E25-95E4-A849173CFAE2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B3E-07BE-4C1A-80EE-ED6CBF0AA269}" type="slidenum">
              <a:rPr lang="fr-FR" smtClean="0"/>
              <a:t>‹#›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0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0563-697F-4918-A4F8-7F9E5F52A792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B3E-07BE-4C1A-80EE-ED6CBF0AA2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05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E878-4770-4671-A172-1A17567A49CB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B3E-07BE-4C1A-80EE-ED6CBF0AA269}" type="slidenum">
              <a:rPr lang="fr-FR" smtClean="0"/>
              <a:t>‹#›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70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385B-362C-468C-B387-FA842AAE97E7}" type="datetime1">
              <a:rPr lang="fr-FR" smtClean="0"/>
              <a:t>11/05/2017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B3E-07BE-4C1A-80EE-ED6CBF0AA2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92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2F9F-CDA6-4EB1-A311-6BABD9335F2B}" type="datetime1">
              <a:rPr lang="fr-FR" smtClean="0"/>
              <a:t>11/05/2017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B3E-07BE-4C1A-80EE-ED6CBF0AA269}" type="slidenum">
              <a:rPr lang="fr-FR" smtClean="0"/>
              <a:t>‹#›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1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B4DB-4EBC-42A3-A4A6-DE43965FDA5D}" type="datetime1">
              <a:rPr lang="fr-FR" smtClean="0"/>
              <a:t>11/05/2017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B3E-07BE-4C1A-80EE-ED6CBF0AA269}" type="slidenum">
              <a:rPr lang="fr-FR" smtClean="0"/>
              <a:t>‹#›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05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38F3-0828-43D6-8157-3CA7051D9732}" type="datetime1">
              <a:rPr lang="fr-FR" smtClean="0"/>
              <a:t>11/05/2017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B3E-07BE-4C1A-80EE-ED6CBF0AA2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6723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880A-933C-4512-A3D5-92B1410580F6}" type="datetime1">
              <a:rPr lang="fr-FR" smtClean="0"/>
              <a:t>11/05/2017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B3E-07BE-4C1A-80EE-ED6CBF0AA269}" type="slidenum">
              <a:rPr lang="fr-FR" smtClean="0"/>
              <a:t>‹#›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244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91AA-0CBD-4FD5-B6E0-BAC04C3CB961}" type="datetime1">
              <a:rPr lang="fr-FR" smtClean="0"/>
              <a:t>11/05/2017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B3E-07BE-4C1A-80EE-ED6CBF0AA2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91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942461-8A2F-4F2D-94A8-A0BB0E9B0E6B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DE4B3E-07BE-4C1A-80EE-ED6CBF0AA2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34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S8-TIC</a:t>
            </a:r>
            <a:br>
              <a:rPr lang="fr-FR" dirty="0"/>
            </a:b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Banque </a:t>
            </a:r>
            <a:r>
              <a:rPr lang="fr-F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ligne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9840" y="3575370"/>
            <a:ext cx="2590800" cy="188055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fr-FR" sz="35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</a:t>
            </a:r>
            <a:r>
              <a:rPr lang="fr-FR" sz="35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l"/>
            <a:r>
              <a:rPr lang="fr-FR" sz="3700" dirty="0"/>
              <a:t>AMGHAR Zakaria</a:t>
            </a:r>
          </a:p>
          <a:p>
            <a:pPr algn="l"/>
            <a:r>
              <a:rPr lang="fr-FR" sz="3700" dirty="0"/>
              <a:t>BENJILANY </a:t>
            </a:r>
            <a:r>
              <a:rPr lang="fr-FR" sz="3700" dirty="0" err="1"/>
              <a:t>Boubeker</a:t>
            </a:r>
            <a:endParaRPr lang="fr-FR" sz="3700" dirty="0"/>
          </a:p>
          <a:p>
            <a:pPr algn="l"/>
            <a:r>
              <a:rPr lang="fr-FR" sz="3700" dirty="0"/>
              <a:t>DJAMEN Yann</a:t>
            </a:r>
          </a:p>
          <a:p>
            <a:pPr algn="l"/>
            <a:r>
              <a:rPr lang="fr-FR" sz="3700" dirty="0"/>
              <a:t>HE </a:t>
            </a:r>
            <a:r>
              <a:rPr lang="fr-FR" sz="3700" dirty="0" err="1"/>
              <a:t>Junyang</a:t>
            </a:r>
            <a:endParaRPr lang="fr-FR" sz="3700" dirty="0"/>
          </a:p>
          <a:p>
            <a:pPr algn="l"/>
            <a:r>
              <a:rPr lang="fr-FR" sz="3700" dirty="0"/>
              <a:t>TCHAPTCHET Ursula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703907" y="3575370"/>
            <a:ext cx="3048000" cy="17218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Supervisors</a:t>
            </a:r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l"/>
            <a:r>
              <a:rPr lang="fr-FR" dirty="0" err="1"/>
              <a:t>Faouda</a:t>
            </a:r>
            <a:r>
              <a:rPr lang="fr-FR" dirty="0"/>
              <a:t> BOUZBOUZ (Customer)</a:t>
            </a:r>
          </a:p>
          <a:p>
            <a:pPr algn="l"/>
            <a:r>
              <a:rPr lang="fr-FR" dirty="0"/>
              <a:t>Christine ROUECHE (Coach)</a:t>
            </a:r>
          </a:p>
          <a:p>
            <a:pPr algn="l"/>
            <a:r>
              <a:rPr lang="fr-FR" dirty="0" err="1"/>
              <a:t>Sebastien</a:t>
            </a:r>
            <a:r>
              <a:rPr lang="fr-FR" dirty="0"/>
              <a:t> SERAIS (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supervisor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28" name="Picture 4" descr="Résultat de recherche d'images pour &quot;online bank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3741148"/>
            <a:ext cx="1856105" cy="13902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757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2" y="2647667"/>
            <a:ext cx="9766110" cy="2810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algn="ctr">
              <a:lnSpc>
                <a:spcPct val="150000"/>
              </a:lnSpc>
            </a:pP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</a:t>
            </a:r>
          </a:p>
          <a:p>
            <a:pPr algn="ctr">
              <a:lnSpc>
                <a:spcPct val="150000"/>
              </a:lnSpc>
            </a:pP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ARCHITECTURE</a:t>
            </a:r>
          </a:p>
          <a:p>
            <a:pPr algn="ctr">
              <a:lnSpc>
                <a:spcPct val="150000"/>
              </a:lnSpc>
            </a:pP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CUSTOMER’S CONSTRAINTS</a:t>
            </a:r>
          </a:p>
          <a:p>
            <a:pPr algn="ctr">
              <a:lnSpc>
                <a:spcPct val="150000"/>
              </a:lnSpc>
            </a:pP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B3E-07BE-4C1A-80EE-ED6CBF0AA26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563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35438" y="2511188"/>
            <a:ext cx="352112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Context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14110" b="29763"/>
          <a:stretch/>
        </p:blipFill>
        <p:spPr>
          <a:xfrm>
            <a:off x="1477938" y="3446584"/>
            <a:ext cx="2857500" cy="77372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968260" y="5380893"/>
            <a:ext cx="4255477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information system of an online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64190" y="3540369"/>
            <a:ext cx="2883877" cy="679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PROJET S8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4689230" y="3833446"/>
            <a:ext cx="247357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en angle 9"/>
          <p:cNvCxnSpPr/>
          <p:nvPr/>
        </p:nvCxnSpPr>
        <p:spPr>
          <a:xfrm rot="5400000">
            <a:off x="7194851" y="4416481"/>
            <a:ext cx="1133752" cy="79507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B3E-07BE-4C1A-80EE-ED6CBF0AA2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20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35438" y="2511188"/>
            <a:ext cx="352112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Goals: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1378" y="3109188"/>
            <a:ext cx="4063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Upgrade our technical skills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38" y="3317631"/>
            <a:ext cx="2057400" cy="281353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26" y="2285999"/>
            <a:ext cx="2082772" cy="331307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512" y="3589866"/>
            <a:ext cx="3037657" cy="182259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669" y="2454174"/>
            <a:ext cx="2095500" cy="2095500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B3E-07BE-4C1A-80EE-ED6CBF0AA269}" type="slidenum">
              <a:rPr lang="fr-FR" smtClean="0"/>
              <a:t>4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220110" y="381505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 team working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20110" y="4251762"/>
            <a:ext cx="6096000" cy="59420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Discover and work in the Agile scrum method</a:t>
            </a:r>
          </a:p>
        </p:txBody>
      </p:sp>
      <p:sp>
        <p:nvSpPr>
          <p:cNvPr id="9" name="Rectangle 8"/>
          <p:cNvSpPr/>
          <p:nvPr/>
        </p:nvSpPr>
        <p:spPr>
          <a:xfrm>
            <a:off x="4220110" y="47748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 a project from start to finish</a:t>
            </a:r>
          </a:p>
          <a:p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4220111" y="5318410"/>
            <a:ext cx="6798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rapidly and efficiently in an autonomous way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92816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GENERAL ARCHITECTURE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2890"/>
          <a:stretch/>
        </p:blipFill>
        <p:spPr>
          <a:xfrm>
            <a:off x="3256450" y="2508738"/>
            <a:ext cx="5981334" cy="355129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295402" y="3540369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Thin</a:t>
            </a:r>
            <a:r>
              <a:rPr lang="fr-FR" dirty="0"/>
              <a:t> client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2754923" y="3059723"/>
            <a:ext cx="1195754" cy="5392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2734775" y="3725035"/>
            <a:ext cx="1215902" cy="439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cxnSpLocks/>
            <a:stCxn id="13" idx="3"/>
          </p:cNvCxnSpPr>
          <p:nvPr/>
        </p:nvCxnSpPr>
        <p:spPr>
          <a:xfrm flipV="1">
            <a:off x="2650336" y="4454770"/>
            <a:ext cx="1452741" cy="725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295402" y="4342618"/>
            <a:ext cx="135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Heavy client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8651631" y="5580185"/>
            <a:ext cx="11957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9484119" y="2473542"/>
            <a:ext cx="156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Web server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9759458" y="4019453"/>
            <a:ext cx="17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 base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7713783" y="2658208"/>
            <a:ext cx="1723292" cy="3663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 flipV="1">
            <a:off x="8677646" y="4199517"/>
            <a:ext cx="1087678" cy="58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B3E-07BE-4C1A-80EE-ED6CBF0AA269}" type="slidenum">
              <a:rPr lang="fr-FR" smtClean="0"/>
              <a:t>5</a:t>
            </a:fld>
            <a:endParaRPr lang="fr-FR"/>
          </a:p>
        </p:txBody>
      </p:sp>
      <p:sp>
        <p:nvSpPr>
          <p:cNvPr id="16" name="ZoneTexte 3"/>
          <p:cNvSpPr txBox="1"/>
          <p:nvPr/>
        </p:nvSpPr>
        <p:spPr>
          <a:xfrm>
            <a:off x="9843898" y="5395519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dirty="0" err="1"/>
              <a:t>Thin</a:t>
            </a:r>
            <a:r>
              <a:rPr lang="fr-FR" altLang="zh-CN" dirty="0"/>
              <a:t> client</a:t>
            </a:r>
          </a:p>
        </p:txBody>
      </p:sp>
      <p:cxnSp>
        <p:nvCxnSpPr>
          <p:cNvPr id="17" name="Connecteur droit avec flèche 27"/>
          <p:cNvCxnSpPr>
            <a:cxnSpLocks/>
          </p:cNvCxnSpPr>
          <p:nvPr/>
        </p:nvCxnSpPr>
        <p:spPr>
          <a:xfrm flipV="1">
            <a:off x="6247117" y="4527284"/>
            <a:ext cx="171101" cy="5925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3"/>
          <p:cNvSpPr txBox="1"/>
          <p:nvPr/>
        </p:nvSpPr>
        <p:spPr>
          <a:xfrm>
            <a:off x="5181600" y="5092844"/>
            <a:ext cx="2187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intermediate for advisor application</a:t>
            </a:r>
          </a:p>
        </p:txBody>
      </p:sp>
    </p:spTree>
    <p:extLst>
      <p:ext uri="{BB962C8B-B14F-4D97-AF65-F5344CB8AC3E}">
        <p14:creationId xmlns:p14="http://schemas.microsoft.com/office/powerpoint/2010/main" val="105932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8" grpId="0"/>
      <p:bldP spid="22" grpId="0"/>
      <p:bldP spid="16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CUSTOMER’S CONSTRAINTS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35438" y="2511188"/>
            <a:ext cx="352112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Technologies </a:t>
            </a:r>
            <a:r>
              <a:rPr lang="fr-FR" b="1" dirty="0" err="1"/>
              <a:t>used</a:t>
            </a:r>
            <a:endParaRPr lang="fr-FR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588" y="3725776"/>
            <a:ext cx="2076450" cy="22098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043" y="4103580"/>
            <a:ext cx="1979356" cy="17789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006" y="4265547"/>
            <a:ext cx="1695854" cy="169585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397" y="5113474"/>
            <a:ext cx="2694110" cy="67053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7707" y="3105709"/>
            <a:ext cx="2828925" cy="161925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6561" y="2927786"/>
            <a:ext cx="1262598" cy="117579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0895" y="2657784"/>
            <a:ext cx="2038350" cy="981075"/>
          </a:xfrm>
          <a:prstGeom prst="rect">
            <a:avLst/>
          </a:prstGeom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B3E-07BE-4C1A-80EE-ED6CBF0AA269}" type="slidenum">
              <a:rPr lang="fr-FR" smtClean="0"/>
              <a:t>6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72" y="2458774"/>
            <a:ext cx="190526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004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CUSTOMER’S CONSTRAINTS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35438" y="2511188"/>
            <a:ext cx="352112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Agile </a:t>
            </a:r>
            <a:r>
              <a:rPr lang="fr-FR" b="1" dirty="0" err="1"/>
              <a:t>scrum</a:t>
            </a:r>
            <a:r>
              <a:rPr lang="fr-FR" b="1" dirty="0"/>
              <a:t> </a:t>
            </a:r>
            <a:r>
              <a:rPr lang="fr-FR" b="1" dirty="0" err="1"/>
              <a:t>methodology</a:t>
            </a:r>
            <a:endParaRPr lang="fr-FR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2311545" y="3681047"/>
            <a:ext cx="554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2497016" y="2880520"/>
            <a:ext cx="7549661" cy="3159149"/>
            <a:chOff x="2497016" y="2880520"/>
            <a:chExt cx="7549661" cy="3159149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724"/>
            <a:stretch/>
          </p:blipFill>
          <p:spPr>
            <a:xfrm>
              <a:off x="2497016" y="2880520"/>
              <a:ext cx="7549661" cy="315914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" name="ZoneTexte 6"/>
            <p:cNvSpPr txBox="1"/>
            <p:nvPr/>
          </p:nvSpPr>
          <p:spPr>
            <a:xfrm>
              <a:off x="7080739" y="4390984"/>
              <a:ext cx="562708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 </a:t>
              </a:r>
              <a:r>
                <a:rPr lang="fr-FR" sz="1050" dirty="0" err="1"/>
                <a:t>days</a:t>
              </a:r>
              <a:endParaRPr lang="fr-FR" sz="1050" dirty="0"/>
            </a:p>
          </p:txBody>
        </p:sp>
      </p:grp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B3E-07BE-4C1A-80EE-ED6CBF0AA26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327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B3E-07BE-4C1A-80EE-ED6CBF0AA269}" type="slidenum">
              <a:rPr lang="fr-FR" smtClean="0"/>
              <a:t>8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295402" y="2636313"/>
            <a:ext cx="3077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250823" y="2971456"/>
            <a:ext cx="4103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Difficultés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rencontrées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427281" y="3945855"/>
            <a:ext cx="3272456" cy="59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Apports</a:t>
            </a:r>
            <a:r>
              <a:rPr lang="fr-FR" dirty="0"/>
              <a:t> </a:t>
            </a:r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</a:t>
            </a:r>
            <a:r>
              <a:rPr lang="fr-FR" dirty="0"/>
              <a:t> </a:t>
            </a:r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428387" y="4927145"/>
            <a:ext cx="3925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 d’amélioration 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335022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61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attention</a:t>
            </a:r>
            <a:r>
              <a:rPr lang="fr-FR" dirty="0"/>
              <a:t>!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99" y="2773973"/>
            <a:ext cx="2286000" cy="28575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B3E-07BE-4C1A-80EE-ED6CBF0AA26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290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200</TotalTime>
  <Words>135</Words>
  <Application>Microsoft Office PowerPoint</Application>
  <PresentationFormat>宽屏</PresentationFormat>
  <Paragraphs>55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方正舒体</vt:lpstr>
      <vt:lpstr>Arial</vt:lpstr>
      <vt:lpstr>Calibri</vt:lpstr>
      <vt:lpstr>Garamond</vt:lpstr>
      <vt:lpstr>Wingdings</vt:lpstr>
      <vt:lpstr>Organic</vt:lpstr>
      <vt:lpstr>PROJET S8-TIC Banque en ligne</vt:lpstr>
      <vt:lpstr>PLAN</vt:lpstr>
      <vt:lpstr>DESCRIPTION</vt:lpstr>
      <vt:lpstr>DESCRIPTION</vt:lpstr>
      <vt:lpstr>GENERAL ARCHITECTURE</vt:lpstr>
      <vt:lpstr>CUSTOMER’S CONSTRAINTS</vt:lpstr>
      <vt:lpstr>CUSTOMER’S CONSTRAINTS</vt:lpstr>
      <vt:lpstr>CONCLUSION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S8-TIC Banque en ligne</dc:title>
  <dc:creator>Ursula Andrée TCHAPTCHET NDJAMO</dc:creator>
  <cp:lastModifiedBy>何俊阳</cp:lastModifiedBy>
  <cp:revision>24</cp:revision>
  <dcterms:created xsi:type="dcterms:W3CDTF">2017-05-11T14:21:32Z</dcterms:created>
  <dcterms:modified xsi:type="dcterms:W3CDTF">2017-05-11T21:58:30Z</dcterms:modified>
</cp:coreProperties>
</file>