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9">
          <p15:clr>
            <a:srgbClr val="A4A3A4"/>
          </p15:clr>
        </p15:guide>
        <p15:guide id="2" pos="18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30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232" y="168"/>
      </p:cViewPr>
      <p:guideLst>
        <p:guide orient="horz" pos="1669"/>
        <p:guide pos="18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D7B8-5377-F74D-8BD9-267A4550F4E3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3DD9-DEA2-8D42-82F7-B2FD96AF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2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D7B8-5377-F74D-8BD9-267A4550F4E3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3DD9-DEA2-8D42-82F7-B2FD96AF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6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D7B8-5377-F74D-8BD9-267A4550F4E3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3DD9-DEA2-8D42-82F7-B2FD96AF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4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D7B8-5377-F74D-8BD9-267A4550F4E3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3DD9-DEA2-8D42-82F7-B2FD96AF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0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D7B8-5377-F74D-8BD9-267A4550F4E3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3DD9-DEA2-8D42-82F7-B2FD96AF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5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D7B8-5377-F74D-8BD9-267A4550F4E3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3DD9-DEA2-8D42-82F7-B2FD96AF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D7B8-5377-F74D-8BD9-267A4550F4E3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3DD9-DEA2-8D42-82F7-B2FD96AF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6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D7B8-5377-F74D-8BD9-267A4550F4E3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3DD9-DEA2-8D42-82F7-B2FD96AF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2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D7B8-5377-F74D-8BD9-267A4550F4E3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3DD9-DEA2-8D42-82F7-B2FD96AF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0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D7B8-5377-F74D-8BD9-267A4550F4E3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3DD9-DEA2-8D42-82F7-B2FD96AF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5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D7B8-5377-F74D-8BD9-267A4550F4E3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3DD9-DEA2-8D42-82F7-B2FD96AF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4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D7B8-5377-F74D-8BD9-267A4550F4E3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13DD9-DEA2-8D42-82F7-B2FD96AF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9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533811" y="1033820"/>
            <a:ext cx="5889915" cy="411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d()		g()		h()		</a:t>
            </a:r>
            <a:r>
              <a:rPr lang="en-US" dirty="0" err="1">
                <a:solidFill>
                  <a:schemeClr val="tx1"/>
                </a:solidFill>
                <a:effectLst/>
              </a:rPr>
              <a:t>i</a:t>
            </a:r>
            <a:r>
              <a:rPr lang="en-US" dirty="0">
                <a:solidFill>
                  <a:schemeClr val="tx1"/>
                </a:solidFill>
                <a:effectLst/>
              </a:rPr>
              <a:t>()		j()				l()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966363" y="1048758"/>
            <a:ext cx="55418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66363" y="1244456"/>
            <a:ext cx="55418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966363" y="1692491"/>
            <a:ext cx="55418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966363" y="1472465"/>
            <a:ext cx="55418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533811" y="1447730"/>
            <a:ext cx="5889915" cy="411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				h()		</a:t>
            </a:r>
            <a:r>
              <a:rPr lang="en-US" dirty="0" err="1">
                <a:solidFill>
                  <a:schemeClr val="tx1"/>
                </a:solidFill>
                <a:effectLst/>
              </a:rPr>
              <a:t>i</a:t>
            </a:r>
            <a:r>
              <a:rPr lang="en-US" dirty="0">
                <a:solidFill>
                  <a:schemeClr val="tx1"/>
                </a:solidFill>
                <a:effectLst/>
              </a:rPr>
              <a:t>()				k()		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187460" y="1030100"/>
            <a:ext cx="6285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536126" y="1877210"/>
            <a:ext cx="5889915" cy="411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						</a:t>
            </a:r>
            <a:r>
              <a:rPr lang="en-US" dirty="0" err="1">
                <a:solidFill>
                  <a:schemeClr val="tx1"/>
                </a:solidFill>
                <a:effectLst/>
              </a:rPr>
              <a:t>i</a:t>
            </a:r>
            <a:r>
              <a:rPr lang="en-US" dirty="0">
                <a:solidFill>
                  <a:schemeClr val="tx1"/>
                </a:solidFill>
                <a:effectLst/>
              </a:rPr>
              <a:t>()		j()				l()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39531" y="1036130"/>
            <a:ext cx="394280" cy="411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141846" y="1454065"/>
            <a:ext cx="394280" cy="411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44161" y="1872000"/>
            <a:ext cx="394280" cy="411600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C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1189775" y="2302365"/>
            <a:ext cx="6285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964059" y="1858073"/>
            <a:ext cx="55418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964059" y="1997291"/>
            <a:ext cx="55418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964059" y="2134032"/>
            <a:ext cx="55418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991768" y="2302365"/>
            <a:ext cx="55418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991768" y="2498941"/>
            <a:ext cx="55418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1538441" y="4545880"/>
            <a:ext cx="5889915" cy="411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d()		g()		h()		</a:t>
            </a:r>
            <a:r>
              <a:rPr lang="en-US" dirty="0" err="1">
                <a:solidFill>
                  <a:schemeClr val="tx1"/>
                </a:solidFill>
                <a:effectLst/>
              </a:rPr>
              <a:t>i</a:t>
            </a:r>
            <a:r>
              <a:rPr lang="en-US" dirty="0">
                <a:solidFill>
                  <a:schemeClr val="tx1"/>
                </a:solidFill>
                <a:effectLst/>
              </a:rPr>
              <a:t>()		j()				l()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538441" y="4959790"/>
            <a:ext cx="5889915" cy="411600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				h()		</a:t>
            </a:r>
            <a:r>
              <a:rPr lang="en-US" dirty="0" err="1">
                <a:solidFill>
                  <a:schemeClr val="tx1"/>
                </a:solidFill>
                <a:effectLst/>
              </a:rPr>
              <a:t>i</a:t>
            </a:r>
            <a:r>
              <a:rPr lang="en-US" dirty="0">
                <a:solidFill>
                  <a:schemeClr val="tx1"/>
                </a:solidFill>
                <a:effectLst/>
              </a:rPr>
              <a:t>()				k()		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1192090" y="4542160"/>
            <a:ext cx="6285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540756" y="5389270"/>
            <a:ext cx="5889915" cy="411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						</a:t>
            </a:r>
            <a:r>
              <a:rPr lang="en-US" dirty="0" err="1">
                <a:solidFill>
                  <a:schemeClr val="tx1"/>
                </a:solidFill>
                <a:effectLst/>
              </a:rPr>
              <a:t>i</a:t>
            </a:r>
            <a:r>
              <a:rPr lang="en-US" dirty="0">
                <a:solidFill>
                  <a:schemeClr val="tx1"/>
                </a:solidFill>
                <a:effectLst/>
              </a:rPr>
              <a:t>()		j()				l()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44161" y="4548190"/>
            <a:ext cx="394280" cy="411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146476" y="4966125"/>
            <a:ext cx="394280" cy="411600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48791" y="5384060"/>
            <a:ext cx="394280" cy="411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C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1194405" y="4983185"/>
            <a:ext cx="6285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032754" y="4484108"/>
            <a:ext cx="55418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8032754" y="4679806"/>
            <a:ext cx="55418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8032754" y="5127841"/>
            <a:ext cx="55418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8032754" y="4907815"/>
            <a:ext cx="55418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030450" y="5293423"/>
            <a:ext cx="55418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8030450" y="5432641"/>
            <a:ext cx="55418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030450" y="5569382"/>
            <a:ext cx="55418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8058159" y="5737715"/>
            <a:ext cx="55418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058159" y="5934291"/>
            <a:ext cx="55418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28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126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Yvan Labiche</dc:creator>
  <cp:lastModifiedBy>Yvan Labiche</cp:lastModifiedBy>
  <cp:revision>17</cp:revision>
  <dcterms:created xsi:type="dcterms:W3CDTF">2012-11-13T16:56:00Z</dcterms:created>
  <dcterms:modified xsi:type="dcterms:W3CDTF">2023-11-13T02:08:22Z</dcterms:modified>
</cp:coreProperties>
</file>