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C1F6A-8971-42E2-B610-15C52D93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A665AD-BE4B-4B82-A5DC-46849F2D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6847C-D30B-473A-AA29-8BEC9A18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BA5D1-DC2D-46E9-9C46-BCA33CB9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367D4-EA24-438D-A47B-178D986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61763-6F8F-43BC-8FBA-FD5E622C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852B8-B942-40EE-BC71-061FD1DF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1621F-B9EE-4011-B625-DE7F1A4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87024-DF71-430F-ACBF-0475F24B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62BC9-E955-475B-9DC3-4EB9D1CE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612B68-49D7-4D01-BB56-B30D73DC6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1F125-2226-4095-9B7B-787F7488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BA654-7AF3-482B-9E87-3638D894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5746E-B3A4-4C72-91A8-9EEEFC0D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85DEE-CBFE-4992-A70E-B9400AF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C00D-ACF8-413A-8F00-ED40659E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05029-D2C7-4AAD-8DE2-C8659DB1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7E408-F93A-4AD1-9AA2-FF76E284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BC484-667B-46E9-AB27-899BA106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B84F5-CBDF-4799-92A6-EA7D36D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59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6D73C-83A6-4E68-BF68-A1CD964A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1DBCDD-3956-40C2-9DDA-DBABFA3D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4D58-3BF2-4554-B98F-09035B2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19B49-E571-409D-817D-351C5E28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AB711-8F6C-4063-87AC-5C4A127B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4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873F3-0CAD-490E-A76C-2EF49493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BBCAD-8D72-4613-A636-C7C40506A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890AF-BBC0-48BB-99EA-CF38833C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EBB17-D0ED-4AF8-BEB6-90D19A84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AB650D-D2DC-4981-95B1-DB3619DC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95AAC2-B0CA-48AC-8830-D55AAA15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3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EAD2-5ECA-4CCE-A086-12070532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B93270-808A-4168-9AFF-689AEF21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28214-EDCC-4207-9C31-5A5B676E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BDD657-6048-4F07-AF38-B81FBF8B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4EAE6A-2A9A-4414-9CD2-274E58037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FC5F92-8652-40CA-B01F-80D22624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9E59FD-9633-400A-845A-887B2933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D2A316-DD52-4B2A-871B-1503D53A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7E2B-B686-44D8-9B7E-CA466BD0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90B22A-0025-4705-862D-DCC30A5A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7781B9-5FF7-4EB1-BF16-31AA623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F1BFF-17DE-4008-9CF0-4D2D2051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987D56-4035-496D-BE5C-37EA3A7B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733B52-1CE7-4EC7-8C36-68A68B31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CF7DA8-6B20-49A3-A495-B4BB45D5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4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24D65-CA4E-46DC-9B85-6CC8B566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5D483-E728-496C-AE26-94C234D4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F2B0A-3443-43A8-968E-087A8E63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48AD2-94C0-40BB-9508-1A8D83CB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451EC-0989-4DEF-989C-492697E2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577FA9-D685-4AB1-9512-97B510F8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2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8F987-BAD0-463B-975F-43267EE7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A753F4-6860-420E-B354-23C027EA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ACE96B-1BB6-44B7-9896-71329F8B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6CADA-B643-4C84-B1A5-0A5E9518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FD1BD8-E4EC-4DEB-9749-7AA77C50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23E046-C9F7-44AD-B362-6D77BD13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3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7F8FE-C0FB-40E5-AEDA-CA62414B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5D85E-977B-4FA5-879A-ACA93E29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C9F10-DD1B-4912-9885-7AF6FB254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606A-923C-4C6B-B01C-617EA307BA05}" type="datetimeFigureOut">
              <a:rPr lang="fr-FR" smtClean="0"/>
              <a:t>07/03/2020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67F7D-E30B-46E2-BB51-AA61F0EF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68803-C979-4E09-BC8C-AD614D553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400E-793F-4E32-A2A3-D7A9B03DE1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2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87FCAC-AAF1-4AB6-A714-C1424D11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77" y="3152"/>
            <a:ext cx="7775845" cy="685484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527525FA-B134-4803-BADF-A163304D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285" y="3834820"/>
            <a:ext cx="182649" cy="29008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6770F0D-70DE-489A-A1FA-8761215283B1}"/>
              </a:ext>
            </a:extLst>
          </p:cNvPr>
          <p:cNvCxnSpPr>
            <a:cxnSpLocks/>
          </p:cNvCxnSpPr>
          <p:nvPr/>
        </p:nvCxnSpPr>
        <p:spPr>
          <a:xfrm>
            <a:off x="9120145" y="3365389"/>
            <a:ext cx="174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D80B0B6-754E-4858-8E22-DCDBCF1F07F2}"/>
              </a:ext>
            </a:extLst>
          </p:cNvPr>
          <p:cNvCxnSpPr>
            <a:cxnSpLocks/>
          </p:cNvCxnSpPr>
          <p:nvPr/>
        </p:nvCxnSpPr>
        <p:spPr>
          <a:xfrm flipV="1">
            <a:off x="9285665" y="1758043"/>
            <a:ext cx="510906" cy="1607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D1FEBB-D25F-40CC-9C33-55796FA82118}"/>
              </a:ext>
            </a:extLst>
          </p:cNvPr>
          <p:cNvCxnSpPr>
            <a:cxnSpLocks/>
          </p:cNvCxnSpPr>
          <p:nvPr/>
        </p:nvCxnSpPr>
        <p:spPr>
          <a:xfrm>
            <a:off x="9809605" y="1338943"/>
            <a:ext cx="0" cy="9416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350EA0E-24E9-4E52-8690-9702EC5E9000}"/>
              </a:ext>
            </a:extLst>
          </p:cNvPr>
          <p:cNvCxnSpPr>
            <a:cxnSpLocks/>
          </p:cNvCxnSpPr>
          <p:nvPr/>
        </p:nvCxnSpPr>
        <p:spPr>
          <a:xfrm rot="5400000">
            <a:off x="9738849" y="1808390"/>
            <a:ext cx="0" cy="1714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9903ABE-71DC-4EBF-9679-62B544945737}"/>
              </a:ext>
            </a:extLst>
          </p:cNvPr>
          <p:cNvCxnSpPr>
            <a:cxnSpLocks/>
          </p:cNvCxnSpPr>
          <p:nvPr/>
        </p:nvCxnSpPr>
        <p:spPr>
          <a:xfrm>
            <a:off x="8775510" y="2456597"/>
            <a:ext cx="39203" cy="311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AD661D8-FBAE-4732-93FA-C7D8A951E73F}"/>
              </a:ext>
            </a:extLst>
          </p:cNvPr>
          <p:cNvCxnSpPr/>
          <p:nvPr/>
        </p:nvCxnSpPr>
        <p:spPr>
          <a:xfrm>
            <a:off x="8811037" y="2765929"/>
            <a:ext cx="78641" cy="251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C0A822C-51DE-4244-B751-3878BFBAE867}"/>
              </a:ext>
            </a:extLst>
          </p:cNvPr>
          <p:cNvCxnSpPr/>
          <p:nvPr/>
        </p:nvCxnSpPr>
        <p:spPr>
          <a:xfrm>
            <a:off x="8890744" y="3013160"/>
            <a:ext cx="82760" cy="2017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18E39CB-4FB7-462A-83D7-C43DA03D69EA}"/>
              </a:ext>
            </a:extLst>
          </p:cNvPr>
          <p:cNvCxnSpPr>
            <a:cxnSpLocks/>
          </p:cNvCxnSpPr>
          <p:nvPr/>
        </p:nvCxnSpPr>
        <p:spPr>
          <a:xfrm>
            <a:off x="8969167" y="3210797"/>
            <a:ext cx="167321" cy="158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C25C793-A3B0-445D-AD21-DD869D3DE4AC}"/>
              </a:ext>
            </a:extLst>
          </p:cNvPr>
          <p:cNvCxnSpPr>
            <a:cxnSpLocks/>
          </p:cNvCxnSpPr>
          <p:nvPr/>
        </p:nvCxnSpPr>
        <p:spPr>
          <a:xfrm>
            <a:off x="8678385" y="482444"/>
            <a:ext cx="97125" cy="1979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95CFC9B7-1A33-41D1-9A08-BECB53661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248" y="3424425"/>
            <a:ext cx="250723" cy="4572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AE21E6B-3325-45BD-893A-E60DC3268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86" t="2" r="11211" b="-2"/>
          <a:stretch/>
        </p:blipFill>
        <p:spPr>
          <a:xfrm>
            <a:off x="9138869" y="3879244"/>
            <a:ext cx="128956" cy="169489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BA7C576D-3F56-4A1C-BF1B-B65506BBDC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10" t="23346" r="76553" b="24830"/>
          <a:stretch/>
        </p:blipFill>
        <p:spPr>
          <a:xfrm>
            <a:off x="9276057" y="3891528"/>
            <a:ext cx="236157" cy="197449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E064857-9AF6-4676-8C47-2011718257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538" t="26971" r="57113" b="13432"/>
          <a:stretch/>
        </p:blipFill>
        <p:spPr>
          <a:xfrm>
            <a:off x="8895055" y="3889146"/>
            <a:ext cx="131382" cy="19745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F9DF0EDA-BD48-4C5E-A548-718265335E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164" t="19301" r="10214" b="38394"/>
          <a:stretch/>
        </p:blipFill>
        <p:spPr>
          <a:xfrm>
            <a:off x="8969167" y="4086596"/>
            <a:ext cx="92123" cy="197449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9E538504-B1E3-4619-9641-E9A04125B5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0359" t="11855" r="8487" b="41801"/>
          <a:stretch/>
        </p:blipFill>
        <p:spPr>
          <a:xfrm>
            <a:off x="9185023" y="4093157"/>
            <a:ext cx="113810" cy="190888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11B1B2E9-40A5-4FBB-ABDF-DF5EC0B51B0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003" t="14148" r="6395" b="43729"/>
          <a:stretch/>
        </p:blipFill>
        <p:spPr>
          <a:xfrm>
            <a:off x="9286938" y="4097920"/>
            <a:ext cx="127038" cy="1861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A697A6B5-2789-4B6B-8D7E-D54F22FB0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6003" t="14148" r="6395" b="43729"/>
          <a:stretch/>
        </p:blipFill>
        <p:spPr>
          <a:xfrm>
            <a:off x="9065128" y="4097919"/>
            <a:ext cx="127038" cy="18612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EBB8194A-37DD-4381-AC00-D51FFEC6FF4F}"/>
              </a:ext>
            </a:extLst>
          </p:cNvPr>
          <p:cNvSpPr txBox="1"/>
          <p:nvPr/>
        </p:nvSpPr>
        <p:spPr>
          <a:xfrm>
            <a:off x="8677794" y="3772970"/>
            <a:ext cx="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905560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MAGNAN  X2017</dc:creator>
  <cp:lastModifiedBy>Nathan MAGNAN  X2017</cp:lastModifiedBy>
  <cp:revision>4</cp:revision>
  <dcterms:created xsi:type="dcterms:W3CDTF">2020-03-07T09:25:49Z</dcterms:created>
  <dcterms:modified xsi:type="dcterms:W3CDTF">2020-03-07T10:00:39Z</dcterms:modified>
</cp:coreProperties>
</file>