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69" r:id="rId6"/>
    <p:sldId id="268" r:id="rId7"/>
    <p:sldId id="258" r:id="rId8"/>
    <p:sldId id="273" r:id="rId9"/>
    <p:sldId id="276" r:id="rId10"/>
    <p:sldId id="275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04"/>
    <p:restoredTop sz="95728"/>
  </p:normalViewPr>
  <p:slideViewPr>
    <p:cSldViewPr snapToGrid="0" snapToObjects="1">
      <p:cViewPr varScale="1">
        <p:scale>
          <a:sx n="70" d="100"/>
          <a:sy n="70" d="100"/>
        </p:scale>
        <p:origin x="20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1"/>
      <dgm:spPr/>
    </dgm:pt>
    <dgm:pt modelId="{915DC3FD-ED79-431F-9DDC-BAF6E1DD98A1}" type="pres">
      <dgm:prSet presAssocID="{4CA113D6-34E2-214E-8508-CF0F13A5154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4A392C42-6127-CB41-AB1D-60C30B00FB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Le Projet</a:t>
          </a:r>
        </a:p>
      </dgm:t>
    </dgm:pt>
    <dgm:pt modelId="{14B9FEFB-6236-7643-9F07-E9E0558B5847}" type="parTrans" cxnId="{A2BC7E8D-3EC0-F84B-815A-05BDCF7D6FA1}">
      <dgm:prSet/>
      <dgm:spPr/>
      <dgm:t>
        <a:bodyPr/>
        <a:lstStyle/>
        <a:p>
          <a:endParaRPr lang="fr-FR"/>
        </a:p>
      </dgm:t>
    </dgm:pt>
    <dgm:pt modelId="{9D6A1C8C-3B0B-2043-9A0F-28096B2FE539}" type="sibTrans" cxnId="{A2BC7E8D-3EC0-F84B-815A-05BDCF7D6FA1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2"/>
      <dgm:spPr/>
    </dgm:pt>
    <dgm:pt modelId="{915DC3FD-ED79-431F-9DDC-BAF6E1DD98A1}" type="pres">
      <dgm:prSet presAssocID="{4CA113D6-34E2-214E-8508-CF0F13A515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2">
        <dgm:presLayoutVars>
          <dgm:chMax val="1"/>
          <dgm:chPref val="1"/>
        </dgm:presLayoutVars>
      </dgm:prSet>
      <dgm:spPr/>
    </dgm:pt>
    <dgm:pt modelId="{1B7FA66D-328E-443B-8E67-D6DD6703A1FF}" type="pres">
      <dgm:prSet presAssocID="{7FB8B79A-FC59-B242-9518-70B9875D861E}" presName="sibTrans" presStyleCnt="0"/>
      <dgm:spPr/>
    </dgm:pt>
    <dgm:pt modelId="{585EDD4F-3FD0-44F1-B00E-531DA02889CB}" type="pres">
      <dgm:prSet presAssocID="{4A392C42-6127-CB41-AB1D-60C30B00FBE5}" presName="compNode" presStyleCnt="0"/>
      <dgm:spPr/>
    </dgm:pt>
    <dgm:pt modelId="{D3A1B453-3042-4BB4-BF0F-2A6CDEE73978}" type="pres">
      <dgm:prSet presAssocID="{4A392C42-6127-CB41-AB1D-60C30B00FBE5}" presName="iconBgRect" presStyleLbl="bgShp" presStyleIdx="1" presStyleCnt="2"/>
      <dgm:spPr/>
    </dgm:pt>
    <dgm:pt modelId="{BFCDCA6E-AFC7-407C-BD53-043D377D92E5}" type="pres">
      <dgm:prSet presAssocID="{4A392C42-6127-CB41-AB1D-60C30B00FB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72EBFC-D70F-48C8-8004-23B16144742B}" type="pres">
      <dgm:prSet presAssocID="{4A392C42-6127-CB41-AB1D-60C30B00FBE5}" presName="spaceRect" presStyleCnt="0"/>
      <dgm:spPr/>
    </dgm:pt>
    <dgm:pt modelId="{4BE55B42-DFE1-4283-B952-693E337FD2FF}" type="pres">
      <dgm:prSet presAssocID="{4A392C42-6127-CB41-AB1D-60C30B00FB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A2BC7E8D-3EC0-F84B-815A-05BDCF7D6FA1}" srcId="{6F851AC0-5577-8143-86B2-0BBCB739E920}" destId="{4A392C42-6127-CB41-AB1D-60C30B00FBE5}" srcOrd="1" destOrd="0" parTransId="{14B9FEFB-6236-7643-9F07-E9E0558B5847}" sibTransId="{9D6A1C8C-3B0B-2043-9A0F-28096B2FE539}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23BEC9C-0B40-D54C-85A0-B7B84A5205D0}" type="presOf" srcId="{4A392C42-6127-CB41-AB1D-60C30B00FBE5}" destId="{4BE55B42-DFE1-4283-B952-693E337FD2FF}" srcOrd="0" destOrd="0" presId="urn:microsoft.com/office/officeart/2018/5/layout/IconCircleLabelList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  <dgm:cxn modelId="{19022D2F-EA25-2247-B678-30B3128E6D61}" type="presParOf" srcId="{76CE44D8-89F7-4541-A81F-A26F4B9E4B8B}" destId="{1B7FA66D-328E-443B-8E67-D6DD6703A1FF}" srcOrd="1" destOrd="0" presId="urn:microsoft.com/office/officeart/2018/5/layout/IconCircleLabelList"/>
    <dgm:cxn modelId="{7985AD4F-8F3F-8746-A02B-410B735835B2}" type="presParOf" srcId="{76CE44D8-89F7-4541-A81F-A26F4B9E4B8B}" destId="{585EDD4F-3FD0-44F1-B00E-531DA02889CB}" srcOrd="2" destOrd="0" presId="urn:microsoft.com/office/officeart/2018/5/layout/IconCircleLabelList"/>
    <dgm:cxn modelId="{3994D39D-82C4-D74F-8D25-174513E3CABC}" type="presParOf" srcId="{585EDD4F-3FD0-44F1-B00E-531DA02889CB}" destId="{D3A1B453-3042-4BB4-BF0F-2A6CDEE73978}" srcOrd="0" destOrd="0" presId="urn:microsoft.com/office/officeart/2018/5/layout/IconCircleLabelList"/>
    <dgm:cxn modelId="{06375293-3C56-8549-9526-E437DCE384B8}" type="presParOf" srcId="{585EDD4F-3FD0-44F1-B00E-531DA02889CB}" destId="{BFCDCA6E-AFC7-407C-BD53-043D377D92E5}" srcOrd="1" destOrd="0" presId="urn:microsoft.com/office/officeart/2018/5/layout/IconCircleLabelList"/>
    <dgm:cxn modelId="{8C7795DC-3817-D740-A6EF-B64113E62231}" type="presParOf" srcId="{585EDD4F-3FD0-44F1-B00E-531DA02889CB}" destId="{1072EBFC-D70F-48C8-8004-23B16144742B}" srcOrd="2" destOrd="0" presId="urn:microsoft.com/office/officeart/2018/5/layout/IconCircleLabelList"/>
    <dgm:cxn modelId="{2DF84C5F-4D7D-524E-84E8-AB70444747E3}" type="presParOf" srcId="{585EDD4F-3FD0-44F1-B00E-531DA02889CB}" destId="{4BE55B42-DFE1-4283-B952-693E337FD2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4A392C42-6127-CB41-AB1D-60C30B00FB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Le Projet</a:t>
          </a:r>
        </a:p>
      </dgm:t>
    </dgm:pt>
    <dgm:pt modelId="{14B9FEFB-6236-7643-9F07-E9E0558B5847}" type="parTrans" cxnId="{A2BC7E8D-3EC0-F84B-815A-05BDCF7D6FA1}">
      <dgm:prSet/>
      <dgm:spPr/>
      <dgm:t>
        <a:bodyPr/>
        <a:lstStyle/>
        <a:p>
          <a:endParaRPr lang="fr-FR"/>
        </a:p>
      </dgm:t>
    </dgm:pt>
    <dgm:pt modelId="{9D6A1C8C-3B0B-2043-9A0F-28096B2FE539}" type="sibTrans" cxnId="{A2BC7E8D-3EC0-F84B-815A-05BDCF7D6FA1}">
      <dgm:prSet/>
      <dgm:spPr/>
      <dgm:t>
        <a:bodyPr/>
        <a:lstStyle/>
        <a:p>
          <a:endParaRPr lang="fr-FR"/>
        </a:p>
      </dgm:t>
    </dgm:pt>
    <dgm:pt modelId="{DAC8E17E-860A-3B40-8BD4-053EACDCF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Sécurisation du projet</a:t>
          </a:r>
        </a:p>
      </dgm:t>
    </dgm:pt>
    <dgm:pt modelId="{6124915D-CD7C-764F-AADA-60885ED382C7}" type="parTrans" cxnId="{A1D302B6-7F0C-3446-B74C-84DB558B3593}">
      <dgm:prSet/>
      <dgm:spPr/>
      <dgm:t>
        <a:bodyPr/>
        <a:lstStyle/>
        <a:p>
          <a:endParaRPr lang="fr-FR"/>
        </a:p>
      </dgm:t>
    </dgm:pt>
    <dgm:pt modelId="{7CDC24EB-9D6E-AB47-9653-4650E3B5FBFD}" type="sibTrans" cxnId="{A1D302B6-7F0C-3446-B74C-84DB558B3593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3"/>
      <dgm:spPr/>
    </dgm:pt>
    <dgm:pt modelId="{915DC3FD-ED79-431F-9DDC-BAF6E1DD98A1}" type="pres">
      <dgm:prSet presAssocID="{4CA113D6-34E2-214E-8508-CF0F13A515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3">
        <dgm:presLayoutVars>
          <dgm:chMax val="1"/>
          <dgm:chPref val="1"/>
        </dgm:presLayoutVars>
      </dgm:prSet>
      <dgm:spPr/>
    </dgm:pt>
    <dgm:pt modelId="{1B7FA66D-328E-443B-8E67-D6DD6703A1FF}" type="pres">
      <dgm:prSet presAssocID="{7FB8B79A-FC59-B242-9518-70B9875D861E}" presName="sibTrans" presStyleCnt="0"/>
      <dgm:spPr/>
    </dgm:pt>
    <dgm:pt modelId="{585EDD4F-3FD0-44F1-B00E-531DA02889CB}" type="pres">
      <dgm:prSet presAssocID="{4A392C42-6127-CB41-AB1D-60C30B00FBE5}" presName="compNode" presStyleCnt="0"/>
      <dgm:spPr/>
    </dgm:pt>
    <dgm:pt modelId="{D3A1B453-3042-4BB4-BF0F-2A6CDEE73978}" type="pres">
      <dgm:prSet presAssocID="{4A392C42-6127-CB41-AB1D-60C30B00FBE5}" presName="iconBgRect" presStyleLbl="bgShp" presStyleIdx="1" presStyleCnt="3"/>
      <dgm:spPr/>
    </dgm:pt>
    <dgm:pt modelId="{BFCDCA6E-AFC7-407C-BD53-043D377D92E5}" type="pres">
      <dgm:prSet presAssocID="{4A392C42-6127-CB41-AB1D-60C30B00FB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72EBFC-D70F-48C8-8004-23B16144742B}" type="pres">
      <dgm:prSet presAssocID="{4A392C42-6127-CB41-AB1D-60C30B00FBE5}" presName="spaceRect" presStyleCnt="0"/>
      <dgm:spPr/>
    </dgm:pt>
    <dgm:pt modelId="{4BE55B42-DFE1-4283-B952-693E337FD2FF}" type="pres">
      <dgm:prSet presAssocID="{4A392C42-6127-CB41-AB1D-60C30B00FBE5}" presName="textRect" presStyleLbl="revTx" presStyleIdx="1" presStyleCnt="3">
        <dgm:presLayoutVars>
          <dgm:chMax val="1"/>
          <dgm:chPref val="1"/>
        </dgm:presLayoutVars>
      </dgm:prSet>
      <dgm:spPr/>
    </dgm:pt>
    <dgm:pt modelId="{BF7D4DE4-49A8-4457-9C9F-A729FA5F08B9}" type="pres">
      <dgm:prSet presAssocID="{9D6A1C8C-3B0B-2043-9A0F-28096B2FE539}" presName="sibTrans" presStyleCnt="0"/>
      <dgm:spPr/>
    </dgm:pt>
    <dgm:pt modelId="{A94B0F7D-CBF8-4826-8C75-F9929305F043}" type="pres">
      <dgm:prSet presAssocID="{DAC8E17E-860A-3B40-8BD4-053EACDCF53F}" presName="compNode" presStyleCnt="0"/>
      <dgm:spPr/>
    </dgm:pt>
    <dgm:pt modelId="{5A53E170-01C8-46CD-A5C4-89883D34A7CD}" type="pres">
      <dgm:prSet presAssocID="{DAC8E17E-860A-3B40-8BD4-053EACDCF53F}" presName="iconBgRect" presStyleLbl="bgShp" presStyleIdx="2" presStyleCnt="3"/>
      <dgm:spPr/>
    </dgm:pt>
    <dgm:pt modelId="{50EDA77B-6D64-474D-B2C8-785364078BB7}" type="pres">
      <dgm:prSet presAssocID="{DAC8E17E-860A-3B40-8BD4-053EACDCF5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7212164-BCD7-4508-95FB-99D9119B524D}" type="pres">
      <dgm:prSet presAssocID="{DAC8E17E-860A-3B40-8BD4-053EACDCF53F}" presName="spaceRect" presStyleCnt="0"/>
      <dgm:spPr/>
    </dgm:pt>
    <dgm:pt modelId="{5C251E56-F770-49AD-A26E-BC8D56A092A0}" type="pres">
      <dgm:prSet presAssocID="{DAC8E17E-860A-3B40-8BD4-053EACDCF5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A2BC7E8D-3EC0-F84B-815A-05BDCF7D6FA1}" srcId="{6F851AC0-5577-8143-86B2-0BBCB739E920}" destId="{4A392C42-6127-CB41-AB1D-60C30B00FBE5}" srcOrd="1" destOrd="0" parTransId="{14B9FEFB-6236-7643-9F07-E9E0558B5847}" sibTransId="{9D6A1C8C-3B0B-2043-9A0F-28096B2FE539}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23BEC9C-0B40-D54C-85A0-B7B84A5205D0}" type="presOf" srcId="{4A392C42-6127-CB41-AB1D-60C30B00FBE5}" destId="{4BE55B42-DFE1-4283-B952-693E337FD2FF}" srcOrd="0" destOrd="0" presId="urn:microsoft.com/office/officeart/2018/5/layout/IconCircleLabelList"/>
    <dgm:cxn modelId="{5F1287B1-51C4-4F42-869E-88453D791E1C}" type="presOf" srcId="{DAC8E17E-860A-3B40-8BD4-053EACDCF53F}" destId="{5C251E56-F770-49AD-A26E-BC8D56A092A0}" srcOrd="0" destOrd="0" presId="urn:microsoft.com/office/officeart/2018/5/layout/IconCircleLabelList"/>
    <dgm:cxn modelId="{A1D302B6-7F0C-3446-B74C-84DB558B3593}" srcId="{6F851AC0-5577-8143-86B2-0BBCB739E920}" destId="{DAC8E17E-860A-3B40-8BD4-053EACDCF53F}" srcOrd="2" destOrd="0" parTransId="{6124915D-CD7C-764F-AADA-60885ED382C7}" sibTransId="{7CDC24EB-9D6E-AB47-9653-4650E3B5FBFD}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  <dgm:cxn modelId="{19022D2F-EA25-2247-B678-30B3128E6D61}" type="presParOf" srcId="{76CE44D8-89F7-4541-A81F-A26F4B9E4B8B}" destId="{1B7FA66D-328E-443B-8E67-D6DD6703A1FF}" srcOrd="1" destOrd="0" presId="urn:microsoft.com/office/officeart/2018/5/layout/IconCircleLabelList"/>
    <dgm:cxn modelId="{7985AD4F-8F3F-8746-A02B-410B735835B2}" type="presParOf" srcId="{76CE44D8-89F7-4541-A81F-A26F4B9E4B8B}" destId="{585EDD4F-3FD0-44F1-B00E-531DA02889CB}" srcOrd="2" destOrd="0" presId="urn:microsoft.com/office/officeart/2018/5/layout/IconCircleLabelList"/>
    <dgm:cxn modelId="{3994D39D-82C4-D74F-8D25-174513E3CABC}" type="presParOf" srcId="{585EDD4F-3FD0-44F1-B00E-531DA02889CB}" destId="{D3A1B453-3042-4BB4-BF0F-2A6CDEE73978}" srcOrd="0" destOrd="0" presId="urn:microsoft.com/office/officeart/2018/5/layout/IconCircleLabelList"/>
    <dgm:cxn modelId="{06375293-3C56-8549-9526-E437DCE384B8}" type="presParOf" srcId="{585EDD4F-3FD0-44F1-B00E-531DA02889CB}" destId="{BFCDCA6E-AFC7-407C-BD53-043D377D92E5}" srcOrd="1" destOrd="0" presId="urn:microsoft.com/office/officeart/2018/5/layout/IconCircleLabelList"/>
    <dgm:cxn modelId="{8C7795DC-3817-D740-A6EF-B64113E62231}" type="presParOf" srcId="{585EDD4F-3FD0-44F1-B00E-531DA02889CB}" destId="{1072EBFC-D70F-48C8-8004-23B16144742B}" srcOrd="2" destOrd="0" presId="urn:microsoft.com/office/officeart/2018/5/layout/IconCircleLabelList"/>
    <dgm:cxn modelId="{2DF84C5F-4D7D-524E-84E8-AB70444747E3}" type="presParOf" srcId="{585EDD4F-3FD0-44F1-B00E-531DA02889CB}" destId="{4BE55B42-DFE1-4283-B952-693E337FD2FF}" srcOrd="3" destOrd="0" presId="urn:microsoft.com/office/officeart/2018/5/layout/IconCircleLabelList"/>
    <dgm:cxn modelId="{9146B473-E0C7-654C-B546-60DD37177F3C}" type="presParOf" srcId="{76CE44D8-89F7-4541-A81F-A26F4B9E4B8B}" destId="{BF7D4DE4-49A8-4457-9C9F-A729FA5F08B9}" srcOrd="3" destOrd="0" presId="urn:microsoft.com/office/officeart/2018/5/layout/IconCircleLabelList"/>
    <dgm:cxn modelId="{09B73364-B42F-2C48-AA98-E15209B2CE4F}" type="presParOf" srcId="{76CE44D8-89F7-4541-A81F-A26F4B9E4B8B}" destId="{A94B0F7D-CBF8-4826-8C75-F9929305F043}" srcOrd="4" destOrd="0" presId="urn:microsoft.com/office/officeart/2018/5/layout/IconCircleLabelList"/>
    <dgm:cxn modelId="{F38FB36E-3800-B848-9CA0-DBE802A00C25}" type="presParOf" srcId="{A94B0F7D-CBF8-4826-8C75-F9929305F043}" destId="{5A53E170-01C8-46CD-A5C4-89883D34A7CD}" srcOrd="0" destOrd="0" presId="urn:microsoft.com/office/officeart/2018/5/layout/IconCircleLabelList"/>
    <dgm:cxn modelId="{EE664390-B61D-5243-B63A-FEA71CEA4EA3}" type="presParOf" srcId="{A94B0F7D-CBF8-4826-8C75-F9929305F043}" destId="{50EDA77B-6D64-474D-B2C8-785364078BB7}" srcOrd="1" destOrd="0" presId="urn:microsoft.com/office/officeart/2018/5/layout/IconCircleLabelList"/>
    <dgm:cxn modelId="{3DCEDC10-0780-3847-BEDE-B21B38DF90DC}" type="presParOf" srcId="{A94B0F7D-CBF8-4826-8C75-F9929305F043}" destId="{47212164-BCD7-4508-95FB-99D9119B524D}" srcOrd="2" destOrd="0" presId="urn:microsoft.com/office/officeart/2018/5/layout/IconCircleLabelList"/>
    <dgm:cxn modelId="{8EE2047D-7135-8B47-A4D1-BA73B395ECEB}" type="presParOf" srcId="{A94B0F7D-CBF8-4826-8C75-F9929305F043}" destId="{5C251E56-F770-49AD-A26E-BC8D56A092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4A392C42-6127-CB41-AB1D-60C30B00FB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Le Projet</a:t>
          </a:r>
        </a:p>
      </dgm:t>
    </dgm:pt>
    <dgm:pt modelId="{14B9FEFB-6236-7643-9F07-E9E0558B5847}" type="parTrans" cxnId="{A2BC7E8D-3EC0-F84B-815A-05BDCF7D6FA1}">
      <dgm:prSet/>
      <dgm:spPr/>
      <dgm:t>
        <a:bodyPr/>
        <a:lstStyle/>
        <a:p>
          <a:endParaRPr lang="fr-FR"/>
        </a:p>
      </dgm:t>
    </dgm:pt>
    <dgm:pt modelId="{9D6A1C8C-3B0B-2043-9A0F-28096B2FE539}" type="sibTrans" cxnId="{A2BC7E8D-3EC0-F84B-815A-05BDCF7D6FA1}">
      <dgm:prSet/>
      <dgm:spPr/>
      <dgm:t>
        <a:bodyPr/>
        <a:lstStyle/>
        <a:p>
          <a:endParaRPr lang="fr-FR"/>
        </a:p>
      </dgm:t>
    </dgm:pt>
    <dgm:pt modelId="{8548B78D-4747-1E4A-93AD-60AE186460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Démonstration technique</a:t>
          </a:r>
        </a:p>
      </dgm:t>
    </dgm:pt>
    <dgm:pt modelId="{8BBDCBF3-E9BE-384C-8BCE-60DCACBB94E6}" type="parTrans" cxnId="{56D2825E-08AC-1C40-9FCF-45BA13D44D2A}">
      <dgm:prSet/>
      <dgm:spPr/>
      <dgm:t>
        <a:bodyPr/>
        <a:lstStyle/>
        <a:p>
          <a:endParaRPr lang="fr-FR"/>
        </a:p>
      </dgm:t>
    </dgm:pt>
    <dgm:pt modelId="{A9BF2964-6764-FB45-9740-8FABA9FB3497}" type="sibTrans" cxnId="{56D2825E-08AC-1C40-9FCF-45BA13D44D2A}">
      <dgm:prSet/>
      <dgm:spPr/>
      <dgm:t>
        <a:bodyPr/>
        <a:lstStyle/>
        <a:p>
          <a:endParaRPr lang="fr-FR"/>
        </a:p>
      </dgm:t>
    </dgm:pt>
    <dgm:pt modelId="{DAC8E17E-860A-3B40-8BD4-053EACDCF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Sécurisation du projet</a:t>
          </a:r>
        </a:p>
      </dgm:t>
    </dgm:pt>
    <dgm:pt modelId="{6124915D-CD7C-764F-AADA-60885ED382C7}" type="parTrans" cxnId="{A1D302B6-7F0C-3446-B74C-84DB558B3593}">
      <dgm:prSet/>
      <dgm:spPr/>
      <dgm:t>
        <a:bodyPr/>
        <a:lstStyle/>
        <a:p>
          <a:endParaRPr lang="fr-FR"/>
        </a:p>
      </dgm:t>
    </dgm:pt>
    <dgm:pt modelId="{7CDC24EB-9D6E-AB47-9653-4650E3B5FBFD}" type="sibTrans" cxnId="{A1D302B6-7F0C-3446-B74C-84DB558B3593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4"/>
      <dgm:spPr/>
    </dgm:pt>
    <dgm:pt modelId="{915DC3FD-ED79-431F-9DDC-BAF6E1DD98A1}" type="pres">
      <dgm:prSet presAssocID="{4CA113D6-34E2-214E-8508-CF0F13A515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4">
        <dgm:presLayoutVars>
          <dgm:chMax val="1"/>
          <dgm:chPref val="1"/>
        </dgm:presLayoutVars>
      </dgm:prSet>
      <dgm:spPr/>
    </dgm:pt>
    <dgm:pt modelId="{1B7FA66D-328E-443B-8E67-D6DD6703A1FF}" type="pres">
      <dgm:prSet presAssocID="{7FB8B79A-FC59-B242-9518-70B9875D861E}" presName="sibTrans" presStyleCnt="0"/>
      <dgm:spPr/>
    </dgm:pt>
    <dgm:pt modelId="{585EDD4F-3FD0-44F1-B00E-531DA02889CB}" type="pres">
      <dgm:prSet presAssocID="{4A392C42-6127-CB41-AB1D-60C30B00FBE5}" presName="compNode" presStyleCnt="0"/>
      <dgm:spPr/>
    </dgm:pt>
    <dgm:pt modelId="{D3A1B453-3042-4BB4-BF0F-2A6CDEE73978}" type="pres">
      <dgm:prSet presAssocID="{4A392C42-6127-CB41-AB1D-60C30B00FBE5}" presName="iconBgRect" presStyleLbl="bgShp" presStyleIdx="1" presStyleCnt="4"/>
      <dgm:spPr/>
    </dgm:pt>
    <dgm:pt modelId="{BFCDCA6E-AFC7-407C-BD53-043D377D92E5}" type="pres">
      <dgm:prSet presAssocID="{4A392C42-6127-CB41-AB1D-60C30B00FB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72EBFC-D70F-48C8-8004-23B16144742B}" type="pres">
      <dgm:prSet presAssocID="{4A392C42-6127-CB41-AB1D-60C30B00FBE5}" presName="spaceRect" presStyleCnt="0"/>
      <dgm:spPr/>
    </dgm:pt>
    <dgm:pt modelId="{4BE55B42-DFE1-4283-B952-693E337FD2FF}" type="pres">
      <dgm:prSet presAssocID="{4A392C42-6127-CB41-AB1D-60C30B00FBE5}" presName="textRect" presStyleLbl="revTx" presStyleIdx="1" presStyleCnt="4">
        <dgm:presLayoutVars>
          <dgm:chMax val="1"/>
          <dgm:chPref val="1"/>
        </dgm:presLayoutVars>
      </dgm:prSet>
      <dgm:spPr/>
    </dgm:pt>
    <dgm:pt modelId="{BF7D4DE4-49A8-4457-9C9F-A729FA5F08B9}" type="pres">
      <dgm:prSet presAssocID="{9D6A1C8C-3B0B-2043-9A0F-28096B2FE539}" presName="sibTrans" presStyleCnt="0"/>
      <dgm:spPr/>
    </dgm:pt>
    <dgm:pt modelId="{A94B0F7D-CBF8-4826-8C75-F9929305F043}" type="pres">
      <dgm:prSet presAssocID="{DAC8E17E-860A-3B40-8BD4-053EACDCF53F}" presName="compNode" presStyleCnt="0"/>
      <dgm:spPr/>
    </dgm:pt>
    <dgm:pt modelId="{5A53E170-01C8-46CD-A5C4-89883D34A7CD}" type="pres">
      <dgm:prSet presAssocID="{DAC8E17E-860A-3B40-8BD4-053EACDCF53F}" presName="iconBgRect" presStyleLbl="bgShp" presStyleIdx="2" presStyleCnt="4"/>
      <dgm:spPr/>
    </dgm:pt>
    <dgm:pt modelId="{50EDA77B-6D64-474D-B2C8-785364078BB7}" type="pres">
      <dgm:prSet presAssocID="{DAC8E17E-860A-3B40-8BD4-053EACDCF5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7212164-BCD7-4508-95FB-99D9119B524D}" type="pres">
      <dgm:prSet presAssocID="{DAC8E17E-860A-3B40-8BD4-053EACDCF53F}" presName="spaceRect" presStyleCnt="0"/>
      <dgm:spPr/>
    </dgm:pt>
    <dgm:pt modelId="{5C251E56-F770-49AD-A26E-BC8D56A092A0}" type="pres">
      <dgm:prSet presAssocID="{DAC8E17E-860A-3B40-8BD4-053EACDCF53F}" presName="textRect" presStyleLbl="revTx" presStyleIdx="2" presStyleCnt="4">
        <dgm:presLayoutVars>
          <dgm:chMax val="1"/>
          <dgm:chPref val="1"/>
        </dgm:presLayoutVars>
      </dgm:prSet>
      <dgm:spPr/>
    </dgm:pt>
    <dgm:pt modelId="{56CD3C43-7223-4839-906B-BEAFE6ED41E1}" type="pres">
      <dgm:prSet presAssocID="{7CDC24EB-9D6E-AB47-9653-4650E3B5FBFD}" presName="sibTrans" presStyleCnt="0"/>
      <dgm:spPr/>
    </dgm:pt>
    <dgm:pt modelId="{600B8AD5-369F-4088-ACCD-DD030BF19C64}" type="pres">
      <dgm:prSet presAssocID="{8548B78D-4747-1E4A-93AD-60AE186460EC}" presName="compNode" presStyleCnt="0"/>
      <dgm:spPr/>
    </dgm:pt>
    <dgm:pt modelId="{66C892D4-DD99-4FD8-9BDF-280BA148E3F9}" type="pres">
      <dgm:prSet presAssocID="{8548B78D-4747-1E4A-93AD-60AE186460EC}" presName="iconBgRect" presStyleLbl="bgShp" presStyleIdx="3" presStyleCnt="4"/>
      <dgm:spPr/>
    </dgm:pt>
    <dgm:pt modelId="{074B6AD5-45C0-4666-985A-A98DA28EF095}" type="pres">
      <dgm:prSet presAssocID="{8548B78D-4747-1E4A-93AD-60AE186460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9A0547E8-1B48-420C-B050-441DCFBFB3A9}" type="pres">
      <dgm:prSet presAssocID="{8548B78D-4747-1E4A-93AD-60AE186460EC}" presName="spaceRect" presStyleCnt="0"/>
      <dgm:spPr/>
    </dgm:pt>
    <dgm:pt modelId="{1671CCDD-6C2E-43DE-A152-B72814A2E742}" type="pres">
      <dgm:prSet presAssocID="{8548B78D-4747-1E4A-93AD-60AE186460E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56D2825E-08AC-1C40-9FCF-45BA13D44D2A}" srcId="{6F851AC0-5577-8143-86B2-0BBCB739E920}" destId="{8548B78D-4747-1E4A-93AD-60AE186460EC}" srcOrd="3" destOrd="0" parTransId="{8BBDCBF3-E9BE-384C-8BCE-60DCACBB94E6}" sibTransId="{A9BF2964-6764-FB45-9740-8FABA9FB3497}"/>
    <dgm:cxn modelId="{2A20C462-5A2E-4D48-A8A2-E0D7FCE2D647}" type="presOf" srcId="{8548B78D-4747-1E4A-93AD-60AE186460EC}" destId="{1671CCDD-6C2E-43DE-A152-B72814A2E742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A2BC7E8D-3EC0-F84B-815A-05BDCF7D6FA1}" srcId="{6F851AC0-5577-8143-86B2-0BBCB739E920}" destId="{4A392C42-6127-CB41-AB1D-60C30B00FBE5}" srcOrd="1" destOrd="0" parTransId="{14B9FEFB-6236-7643-9F07-E9E0558B5847}" sibTransId="{9D6A1C8C-3B0B-2043-9A0F-28096B2FE539}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23BEC9C-0B40-D54C-85A0-B7B84A5205D0}" type="presOf" srcId="{4A392C42-6127-CB41-AB1D-60C30B00FBE5}" destId="{4BE55B42-DFE1-4283-B952-693E337FD2FF}" srcOrd="0" destOrd="0" presId="urn:microsoft.com/office/officeart/2018/5/layout/IconCircleLabelList"/>
    <dgm:cxn modelId="{5F1287B1-51C4-4F42-869E-88453D791E1C}" type="presOf" srcId="{DAC8E17E-860A-3B40-8BD4-053EACDCF53F}" destId="{5C251E56-F770-49AD-A26E-BC8D56A092A0}" srcOrd="0" destOrd="0" presId="urn:microsoft.com/office/officeart/2018/5/layout/IconCircleLabelList"/>
    <dgm:cxn modelId="{A1D302B6-7F0C-3446-B74C-84DB558B3593}" srcId="{6F851AC0-5577-8143-86B2-0BBCB739E920}" destId="{DAC8E17E-860A-3B40-8BD4-053EACDCF53F}" srcOrd="2" destOrd="0" parTransId="{6124915D-CD7C-764F-AADA-60885ED382C7}" sibTransId="{7CDC24EB-9D6E-AB47-9653-4650E3B5FBFD}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  <dgm:cxn modelId="{19022D2F-EA25-2247-B678-30B3128E6D61}" type="presParOf" srcId="{76CE44D8-89F7-4541-A81F-A26F4B9E4B8B}" destId="{1B7FA66D-328E-443B-8E67-D6DD6703A1FF}" srcOrd="1" destOrd="0" presId="urn:microsoft.com/office/officeart/2018/5/layout/IconCircleLabelList"/>
    <dgm:cxn modelId="{7985AD4F-8F3F-8746-A02B-410B735835B2}" type="presParOf" srcId="{76CE44D8-89F7-4541-A81F-A26F4B9E4B8B}" destId="{585EDD4F-3FD0-44F1-B00E-531DA02889CB}" srcOrd="2" destOrd="0" presId="urn:microsoft.com/office/officeart/2018/5/layout/IconCircleLabelList"/>
    <dgm:cxn modelId="{3994D39D-82C4-D74F-8D25-174513E3CABC}" type="presParOf" srcId="{585EDD4F-3FD0-44F1-B00E-531DA02889CB}" destId="{D3A1B453-3042-4BB4-BF0F-2A6CDEE73978}" srcOrd="0" destOrd="0" presId="urn:microsoft.com/office/officeart/2018/5/layout/IconCircleLabelList"/>
    <dgm:cxn modelId="{06375293-3C56-8549-9526-E437DCE384B8}" type="presParOf" srcId="{585EDD4F-3FD0-44F1-B00E-531DA02889CB}" destId="{BFCDCA6E-AFC7-407C-BD53-043D377D92E5}" srcOrd="1" destOrd="0" presId="urn:microsoft.com/office/officeart/2018/5/layout/IconCircleLabelList"/>
    <dgm:cxn modelId="{8C7795DC-3817-D740-A6EF-B64113E62231}" type="presParOf" srcId="{585EDD4F-3FD0-44F1-B00E-531DA02889CB}" destId="{1072EBFC-D70F-48C8-8004-23B16144742B}" srcOrd="2" destOrd="0" presId="urn:microsoft.com/office/officeart/2018/5/layout/IconCircleLabelList"/>
    <dgm:cxn modelId="{2DF84C5F-4D7D-524E-84E8-AB70444747E3}" type="presParOf" srcId="{585EDD4F-3FD0-44F1-B00E-531DA02889CB}" destId="{4BE55B42-DFE1-4283-B952-693E337FD2FF}" srcOrd="3" destOrd="0" presId="urn:microsoft.com/office/officeart/2018/5/layout/IconCircleLabelList"/>
    <dgm:cxn modelId="{9146B473-E0C7-654C-B546-60DD37177F3C}" type="presParOf" srcId="{76CE44D8-89F7-4541-A81F-A26F4B9E4B8B}" destId="{BF7D4DE4-49A8-4457-9C9F-A729FA5F08B9}" srcOrd="3" destOrd="0" presId="urn:microsoft.com/office/officeart/2018/5/layout/IconCircleLabelList"/>
    <dgm:cxn modelId="{09B73364-B42F-2C48-AA98-E15209B2CE4F}" type="presParOf" srcId="{76CE44D8-89F7-4541-A81F-A26F4B9E4B8B}" destId="{A94B0F7D-CBF8-4826-8C75-F9929305F043}" srcOrd="4" destOrd="0" presId="urn:microsoft.com/office/officeart/2018/5/layout/IconCircleLabelList"/>
    <dgm:cxn modelId="{F38FB36E-3800-B848-9CA0-DBE802A00C25}" type="presParOf" srcId="{A94B0F7D-CBF8-4826-8C75-F9929305F043}" destId="{5A53E170-01C8-46CD-A5C4-89883D34A7CD}" srcOrd="0" destOrd="0" presId="urn:microsoft.com/office/officeart/2018/5/layout/IconCircleLabelList"/>
    <dgm:cxn modelId="{EE664390-B61D-5243-B63A-FEA71CEA4EA3}" type="presParOf" srcId="{A94B0F7D-CBF8-4826-8C75-F9929305F043}" destId="{50EDA77B-6D64-474D-B2C8-785364078BB7}" srcOrd="1" destOrd="0" presId="urn:microsoft.com/office/officeart/2018/5/layout/IconCircleLabelList"/>
    <dgm:cxn modelId="{3DCEDC10-0780-3847-BEDE-B21B38DF90DC}" type="presParOf" srcId="{A94B0F7D-CBF8-4826-8C75-F9929305F043}" destId="{47212164-BCD7-4508-95FB-99D9119B524D}" srcOrd="2" destOrd="0" presId="urn:microsoft.com/office/officeart/2018/5/layout/IconCircleLabelList"/>
    <dgm:cxn modelId="{8EE2047D-7135-8B47-A4D1-BA73B395ECEB}" type="presParOf" srcId="{A94B0F7D-CBF8-4826-8C75-F9929305F043}" destId="{5C251E56-F770-49AD-A26E-BC8D56A092A0}" srcOrd="3" destOrd="0" presId="urn:microsoft.com/office/officeart/2018/5/layout/IconCircleLabelList"/>
    <dgm:cxn modelId="{6A6F3ADF-4335-4F4B-9786-CF484BB33000}" type="presParOf" srcId="{76CE44D8-89F7-4541-A81F-A26F4B9E4B8B}" destId="{56CD3C43-7223-4839-906B-BEAFE6ED41E1}" srcOrd="5" destOrd="0" presId="urn:microsoft.com/office/officeart/2018/5/layout/IconCircleLabelList"/>
    <dgm:cxn modelId="{F0FC8121-906B-154B-8E1D-62560146F4E5}" type="presParOf" srcId="{76CE44D8-89F7-4541-A81F-A26F4B9E4B8B}" destId="{600B8AD5-369F-4088-ACCD-DD030BF19C64}" srcOrd="6" destOrd="0" presId="urn:microsoft.com/office/officeart/2018/5/layout/IconCircleLabelList"/>
    <dgm:cxn modelId="{5C72FDFE-A8E2-844F-8A08-E62F255A57FB}" type="presParOf" srcId="{600B8AD5-369F-4088-ACCD-DD030BF19C64}" destId="{66C892D4-DD99-4FD8-9BDF-280BA148E3F9}" srcOrd="0" destOrd="0" presId="urn:microsoft.com/office/officeart/2018/5/layout/IconCircleLabelList"/>
    <dgm:cxn modelId="{34BCE5FA-DA2F-514D-8472-E18BB48320D7}" type="presParOf" srcId="{600B8AD5-369F-4088-ACCD-DD030BF19C64}" destId="{074B6AD5-45C0-4666-985A-A98DA28EF095}" srcOrd="1" destOrd="0" presId="urn:microsoft.com/office/officeart/2018/5/layout/IconCircleLabelList"/>
    <dgm:cxn modelId="{F9A9B424-0DA9-1F4F-83A8-6B2F4FB5C4B3}" type="presParOf" srcId="{600B8AD5-369F-4088-ACCD-DD030BF19C64}" destId="{9A0547E8-1B48-420C-B050-441DCFBFB3A9}" srcOrd="2" destOrd="0" presId="urn:microsoft.com/office/officeart/2018/5/layout/IconCircleLabelList"/>
    <dgm:cxn modelId="{E059564E-9333-004E-A4BF-6D8B49E79F39}" type="presParOf" srcId="{600B8AD5-369F-4088-ACCD-DD030BF19C64}" destId="{1671CCDD-6C2E-43DE-A152-B72814A2E7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851AC0-5577-8143-86B2-0BBCB739E9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4CA113D6-34E2-214E-8508-CF0F13A51543}">
      <dgm:prSet phldrT="[Texte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Préambule</a:t>
          </a:r>
        </a:p>
      </dgm:t>
    </dgm:pt>
    <dgm:pt modelId="{0C9B8ECA-237A-B14A-9D52-008571F4C49C}" type="parTrans" cxnId="{75A25B92-5F94-854F-BE9D-7B7A21186B86}">
      <dgm:prSet/>
      <dgm:spPr/>
      <dgm:t>
        <a:bodyPr/>
        <a:lstStyle/>
        <a:p>
          <a:endParaRPr lang="fr-FR"/>
        </a:p>
      </dgm:t>
    </dgm:pt>
    <dgm:pt modelId="{7FB8B79A-FC59-B242-9518-70B9875D861E}" type="sibTrans" cxnId="{75A25B92-5F94-854F-BE9D-7B7A21186B86}">
      <dgm:prSet/>
      <dgm:spPr/>
      <dgm:t>
        <a:bodyPr/>
        <a:lstStyle/>
        <a:p>
          <a:endParaRPr lang="fr-FR"/>
        </a:p>
      </dgm:t>
    </dgm:pt>
    <dgm:pt modelId="{4A392C42-6127-CB41-AB1D-60C30B00FB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Le Projet</a:t>
          </a:r>
        </a:p>
      </dgm:t>
    </dgm:pt>
    <dgm:pt modelId="{14B9FEFB-6236-7643-9F07-E9E0558B5847}" type="parTrans" cxnId="{A2BC7E8D-3EC0-F84B-815A-05BDCF7D6FA1}">
      <dgm:prSet/>
      <dgm:spPr/>
      <dgm:t>
        <a:bodyPr/>
        <a:lstStyle/>
        <a:p>
          <a:endParaRPr lang="fr-FR"/>
        </a:p>
      </dgm:t>
    </dgm:pt>
    <dgm:pt modelId="{9D6A1C8C-3B0B-2043-9A0F-28096B2FE539}" type="sibTrans" cxnId="{A2BC7E8D-3EC0-F84B-815A-05BDCF7D6FA1}">
      <dgm:prSet/>
      <dgm:spPr/>
      <dgm:t>
        <a:bodyPr/>
        <a:lstStyle/>
        <a:p>
          <a:endParaRPr lang="fr-FR"/>
        </a:p>
      </dgm:t>
    </dgm:pt>
    <dgm:pt modelId="{F86D5D7B-6D20-CE47-A1BE-0B1C901042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La conclusion</a:t>
          </a:r>
        </a:p>
      </dgm:t>
    </dgm:pt>
    <dgm:pt modelId="{2FE419CE-F33C-7D47-97E3-6FC1F684534D}" type="parTrans" cxnId="{7CF2ECD6-7A05-BE4B-9C1F-6A251C27A877}">
      <dgm:prSet/>
      <dgm:spPr/>
      <dgm:t>
        <a:bodyPr/>
        <a:lstStyle/>
        <a:p>
          <a:endParaRPr lang="fr-FR"/>
        </a:p>
      </dgm:t>
    </dgm:pt>
    <dgm:pt modelId="{D3330A95-E3C2-1F47-A7FB-62F9B80B176B}" type="sibTrans" cxnId="{7CF2ECD6-7A05-BE4B-9C1F-6A251C27A877}">
      <dgm:prSet/>
      <dgm:spPr/>
      <dgm:t>
        <a:bodyPr/>
        <a:lstStyle/>
        <a:p>
          <a:endParaRPr lang="fr-FR"/>
        </a:p>
      </dgm:t>
    </dgm:pt>
    <dgm:pt modelId="{8548B78D-4747-1E4A-93AD-60AE186460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Démonstration technique</a:t>
          </a:r>
        </a:p>
      </dgm:t>
    </dgm:pt>
    <dgm:pt modelId="{8BBDCBF3-E9BE-384C-8BCE-60DCACBB94E6}" type="parTrans" cxnId="{56D2825E-08AC-1C40-9FCF-45BA13D44D2A}">
      <dgm:prSet/>
      <dgm:spPr/>
      <dgm:t>
        <a:bodyPr/>
        <a:lstStyle/>
        <a:p>
          <a:endParaRPr lang="fr-FR"/>
        </a:p>
      </dgm:t>
    </dgm:pt>
    <dgm:pt modelId="{A9BF2964-6764-FB45-9740-8FABA9FB3497}" type="sibTrans" cxnId="{56D2825E-08AC-1C40-9FCF-45BA13D44D2A}">
      <dgm:prSet/>
      <dgm:spPr/>
      <dgm:t>
        <a:bodyPr/>
        <a:lstStyle/>
        <a:p>
          <a:endParaRPr lang="fr-FR"/>
        </a:p>
      </dgm:t>
    </dgm:pt>
    <dgm:pt modelId="{DAC8E17E-860A-3B40-8BD4-053EACDCF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Sécurisation du projet</a:t>
          </a:r>
        </a:p>
      </dgm:t>
    </dgm:pt>
    <dgm:pt modelId="{6124915D-CD7C-764F-AADA-60885ED382C7}" type="parTrans" cxnId="{A1D302B6-7F0C-3446-B74C-84DB558B3593}">
      <dgm:prSet/>
      <dgm:spPr/>
      <dgm:t>
        <a:bodyPr/>
        <a:lstStyle/>
        <a:p>
          <a:endParaRPr lang="fr-FR"/>
        </a:p>
      </dgm:t>
    </dgm:pt>
    <dgm:pt modelId="{7CDC24EB-9D6E-AB47-9653-4650E3B5FBFD}" type="sibTrans" cxnId="{A1D302B6-7F0C-3446-B74C-84DB558B3593}">
      <dgm:prSet/>
      <dgm:spPr/>
      <dgm:t>
        <a:bodyPr/>
        <a:lstStyle/>
        <a:p>
          <a:endParaRPr lang="fr-FR"/>
        </a:p>
      </dgm:t>
    </dgm:pt>
    <dgm:pt modelId="{76CE44D8-89F7-4541-A81F-A26F4B9E4B8B}" type="pres">
      <dgm:prSet presAssocID="{6F851AC0-5577-8143-86B2-0BBCB739E920}" presName="root" presStyleCnt="0">
        <dgm:presLayoutVars>
          <dgm:dir/>
          <dgm:resizeHandles val="exact"/>
        </dgm:presLayoutVars>
      </dgm:prSet>
      <dgm:spPr/>
    </dgm:pt>
    <dgm:pt modelId="{D97C9B60-F9DE-45FD-9CB7-FCC979614591}" type="pres">
      <dgm:prSet presAssocID="{4CA113D6-34E2-214E-8508-CF0F13A51543}" presName="compNode" presStyleCnt="0"/>
      <dgm:spPr/>
    </dgm:pt>
    <dgm:pt modelId="{3F5FD7D0-01F5-463E-BC23-F91CAF855B0B}" type="pres">
      <dgm:prSet presAssocID="{4CA113D6-34E2-214E-8508-CF0F13A51543}" presName="iconBgRect" presStyleLbl="bgShp" presStyleIdx="0" presStyleCnt="5"/>
      <dgm:spPr/>
    </dgm:pt>
    <dgm:pt modelId="{915DC3FD-ED79-431F-9DDC-BAF6E1DD98A1}" type="pres">
      <dgm:prSet presAssocID="{4CA113D6-34E2-214E-8508-CF0F13A515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BD4B1DD-BC02-4E2D-8CF4-0E9901BE1BEF}" type="pres">
      <dgm:prSet presAssocID="{4CA113D6-34E2-214E-8508-CF0F13A51543}" presName="spaceRect" presStyleCnt="0"/>
      <dgm:spPr/>
    </dgm:pt>
    <dgm:pt modelId="{5D734A9A-7BD1-4820-9619-DBE1AA08EE11}" type="pres">
      <dgm:prSet presAssocID="{4CA113D6-34E2-214E-8508-CF0F13A51543}" presName="textRect" presStyleLbl="revTx" presStyleIdx="0" presStyleCnt="5">
        <dgm:presLayoutVars>
          <dgm:chMax val="1"/>
          <dgm:chPref val="1"/>
        </dgm:presLayoutVars>
      </dgm:prSet>
      <dgm:spPr/>
    </dgm:pt>
    <dgm:pt modelId="{1B7FA66D-328E-443B-8E67-D6DD6703A1FF}" type="pres">
      <dgm:prSet presAssocID="{7FB8B79A-FC59-B242-9518-70B9875D861E}" presName="sibTrans" presStyleCnt="0"/>
      <dgm:spPr/>
    </dgm:pt>
    <dgm:pt modelId="{585EDD4F-3FD0-44F1-B00E-531DA02889CB}" type="pres">
      <dgm:prSet presAssocID="{4A392C42-6127-CB41-AB1D-60C30B00FBE5}" presName="compNode" presStyleCnt="0"/>
      <dgm:spPr/>
    </dgm:pt>
    <dgm:pt modelId="{D3A1B453-3042-4BB4-BF0F-2A6CDEE73978}" type="pres">
      <dgm:prSet presAssocID="{4A392C42-6127-CB41-AB1D-60C30B00FBE5}" presName="iconBgRect" presStyleLbl="bgShp" presStyleIdx="1" presStyleCnt="5"/>
      <dgm:spPr/>
    </dgm:pt>
    <dgm:pt modelId="{BFCDCA6E-AFC7-407C-BD53-043D377D92E5}" type="pres">
      <dgm:prSet presAssocID="{4A392C42-6127-CB41-AB1D-60C30B00FB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072EBFC-D70F-48C8-8004-23B16144742B}" type="pres">
      <dgm:prSet presAssocID="{4A392C42-6127-CB41-AB1D-60C30B00FBE5}" presName="spaceRect" presStyleCnt="0"/>
      <dgm:spPr/>
    </dgm:pt>
    <dgm:pt modelId="{4BE55B42-DFE1-4283-B952-693E337FD2FF}" type="pres">
      <dgm:prSet presAssocID="{4A392C42-6127-CB41-AB1D-60C30B00FBE5}" presName="textRect" presStyleLbl="revTx" presStyleIdx="1" presStyleCnt="5">
        <dgm:presLayoutVars>
          <dgm:chMax val="1"/>
          <dgm:chPref val="1"/>
        </dgm:presLayoutVars>
      </dgm:prSet>
      <dgm:spPr/>
    </dgm:pt>
    <dgm:pt modelId="{BF7D4DE4-49A8-4457-9C9F-A729FA5F08B9}" type="pres">
      <dgm:prSet presAssocID="{9D6A1C8C-3B0B-2043-9A0F-28096B2FE539}" presName="sibTrans" presStyleCnt="0"/>
      <dgm:spPr/>
    </dgm:pt>
    <dgm:pt modelId="{A94B0F7D-CBF8-4826-8C75-F9929305F043}" type="pres">
      <dgm:prSet presAssocID="{DAC8E17E-860A-3B40-8BD4-053EACDCF53F}" presName="compNode" presStyleCnt="0"/>
      <dgm:spPr/>
    </dgm:pt>
    <dgm:pt modelId="{5A53E170-01C8-46CD-A5C4-89883D34A7CD}" type="pres">
      <dgm:prSet presAssocID="{DAC8E17E-860A-3B40-8BD4-053EACDCF53F}" presName="iconBgRect" presStyleLbl="bgShp" presStyleIdx="2" presStyleCnt="5"/>
      <dgm:spPr/>
    </dgm:pt>
    <dgm:pt modelId="{50EDA77B-6D64-474D-B2C8-785364078BB7}" type="pres">
      <dgm:prSet presAssocID="{DAC8E17E-860A-3B40-8BD4-053EACDCF5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7212164-BCD7-4508-95FB-99D9119B524D}" type="pres">
      <dgm:prSet presAssocID="{DAC8E17E-860A-3B40-8BD4-053EACDCF53F}" presName="spaceRect" presStyleCnt="0"/>
      <dgm:spPr/>
    </dgm:pt>
    <dgm:pt modelId="{5C251E56-F770-49AD-A26E-BC8D56A092A0}" type="pres">
      <dgm:prSet presAssocID="{DAC8E17E-860A-3B40-8BD4-053EACDCF53F}" presName="textRect" presStyleLbl="revTx" presStyleIdx="2" presStyleCnt="5">
        <dgm:presLayoutVars>
          <dgm:chMax val="1"/>
          <dgm:chPref val="1"/>
        </dgm:presLayoutVars>
      </dgm:prSet>
      <dgm:spPr/>
    </dgm:pt>
    <dgm:pt modelId="{56CD3C43-7223-4839-906B-BEAFE6ED41E1}" type="pres">
      <dgm:prSet presAssocID="{7CDC24EB-9D6E-AB47-9653-4650E3B5FBFD}" presName="sibTrans" presStyleCnt="0"/>
      <dgm:spPr/>
    </dgm:pt>
    <dgm:pt modelId="{600B8AD5-369F-4088-ACCD-DD030BF19C64}" type="pres">
      <dgm:prSet presAssocID="{8548B78D-4747-1E4A-93AD-60AE186460EC}" presName="compNode" presStyleCnt="0"/>
      <dgm:spPr/>
    </dgm:pt>
    <dgm:pt modelId="{66C892D4-DD99-4FD8-9BDF-280BA148E3F9}" type="pres">
      <dgm:prSet presAssocID="{8548B78D-4747-1E4A-93AD-60AE186460EC}" presName="iconBgRect" presStyleLbl="bgShp" presStyleIdx="3" presStyleCnt="5"/>
      <dgm:spPr/>
    </dgm:pt>
    <dgm:pt modelId="{074B6AD5-45C0-4666-985A-A98DA28EF095}" type="pres">
      <dgm:prSet presAssocID="{8548B78D-4747-1E4A-93AD-60AE186460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9A0547E8-1B48-420C-B050-441DCFBFB3A9}" type="pres">
      <dgm:prSet presAssocID="{8548B78D-4747-1E4A-93AD-60AE186460EC}" presName="spaceRect" presStyleCnt="0"/>
      <dgm:spPr/>
    </dgm:pt>
    <dgm:pt modelId="{1671CCDD-6C2E-43DE-A152-B72814A2E742}" type="pres">
      <dgm:prSet presAssocID="{8548B78D-4747-1E4A-93AD-60AE186460EC}" presName="textRect" presStyleLbl="revTx" presStyleIdx="3" presStyleCnt="5">
        <dgm:presLayoutVars>
          <dgm:chMax val="1"/>
          <dgm:chPref val="1"/>
        </dgm:presLayoutVars>
      </dgm:prSet>
      <dgm:spPr/>
    </dgm:pt>
    <dgm:pt modelId="{14261459-9028-4C5D-9C17-2EBFB35DA90F}" type="pres">
      <dgm:prSet presAssocID="{A9BF2964-6764-FB45-9740-8FABA9FB3497}" presName="sibTrans" presStyleCnt="0"/>
      <dgm:spPr/>
    </dgm:pt>
    <dgm:pt modelId="{D75E74E2-663E-48F5-8F05-1BEAB6DC69D3}" type="pres">
      <dgm:prSet presAssocID="{F86D5D7B-6D20-CE47-A1BE-0B1C9010423D}" presName="compNode" presStyleCnt="0"/>
      <dgm:spPr/>
    </dgm:pt>
    <dgm:pt modelId="{13945973-6C69-4272-A21A-E3A15F6F6578}" type="pres">
      <dgm:prSet presAssocID="{F86D5D7B-6D20-CE47-A1BE-0B1C9010423D}" presName="iconBgRect" presStyleLbl="bgShp" presStyleIdx="4" presStyleCnt="5"/>
      <dgm:spPr/>
    </dgm:pt>
    <dgm:pt modelId="{97F8C145-91B4-4A9A-B9CE-AB2401240C57}" type="pres">
      <dgm:prSet presAssocID="{F86D5D7B-6D20-CE47-A1BE-0B1C901042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EDEAC7AF-6717-4170-A414-D1248458483F}" type="pres">
      <dgm:prSet presAssocID="{F86D5D7B-6D20-CE47-A1BE-0B1C9010423D}" presName="spaceRect" presStyleCnt="0"/>
      <dgm:spPr/>
    </dgm:pt>
    <dgm:pt modelId="{4F68A6F4-B8BC-445B-A749-BD313B227EDB}" type="pres">
      <dgm:prSet presAssocID="{F86D5D7B-6D20-CE47-A1BE-0B1C901042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C9512E-D7DD-8240-A7B3-F3E6ACEB0FC4}" type="presOf" srcId="{6F851AC0-5577-8143-86B2-0BBCB739E920}" destId="{76CE44D8-89F7-4541-A81F-A26F4B9E4B8B}" srcOrd="0" destOrd="0" presId="urn:microsoft.com/office/officeart/2018/5/layout/IconCircleLabelList"/>
    <dgm:cxn modelId="{75162431-56CF-A140-B8B2-C5B148E44249}" type="presOf" srcId="{F86D5D7B-6D20-CE47-A1BE-0B1C9010423D}" destId="{4F68A6F4-B8BC-445B-A749-BD313B227EDB}" srcOrd="0" destOrd="0" presId="urn:microsoft.com/office/officeart/2018/5/layout/IconCircleLabelList"/>
    <dgm:cxn modelId="{56D2825E-08AC-1C40-9FCF-45BA13D44D2A}" srcId="{6F851AC0-5577-8143-86B2-0BBCB739E920}" destId="{8548B78D-4747-1E4A-93AD-60AE186460EC}" srcOrd="3" destOrd="0" parTransId="{8BBDCBF3-E9BE-384C-8BCE-60DCACBB94E6}" sibTransId="{A9BF2964-6764-FB45-9740-8FABA9FB3497}"/>
    <dgm:cxn modelId="{2A20C462-5A2E-4D48-A8A2-E0D7FCE2D647}" type="presOf" srcId="{8548B78D-4747-1E4A-93AD-60AE186460EC}" destId="{1671CCDD-6C2E-43DE-A152-B72814A2E742}" srcOrd="0" destOrd="0" presId="urn:microsoft.com/office/officeart/2018/5/layout/IconCircleLabelList"/>
    <dgm:cxn modelId="{DCE6BE69-46E2-3F4C-9CD7-5302728660BC}" type="presOf" srcId="{4CA113D6-34E2-214E-8508-CF0F13A51543}" destId="{5D734A9A-7BD1-4820-9619-DBE1AA08EE11}" srcOrd="0" destOrd="0" presId="urn:microsoft.com/office/officeart/2018/5/layout/IconCircleLabelList"/>
    <dgm:cxn modelId="{A2BC7E8D-3EC0-F84B-815A-05BDCF7D6FA1}" srcId="{6F851AC0-5577-8143-86B2-0BBCB739E920}" destId="{4A392C42-6127-CB41-AB1D-60C30B00FBE5}" srcOrd="1" destOrd="0" parTransId="{14B9FEFB-6236-7643-9F07-E9E0558B5847}" sibTransId="{9D6A1C8C-3B0B-2043-9A0F-28096B2FE539}"/>
    <dgm:cxn modelId="{75A25B92-5F94-854F-BE9D-7B7A21186B86}" srcId="{6F851AC0-5577-8143-86B2-0BBCB739E920}" destId="{4CA113D6-34E2-214E-8508-CF0F13A51543}" srcOrd="0" destOrd="0" parTransId="{0C9B8ECA-237A-B14A-9D52-008571F4C49C}" sibTransId="{7FB8B79A-FC59-B242-9518-70B9875D861E}"/>
    <dgm:cxn modelId="{123BEC9C-0B40-D54C-85A0-B7B84A5205D0}" type="presOf" srcId="{4A392C42-6127-CB41-AB1D-60C30B00FBE5}" destId="{4BE55B42-DFE1-4283-B952-693E337FD2FF}" srcOrd="0" destOrd="0" presId="urn:microsoft.com/office/officeart/2018/5/layout/IconCircleLabelList"/>
    <dgm:cxn modelId="{5F1287B1-51C4-4F42-869E-88453D791E1C}" type="presOf" srcId="{DAC8E17E-860A-3B40-8BD4-053EACDCF53F}" destId="{5C251E56-F770-49AD-A26E-BC8D56A092A0}" srcOrd="0" destOrd="0" presId="urn:microsoft.com/office/officeart/2018/5/layout/IconCircleLabelList"/>
    <dgm:cxn modelId="{A1D302B6-7F0C-3446-B74C-84DB558B3593}" srcId="{6F851AC0-5577-8143-86B2-0BBCB739E920}" destId="{DAC8E17E-860A-3B40-8BD4-053EACDCF53F}" srcOrd="2" destOrd="0" parTransId="{6124915D-CD7C-764F-AADA-60885ED382C7}" sibTransId="{7CDC24EB-9D6E-AB47-9653-4650E3B5FBFD}"/>
    <dgm:cxn modelId="{7CF2ECD6-7A05-BE4B-9C1F-6A251C27A877}" srcId="{6F851AC0-5577-8143-86B2-0BBCB739E920}" destId="{F86D5D7B-6D20-CE47-A1BE-0B1C9010423D}" srcOrd="4" destOrd="0" parTransId="{2FE419CE-F33C-7D47-97E3-6FC1F684534D}" sibTransId="{D3330A95-E3C2-1F47-A7FB-62F9B80B176B}"/>
    <dgm:cxn modelId="{1E7C7205-E997-A64A-BD25-665957B65138}" type="presParOf" srcId="{76CE44D8-89F7-4541-A81F-A26F4B9E4B8B}" destId="{D97C9B60-F9DE-45FD-9CB7-FCC979614591}" srcOrd="0" destOrd="0" presId="urn:microsoft.com/office/officeart/2018/5/layout/IconCircleLabelList"/>
    <dgm:cxn modelId="{470CA836-601B-4246-B27C-F5C3ADE26E9E}" type="presParOf" srcId="{D97C9B60-F9DE-45FD-9CB7-FCC979614591}" destId="{3F5FD7D0-01F5-463E-BC23-F91CAF855B0B}" srcOrd="0" destOrd="0" presId="urn:microsoft.com/office/officeart/2018/5/layout/IconCircleLabelList"/>
    <dgm:cxn modelId="{D933350E-96F1-AA4C-B38F-30A24C0C4BAC}" type="presParOf" srcId="{D97C9B60-F9DE-45FD-9CB7-FCC979614591}" destId="{915DC3FD-ED79-431F-9DDC-BAF6E1DD98A1}" srcOrd="1" destOrd="0" presId="urn:microsoft.com/office/officeart/2018/5/layout/IconCircleLabelList"/>
    <dgm:cxn modelId="{7EAEC6C6-63A6-2140-B8C7-9E3559F3B09A}" type="presParOf" srcId="{D97C9B60-F9DE-45FD-9CB7-FCC979614591}" destId="{2BD4B1DD-BC02-4E2D-8CF4-0E9901BE1BEF}" srcOrd="2" destOrd="0" presId="urn:microsoft.com/office/officeart/2018/5/layout/IconCircleLabelList"/>
    <dgm:cxn modelId="{6F1D9A76-8862-684E-B172-1C5B084D1C15}" type="presParOf" srcId="{D97C9B60-F9DE-45FD-9CB7-FCC979614591}" destId="{5D734A9A-7BD1-4820-9619-DBE1AA08EE11}" srcOrd="3" destOrd="0" presId="urn:microsoft.com/office/officeart/2018/5/layout/IconCircleLabelList"/>
    <dgm:cxn modelId="{19022D2F-EA25-2247-B678-30B3128E6D61}" type="presParOf" srcId="{76CE44D8-89F7-4541-A81F-A26F4B9E4B8B}" destId="{1B7FA66D-328E-443B-8E67-D6DD6703A1FF}" srcOrd="1" destOrd="0" presId="urn:microsoft.com/office/officeart/2018/5/layout/IconCircleLabelList"/>
    <dgm:cxn modelId="{7985AD4F-8F3F-8746-A02B-410B735835B2}" type="presParOf" srcId="{76CE44D8-89F7-4541-A81F-A26F4B9E4B8B}" destId="{585EDD4F-3FD0-44F1-B00E-531DA02889CB}" srcOrd="2" destOrd="0" presId="urn:microsoft.com/office/officeart/2018/5/layout/IconCircleLabelList"/>
    <dgm:cxn modelId="{3994D39D-82C4-D74F-8D25-174513E3CABC}" type="presParOf" srcId="{585EDD4F-3FD0-44F1-B00E-531DA02889CB}" destId="{D3A1B453-3042-4BB4-BF0F-2A6CDEE73978}" srcOrd="0" destOrd="0" presId="urn:microsoft.com/office/officeart/2018/5/layout/IconCircleLabelList"/>
    <dgm:cxn modelId="{06375293-3C56-8549-9526-E437DCE384B8}" type="presParOf" srcId="{585EDD4F-3FD0-44F1-B00E-531DA02889CB}" destId="{BFCDCA6E-AFC7-407C-BD53-043D377D92E5}" srcOrd="1" destOrd="0" presId="urn:microsoft.com/office/officeart/2018/5/layout/IconCircleLabelList"/>
    <dgm:cxn modelId="{8C7795DC-3817-D740-A6EF-B64113E62231}" type="presParOf" srcId="{585EDD4F-3FD0-44F1-B00E-531DA02889CB}" destId="{1072EBFC-D70F-48C8-8004-23B16144742B}" srcOrd="2" destOrd="0" presId="urn:microsoft.com/office/officeart/2018/5/layout/IconCircleLabelList"/>
    <dgm:cxn modelId="{2DF84C5F-4D7D-524E-84E8-AB70444747E3}" type="presParOf" srcId="{585EDD4F-3FD0-44F1-B00E-531DA02889CB}" destId="{4BE55B42-DFE1-4283-B952-693E337FD2FF}" srcOrd="3" destOrd="0" presId="urn:microsoft.com/office/officeart/2018/5/layout/IconCircleLabelList"/>
    <dgm:cxn modelId="{9146B473-E0C7-654C-B546-60DD37177F3C}" type="presParOf" srcId="{76CE44D8-89F7-4541-A81F-A26F4B9E4B8B}" destId="{BF7D4DE4-49A8-4457-9C9F-A729FA5F08B9}" srcOrd="3" destOrd="0" presId="urn:microsoft.com/office/officeart/2018/5/layout/IconCircleLabelList"/>
    <dgm:cxn modelId="{09B73364-B42F-2C48-AA98-E15209B2CE4F}" type="presParOf" srcId="{76CE44D8-89F7-4541-A81F-A26F4B9E4B8B}" destId="{A94B0F7D-CBF8-4826-8C75-F9929305F043}" srcOrd="4" destOrd="0" presId="urn:microsoft.com/office/officeart/2018/5/layout/IconCircleLabelList"/>
    <dgm:cxn modelId="{F38FB36E-3800-B848-9CA0-DBE802A00C25}" type="presParOf" srcId="{A94B0F7D-CBF8-4826-8C75-F9929305F043}" destId="{5A53E170-01C8-46CD-A5C4-89883D34A7CD}" srcOrd="0" destOrd="0" presId="urn:microsoft.com/office/officeart/2018/5/layout/IconCircleLabelList"/>
    <dgm:cxn modelId="{EE664390-B61D-5243-B63A-FEA71CEA4EA3}" type="presParOf" srcId="{A94B0F7D-CBF8-4826-8C75-F9929305F043}" destId="{50EDA77B-6D64-474D-B2C8-785364078BB7}" srcOrd="1" destOrd="0" presId="urn:microsoft.com/office/officeart/2018/5/layout/IconCircleLabelList"/>
    <dgm:cxn modelId="{3DCEDC10-0780-3847-BEDE-B21B38DF90DC}" type="presParOf" srcId="{A94B0F7D-CBF8-4826-8C75-F9929305F043}" destId="{47212164-BCD7-4508-95FB-99D9119B524D}" srcOrd="2" destOrd="0" presId="urn:microsoft.com/office/officeart/2018/5/layout/IconCircleLabelList"/>
    <dgm:cxn modelId="{8EE2047D-7135-8B47-A4D1-BA73B395ECEB}" type="presParOf" srcId="{A94B0F7D-CBF8-4826-8C75-F9929305F043}" destId="{5C251E56-F770-49AD-A26E-BC8D56A092A0}" srcOrd="3" destOrd="0" presId="urn:microsoft.com/office/officeart/2018/5/layout/IconCircleLabelList"/>
    <dgm:cxn modelId="{6A6F3ADF-4335-4F4B-9786-CF484BB33000}" type="presParOf" srcId="{76CE44D8-89F7-4541-A81F-A26F4B9E4B8B}" destId="{56CD3C43-7223-4839-906B-BEAFE6ED41E1}" srcOrd="5" destOrd="0" presId="urn:microsoft.com/office/officeart/2018/5/layout/IconCircleLabelList"/>
    <dgm:cxn modelId="{F0FC8121-906B-154B-8E1D-62560146F4E5}" type="presParOf" srcId="{76CE44D8-89F7-4541-A81F-A26F4B9E4B8B}" destId="{600B8AD5-369F-4088-ACCD-DD030BF19C64}" srcOrd="6" destOrd="0" presId="urn:microsoft.com/office/officeart/2018/5/layout/IconCircleLabelList"/>
    <dgm:cxn modelId="{5C72FDFE-A8E2-844F-8A08-E62F255A57FB}" type="presParOf" srcId="{600B8AD5-369F-4088-ACCD-DD030BF19C64}" destId="{66C892D4-DD99-4FD8-9BDF-280BA148E3F9}" srcOrd="0" destOrd="0" presId="urn:microsoft.com/office/officeart/2018/5/layout/IconCircleLabelList"/>
    <dgm:cxn modelId="{34BCE5FA-DA2F-514D-8472-E18BB48320D7}" type="presParOf" srcId="{600B8AD5-369F-4088-ACCD-DD030BF19C64}" destId="{074B6AD5-45C0-4666-985A-A98DA28EF095}" srcOrd="1" destOrd="0" presId="urn:microsoft.com/office/officeart/2018/5/layout/IconCircleLabelList"/>
    <dgm:cxn modelId="{F9A9B424-0DA9-1F4F-83A8-6B2F4FB5C4B3}" type="presParOf" srcId="{600B8AD5-369F-4088-ACCD-DD030BF19C64}" destId="{9A0547E8-1B48-420C-B050-441DCFBFB3A9}" srcOrd="2" destOrd="0" presId="urn:microsoft.com/office/officeart/2018/5/layout/IconCircleLabelList"/>
    <dgm:cxn modelId="{E059564E-9333-004E-A4BF-6D8B49E79F39}" type="presParOf" srcId="{600B8AD5-369F-4088-ACCD-DD030BF19C64}" destId="{1671CCDD-6C2E-43DE-A152-B72814A2E742}" srcOrd="3" destOrd="0" presId="urn:microsoft.com/office/officeart/2018/5/layout/IconCircleLabelList"/>
    <dgm:cxn modelId="{0C1626D6-3747-DC49-B858-3C5DA9FC87E5}" type="presParOf" srcId="{76CE44D8-89F7-4541-A81F-A26F4B9E4B8B}" destId="{14261459-9028-4C5D-9C17-2EBFB35DA90F}" srcOrd="7" destOrd="0" presId="urn:microsoft.com/office/officeart/2018/5/layout/IconCircleLabelList"/>
    <dgm:cxn modelId="{A69032F6-1DB0-AA4F-92FC-4AC0142B96D3}" type="presParOf" srcId="{76CE44D8-89F7-4541-A81F-A26F4B9E4B8B}" destId="{D75E74E2-663E-48F5-8F05-1BEAB6DC69D3}" srcOrd="8" destOrd="0" presId="urn:microsoft.com/office/officeart/2018/5/layout/IconCircleLabelList"/>
    <dgm:cxn modelId="{B2728285-93B1-EB49-9000-F26A9F129F59}" type="presParOf" srcId="{D75E74E2-663E-48F5-8F05-1BEAB6DC69D3}" destId="{13945973-6C69-4272-A21A-E3A15F6F6578}" srcOrd="0" destOrd="0" presId="urn:microsoft.com/office/officeart/2018/5/layout/IconCircleLabelList"/>
    <dgm:cxn modelId="{0BC7790E-67CA-9846-9A6A-1172D41DC6F0}" type="presParOf" srcId="{D75E74E2-663E-48F5-8F05-1BEAB6DC69D3}" destId="{97F8C145-91B4-4A9A-B9CE-AB2401240C57}" srcOrd="1" destOrd="0" presId="urn:microsoft.com/office/officeart/2018/5/layout/IconCircleLabelList"/>
    <dgm:cxn modelId="{AD65F28A-FC77-DA43-AA2A-7979F9D128A9}" type="presParOf" srcId="{D75E74E2-663E-48F5-8F05-1BEAB6DC69D3}" destId="{EDEAC7AF-6717-4170-A414-D1248458483F}" srcOrd="2" destOrd="0" presId="urn:microsoft.com/office/officeart/2018/5/layout/IconCircleLabelList"/>
    <dgm:cxn modelId="{385C01FB-5AC2-6E45-9063-841A231B9DE3}" type="presParOf" srcId="{D75E74E2-663E-48F5-8F05-1BEAB6DC69D3}" destId="{4F68A6F4-B8BC-445B-A749-BD313B227E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C8ED3F-ED4B-43CF-A172-4C3819D9F9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FE37463E-6BCC-41FC-AABE-31063FCC43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Pratique </a:t>
          </a:r>
          <a:endParaRPr lang="en-US" dirty="0"/>
        </a:p>
      </dgm:t>
    </dgm:pt>
    <dgm:pt modelId="{F9612B1B-6D74-422B-869A-97AA921CF665}" type="parTrans" cxnId="{30771085-6231-4A1D-B600-B419453D115F}">
      <dgm:prSet/>
      <dgm:spPr/>
      <dgm:t>
        <a:bodyPr/>
        <a:lstStyle/>
        <a:p>
          <a:endParaRPr lang="en-US"/>
        </a:p>
      </dgm:t>
    </dgm:pt>
    <dgm:pt modelId="{310AFE79-7D9E-4B8C-A74A-B59261D9A962}" type="sibTrans" cxnId="{30771085-6231-4A1D-B600-B419453D115F}">
      <dgm:prSet/>
      <dgm:spPr/>
      <dgm:t>
        <a:bodyPr/>
        <a:lstStyle/>
        <a:p>
          <a:endParaRPr lang="en-US"/>
        </a:p>
      </dgm:t>
    </dgm:pt>
    <dgm:pt modelId="{AE876B55-9C79-4C5D-8187-75A43BB5A0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Connaissance</a:t>
          </a:r>
          <a:endParaRPr lang="en-US"/>
        </a:p>
      </dgm:t>
    </dgm:pt>
    <dgm:pt modelId="{DCE71C8E-E51D-4892-B026-09D864C8DC86}" type="parTrans" cxnId="{EBAEAE31-95CF-4CB1-99E4-3E6E525A5A48}">
      <dgm:prSet/>
      <dgm:spPr/>
      <dgm:t>
        <a:bodyPr/>
        <a:lstStyle/>
        <a:p>
          <a:endParaRPr lang="en-US"/>
        </a:p>
      </dgm:t>
    </dgm:pt>
    <dgm:pt modelId="{E5D1565D-9101-4036-BF30-43D4C107573C}" type="sibTrans" cxnId="{EBAEAE31-95CF-4CB1-99E4-3E6E525A5A48}">
      <dgm:prSet/>
      <dgm:spPr/>
      <dgm:t>
        <a:bodyPr/>
        <a:lstStyle/>
        <a:p>
          <a:endParaRPr lang="en-US"/>
        </a:p>
      </dgm:t>
    </dgm:pt>
    <dgm:pt modelId="{FD666921-C2FA-4A39-B39D-93A8F7430E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Cas Concret </a:t>
          </a:r>
          <a:endParaRPr lang="en-US"/>
        </a:p>
      </dgm:t>
    </dgm:pt>
    <dgm:pt modelId="{B2646426-DAC2-4837-9B51-1C016D4783DE}" type="parTrans" cxnId="{D11F7295-D1BB-4549-B70F-A97576AA1B3B}">
      <dgm:prSet/>
      <dgm:spPr/>
      <dgm:t>
        <a:bodyPr/>
        <a:lstStyle/>
        <a:p>
          <a:endParaRPr lang="en-US"/>
        </a:p>
      </dgm:t>
    </dgm:pt>
    <dgm:pt modelId="{92B34BDA-32D1-4E41-AFA1-E9EBDC4146FE}" type="sibTrans" cxnId="{D11F7295-D1BB-4549-B70F-A97576AA1B3B}">
      <dgm:prSet/>
      <dgm:spPr/>
      <dgm:t>
        <a:bodyPr/>
        <a:lstStyle/>
        <a:p>
          <a:endParaRPr lang="en-US"/>
        </a:p>
      </dgm:t>
    </dgm:pt>
    <dgm:pt modelId="{E982C95D-BD6D-47B7-A267-6C895BB8A5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Gestion d’équipe </a:t>
          </a:r>
          <a:endParaRPr lang="en-US"/>
        </a:p>
      </dgm:t>
    </dgm:pt>
    <dgm:pt modelId="{ACEEF1D4-A281-484E-B47C-A1538FD647E1}" type="parTrans" cxnId="{B912B415-4F00-4D27-8128-8AF7AF2630CC}">
      <dgm:prSet/>
      <dgm:spPr/>
      <dgm:t>
        <a:bodyPr/>
        <a:lstStyle/>
        <a:p>
          <a:endParaRPr lang="en-US"/>
        </a:p>
      </dgm:t>
    </dgm:pt>
    <dgm:pt modelId="{E46E1E53-E0D2-4D46-B357-D9231C059199}" type="sibTrans" cxnId="{B912B415-4F00-4D27-8128-8AF7AF2630CC}">
      <dgm:prSet/>
      <dgm:spPr/>
      <dgm:t>
        <a:bodyPr/>
        <a:lstStyle/>
        <a:p>
          <a:endParaRPr lang="en-US"/>
        </a:p>
      </dgm:t>
    </dgm:pt>
    <dgm:pt modelId="{1F85A031-9158-E04F-898D-D5F6590D71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Prévisionnelle</a:t>
          </a:r>
        </a:p>
      </dgm:t>
    </dgm:pt>
    <dgm:pt modelId="{B951CD9D-386A-F74E-B14A-0625FF27B77A}" type="parTrans" cxnId="{92B90197-4C82-B842-965C-CC891E415612}">
      <dgm:prSet/>
      <dgm:spPr/>
      <dgm:t>
        <a:bodyPr/>
        <a:lstStyle/>
        <a:p>
          <a:endParaRPr lang="fr-FR"/>
        </a:p>
      </dgm:t>
    </dgm:pt>
    <dgm:pt modelId="{6763EEFC-1EE9-ED42-95CD-19E7CC97AE47}" type="sibTrans" cxnId="{92B90197-4C82-B842-965C-CC891E415612}">
      <dgm:prSet/>
      <dgm:spPr/>
      <dgm:t>
        <a:bodyPr/>
        <a:lstStyle/>
        <a:p>
          <a:endParaRPr lang="fr-FR"/>
        </a:p>
      </dgm:t>
    </dgm:pt>
    <dgm:pt modelId="{AB3EAFD0-FD49-4934-8E61-78F621EEFA28}" type="pres">
      <dgm:prSet presAssocID="{AEC8ED3F-ED4B-43CF-A172-4C3819D9F9AC}" presName="root" presStyleCnt="0">
        <dgm:presLayoutVars>
          <dgm:dir/>
          <dgm:resizeHandles val="exact"/>
        </dgm:presLayoutVars>
      </dgm:prSet>
      <dgm:spPr/>
    </dgm:pt>
    <dgm:pt modelId="{DC46528D-EA2C-41F6-830C-B40822D0C2E5}" type="pres">
      <dgm:prSet presAssocID="{FE37463E-6BCC-41FC-AABE-31063FCC43C5}" presName="compNode" presStyleCnt="0"/>
      <dgm:spPr/>
    </dgm:pt>
    <dgm:pt modelId="{F8D6F5A5-E6B6-476F-9E05-D8497858079B}" type="pres">
      <dgm:prSet presAssocID="{FE37463E-6BCC-41FC-AABE-31063FCC43C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DCC663-201C-4170-8E69-59804200A899}" type="pres">
      <dgm:prSet presAssocID="{FE37463E-6BCC-41FC-AABE-31063FCC43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5C27DCB-8CDB-4A4D-811D-3618C608984D}" type="pres">
      <dgm:prSet presAssocID="{FE37463E-6BCC-41FC-AABE-31063FCC43C5}" presName="spaceRect" presStyleCnt="0"/>
      <dgm:spPr/>
    </dgm:pt>
    <dgm:pt modelId="{0A4FB7BE-C46F-4756-BB8D-E76F4DABD56E}" type="pres">
      <dgm:prSet presAssocID="{FE37463E-6BCC-41FC-AABE-31063FCC43C5}" presName="textRect" presStyleLbl="revTx" presStyleIdx="0" presStyleCnt="5">
        <dgm:presLayoutVars>
          <dgm:chMax val="1"/>
          <dgm:chPref val="1"/>
        </dgm:presLayoutVars>
      </dgm:prSet>
      <dgm:spPr/>
    </dgm:pt>
    <dgm:pt modelId="{B3DC1AA6-F001-4E00-A953-478FE6201599}" type="pres">
      <dgm:prSet presAssocID="{310AFE79-7D9E-4B8C-A74A-B59261D9A962}" presName="sibTrans" presStyleCnt="0"/>
      <dgm:spPr/>
    </dgm:pt>
    <dgm:pt modelId="{C4758409-B73C-46B3-BC13-31390C6C9226}" type="pres">
      <dgm:prSet presAssocID="{AE876B55-9C79-4C5D-8187-75A43BB5A0B7}" presName="compNode" presStyleCnt="0"/>
      <dgm:spPr/>
    </dgm:pt>
    <dgm:pt modelId="{9F69D114-57D6-431F-917C-593D0C9C5AC2}" type="pres">
      <dgm:prSet presAssocID="{AE876B55-9C79-4C5D-8187-75A43BB5A0B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2189E0-F2D9-4BA4-8B72-4C2998551F62}" type="pres">
      <dgm:prSet presAssocID="{AE876B55-9C79-4C5D-8187-75A43BB5A0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C89BA8-5B39-4428-8CF3-15F9C8B3E9C7}" type="pres">
      <dgm:prSet presAssocID="{AE876B55-9C79-4C5D-8187-75A43BB5A0B7}" presName="spaceRect" presStyleCnt="0"/>
      <dgm:spPr/>
    </dgm:pt>
    <dgm:pt modelId="{2A988151-A448-4A4A-99F0-EC4D91FF6B8F}" type="pres">
      <dgm:prSet presAssocID="{AE876B55-9C79-4C5D-8187-75A43BB5A0B7}" presName="textRect" presStyleLbl="revTx" presStyleIdx="1" presStyleCnt="5">
        <dgm:presLayoutVars>
          <dgm:chMax val="1"/>
          <dgm:chPref val="1"/>
        </dgm:presLayoutVars>
      </dgm:prSet>
      <dgm:spPr/>
    </dgm:pt>
    <dgm:pt modelId="{65404304-4E03-4A06-A164-7C02E0D355C6}" type="pres">
      <dgm:prSet presAssocID="{E5D1565D-9101-4036-BF30-43D4C107573C}" presName="sibTrans" presStyleCnt="0"/>
      <dgm:spPr/>
    </dgm:pt>
    <dgm:pt modelId="{31334DAD-41F2-4772-8687-1D66905F7508}" type="pres">
      <dgm:prSet presAssocID="{FD666921-C2FA-4A39-B39D-93A8F7430EAD}" presName="compNode" presStyleCnt="0"/>
      <dgm:spPr/>
    </dgm:pt>
    <dgm:pt modelId="{EE4EA4B0-117C-45C9-955D-200E1F6E9864}" type="pres">
      <dgm:prSet presAssocID="{FD666921-C2FA-4A39-B39D-93A8F7430E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9A4CA5D-51C3-4522-8831-D509C7F4F2DE}" type="pres">
      <dgm:prSet presAssocID="{FD666921-C2FA-4A39-B39D-93A8F7430E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656D746-FEC2-4B01-B1B5-86DAECCABD8C}" type="pres">
      <dgm:prSet presAssocID="{FD666921-C2FA-4A39-B39D-93A8F7430EAD}" presName="spaceRect" presStyleCnt="0"/>
      <dgm:spPr/>
    </dgm:pt>
    <dgm:pt modelId="{FE22640A-5959-4D03-A01B-42FE6B104910}" type="pres">
      <dgm:prSet presAssocID="{FD666921-C2FA-4A39-B39D-93A8F7430EAD}" presName="textRect" presStyleLbl="revTx" presStyleIdx="2" presStyleCnt="5">
        <dgm:presLayoutVars>
          <dgm:chMax val="1"/>
          <dgm:chPref val="1"/>
        </dgm:presLayoutVars>
      </dgm:prSet>
      <dgm:spPr/>
    </dgm:pt>
    <dgm:pt modelId="{3CEFA1FA-093C-4270-BD66-29BC2E643D83}" type="pres">
      <dgm:prSet presAssocID="{92B34BDA-32D1-4E41-AFA1-E9EBDC4146FE}" presName="sibTrans" presStyleCnt="0"/>
      <dgm:spPr/>
    </dgm:pt>
    <dgm:pt modelId="{C85BB5B1-96B2-4596-8941-C6190A780A3E}" type="pres">
      <dgm:prSet presAssocID="{E982C95D-BD6D-47B7-A267-6C895BB8A54B}" presName="compNode" presStyleCnt="0"/>
      <dgm:spPr/>
    </dgm:pt>
    <dgm:pt modelId="{9892C78E-C7EB-4DAA-9A98-6A9F2CB32662}" type="pres">
      <dgm:prSet presAssocID="{E982C95D-BD6D-47B7-A267-6C895BB8A54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41ABC1C-70DD-44CF-8C26-C1FA530FBCD2}" type="pres">
      <dgm:prSet presAssocID="{E982C95D-BD6D-47B7-A267-6C895BB8A54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6C70CC0D-E806-423F-8C35-21F5CEC9C82D}" type="pres">
      <dgm:prSet presAssocID="{E982C95D-BD6D-47B7-A267-6C895BB8A54B}" presName="spaceRect" presStyleCnt="0"/>
      <dgm:spPr/>
    </dgm:pt>
    <dgm:pt modelId="{B63D7EB9-69E8-4615-B41D-DB479AB44060}" type="pres">
      <dgm:prSet presAssocID="{E982C95D-BD6D-47B7-A267-6C895BB8A54B}" presName="textRect" presStyleLbl="revTx" presStyleIdx="3" presStyleCnt="5">
        <dgm:presLayoutVars>
          <dgm:chMax val="1"/>
          <dgm:chPref val="1"/>
        </dgm:presLayoutVars>
      </dgm:prSet>
      <dgm:spPr/>
    </dgm:pt>
    <dgm:pt modelId="{E795709A-AB09-9A42-BAB0-C4E20A937EF8}" type="pres">
      <dgm:prSet presAssocID="{E46E1E53-E0D2-4D46-B357-D9231C059199}" presName="sibTrans" presStyleCnt="0"/>
      <dgm:spPr/>
    </dgm:pt>
    <dgm:pt modelId="{2CB7064D-174B-EF4A-ABDB-570385EC14EF}" type="pres">
      <dgm:prSet presAssocID="{1F85A031-9158-E04F-898D-D5F6590D710D}" presName="compNode" presStyleCnt="0"/>
      <dgm:spPr/>
    </dgm:pt>
    <dgm:pt modelId="{C5CB4B13-9D0C-A742-9CAE-18DE0473BBED}" type="pres">
      <dgm:prSet presAssocID="{1F85A031-9158-E04F-898D-D5F6590D710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0E35522-7458-BB43-A391-DB2D180094D2}" type="pres">
      <dgm:prSet presAssocID="{1F85A031-9158-E04F-898D-D5F6590D71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 avec un remplissage uni"/>
        </a:ext>
      </dgm:extLst>
    </dgm:pt>
    <dgm:pt modelId="{C0667745-D754-D842-B9FC-EE3E00D36936}" type="pres">
      <dgm:prSet presAssocID="{1F85A031-9158-E04F-898D-D5F6590D710D}" presName="spaceRect" presStyleCnt="0"/>
      <dgm:spPr/>
    </dgm:pt>
    <dgm:pt modelId="{9BF3D17F-9BC1-3048-91F4-6B9F4BE98F66}" type="pres">
      <dgm:prSet presAssocID="{1F85A031-9158-E04F-898D-D5F6590D710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CBB7E0E-ADFD-F44C-8AAE-B76E0F53D09A}" type="presOf" srcId="{FE37463E-6BCC-41FC-AABE-31063FCC43C5}" destId="{0A4FB7BE-C46F-4756-BB8D-E76F4DABD56E}" srcOrd="0" destOrd="0" presId="urn:microsoft.com/office/officeart/2018/5/layout/IconLeafLabelList"/>
    <dgm:cxn modelId="{B912B415-4F00-4D27-8128-8AF7AF2630CC}" srcId="{AEC8ED3F-ED4B-43CF-A172-4C3819D9F9AC}" destId="{E982C95D-BD6D-47B7-A267-6C895BB8A54B}" srcOrd="3" destOrd="0" parTransId="{ACEEF1D4-A281-484E-B47C-A1538FD647E1}" sibTransId="{E46E1E53-E0D2-4D46-B357-D9231C059199}"/>
    <dgm:cxn modelId="{037C102C-DAA5-D54E-96EB-0373671D27E3}" type="presOf" srcId="{AE876B55-9C79-4C5D-8187-75A43BB5A0B7}" destId="{2A988151-A448-4A4A-99F0-EC4D91FF6B8F}" srcOrd="0" destOrd="0" presId="urn:microsoft.com/office/officeart/2018/5/layout/IconLeafLabelList"/>
    <dgm:cxn modelId="{EBAEAE31-95CF-4CB1-99E4-3E6E525A5A48}" srcId="{AEC8ED3F-ED4B-43CF-A172-4C3819D9F9AC}" destId="{AE876B55-9C79-4C5D-8187-75A43BB5A0B7}" srcOrd="1" destOrd="0" parTransId="{DCE71C8E-E51D-4892-B026-09D864C8DC86}" sibTransId="{E5D1565D-9101-4036-BF30-43D4C107573C}"/>
    <dgm:cxn modelId="{955DEC45-A170-4999-9060-79006663096C}" type="presOf" srcId="{AEC8ED3F-ED4B-43CF-A172-4C3819D9F9AC}" destId="{AB3EAFD0-FD49-4934-8E61-78F621EEFA28}" srcOrd="0" destOrd="0" presId="urn:microsoft.com/office/officeart/2018/5/layout/IconLeafLabelList"/>
    <dgm:cxn modelId="{98560F4C-1A33-2E4F-A2CC-AB61E365C911}" type="presOf" srcId="{FD666921-C2FA-4A39-B39D-93A8F7430EAD}" destId="{FE22640A-5959-4D03-A01B-42FE6B104910}" srcOrd="0" destOrd="0" presId="urn:microsoft.com/office/officeart/2018/5/layout/IconLeafLabelList"/>
    <dgm:cxn modelId="{30771085-6231-4A1D-B600-B419453D115F}" srcId="{AEC8ED3F-ED4B-43CF-A172-4C3819D9F9AC}" destId="{FE37463E-6BCC-41FC-AABE-31063FCC43C5}" srcOrd="0" destOrd="0" parTransId="{F9612B1B-6D74-422B-869A-97AA921CF665}" sibTransId="{310AFE79-7D9E-4B8C-A74A-B59261D9A962}"/>
    <dgm:cxn modelId="{D11F7295-D1BB-4549-B70F-A97576AA1B3B}" srcId="{AEC8ED3F-ED4B-43CF-A172-4C3819D9F9AC}" destId="{FD666921-C2FA-4A39-B39D-93A8F7430EAD}" srcOrd="2" destOrd="0" parTransId="{B2646426-DAC2-4837-9B51-1C016D4783DE}" sibTransId="{92B34BDA-32D1-4E41-AFA1-E9EBDC4146FE}"/>
    <dgm:cxn modelId="{92B90197-4C82-B842-965C-CC891E415612}" srcId="{AEC8ED3F-ED4B-43CF-A172-4C3819D9F9AC}" destId="{1F85A031-9158-E04F-898D-D5F6590D710D}" srcOrd="4" destOrd="0" parTransId="{B951CD9D-386A-F74E-B14A-0625FF27B77A}" sibTransId="{6763EEFC-1EE9-ED42-95CD-19E7CC97AE47}"/>
    <dgm:cxn modelId="{811290AF-DE7D-A842-B6CC-D576AA6B09F7}" type="presOf" srcId="{E982C95D-BD6D-47B7-A267-6C895BB8A54B}" destId="{B63D7EB9-69E8-4615-B41D-DB479AB44060}" srcOrd="0" destOrd="0" presId="urn:microsoft.com/office/officeart/2018/5/layout/IconLeafLabelList"/>
    <dgm:cxn modelId="{C7E11DF0-A2EF-8741-B636-EC4B6B99F8E7}" type="presOf" srcId="{1F85A031-9158-E04F-898D-D5F6590D710D}" destId="{9BF3D17F-9BC1-3048-91F4-6B9F4BE98F66}" srcOrd="0" destOrd="0" presId="urn:microsoft.com/office/officeart/2018/5/layout/IconLeafLabelList"/>
    <dgm:cxn modelId="{F66DEC77-E6AF-C64D-B961-2E4B8EE320DF}" type="presParOf" srcId="{AB3EAFD0-FD49-4934-8E61-78F621EEFA28}" destId="{DC46528D-EA2C-41F6-830C-B40822D0C2E5}" srcOrd="0" destOrd="0" presId="urn:microsoft.com/office/officeart/2018/5/layout/IconLeafLabelList"/>
    <dgm:cxn modelId="{F2E29670-4CC1-A84C-B06E-436E206EBC1C}" type="presParOf" srcId="{DC46528D-EA2C-41F6-830C-B40822D0C2E5}" destId="{F8D6F5A5-E6B6-476F-9E05-D8497858079B}" srcOrd="0" destOrd="0" presId="urn:microsoft.com/office/officeart/2018/5/layout/IconLeafLabelList"/>
    <dgm:cxn modelId="{2553A0A3-B78F-CE49-B3AD-4CCBC4B4D5EF}" type="presParOf" srcId="{DC46528D-EA2C-41F6-830C-B40822D0C2E5}" destId="{EADCC663-201C-4170-8E69-59804200A899}" srcOrd="1" destOrd="0" presId="urn:microsoft.com/office/officeart/2018/5/layout/IconLeafLabelList"/>
    <dgm:cxn modelId="{96BE9CCE-66B6-2C48-AA40-8A437D42251D}" type="presParOf" srcId="{DC46528D-EA2C-41F6-830C-B40822D0C2E5}" destId="{85C27DCB-8CDB-4A4D-811D-3618C608984D}" srcOrd="2" destOrd="0" presId="urn:microsoft.com/office/officeart/2018/5/layout/IconLeafLabelList"/>
    <dgm:cxn modelId="{8C9D7AE0-96A9-2F44-945C-FA43AE37A7CC}" type="presParOf" srcId="{DC46528D-EA2C-41F6-830C-B40822D0C2E5}" destId="{0A4FB7BE-C46F-4756-BB8D-E76F4DABD56E}" srcOrd="3" destOrd="0" presId="urn:microsoft.com/office/officeart/2018/5/layout/IconLeafLabelList"/>
    <dgm:cxn modelId="{057C6C54-6890-7045-8A0E-E39877415777}" type="presParOf" srcId="{AB3EAFD0-FD49-4934-8E61-78F621EEFA28}" destId="{B3DC1AA6-F001-4E00-A953-478FE6201599}" srcOrd="1" destOrd="0" presId="urn:microsoft.com/office/officeart/2018/5/layout/IconLeafLabelList"/>
    <dgm:cxn modelId="{A65292AA-0463-9C41-8490-1E801E3EC7C5}" type="presParOf" srcId="{AB3EAFD0-FD49-4934-8E61-78F621EEFA28}" destId="{C4758409-B73C-46B3-BC13-31390C6C9226}" srcOrd="2" destOrd="0" presId="urn:microsoft.com/office/officeart/2018/5/layout/IconLeafLabelList"/>
    <dgm:cxn modelId="{0EC859FE-0C8A-5C4D-BD1D-64DEC94A7FC0}" type="presParOf" srcId="{C4758409-B73C-46B3-BC13-31390C6C9226}" destId="{9F69D114-57D6-431F-917C-593D0C9C5AC2}" srcOrd="0" destOrd="0" presId="urn:microsoft.com/office/officeart/2018/5/layout/IconLeafLabelList"/>
    <dgm:cxn modelId="{8E5CF0E4-E8B5-3F4C-99BE-A2B8765D458E}" type="presParOf" srcId="{C4758409-B73C-46B3-BC13-31390C6C9226}" destId="{012189E0-F2D9-4BA4-8B72-4C2998551F62}" srcOrd="1" destOrd="0" presId="urn:microsoft.com/office/officeart/2018/5/layout/IconLeafLabelList"/>
    <dgm:cxn modelId="{32B556E7-FFED-D146-BDC0-F3B33A909DC6}" type="presParOf" srcId="{C4758409-B73C-46B3-BC13-31390C6C9226}" destId="{49C89BA8-5B39-4428-8CF3-15F9C8B3E9C7}" srcOrd="2" destOrd="0" presId="urn:microsoft.com/office/officeart/2018/5/layout/IconLeafLabelList"/>
    <dgm:cxn modelId="{9D9E8EEF-501D-AE43-A91F-4E7FFBB68B9B}" type="presParOf" srcId="{C4758409-B73C-46B3-BC13-31390C6C9226}" destId="{2A988151-A448-4A4A-99F0-EC4D91FF6B8F}" srcOrd="3" destOrd="0" presId="urn:microsoft.com/office/officeart/2018/5/layout/IconLeafLabelList"/>
    <dgm:cxn modelId="{7D9FB984-9B40-3043-BE9B-BE6458B4A55E}" type="presParOf" srcId="{AB3EAFD0-FD49-4934-8E61-78F621EEFA28}" destId="{65404304-4E03-4A06-A164-7C02E0D355C6}" srcOrd="3" destOrd="0" presId="urn:microsoft.com/office/officeart/2018/5/layout/IconLeafLabelList"/>
    <dgm:cxn modelId="{819813BA-7FA6-854A-9341-C6E186172968}" type="presParOf" srcId="{AB3EAFD0-FD49-4934-8E61-78F621EEFA28}" destId="{31334DAD-41F2-4772-8687-1D66905F7508}" srcOrd="4" destOrd="0" presId="urn:microsoft.com/office/officeart/2018/5/layout/IconLeafLabelList"/>
    <dgm:cxn modelId="{48BADA10-CD5B-254B-B1E8-3D2CBDA12DA4}" type="presParOf" srcId="{31334DAD-41F2-4772-8687-1D66905F7508}" destId="{EE4EA4B0-117C-45C9-955D-200E1F6E9864}" srcOrd="0" destOrd="0" presId="urn:microsoft.com/office/officeart/2018/5/layout/IconLeafLabelList"/>
    <dgm:cxn modelId="{80F983AA-0209-744B-BEAE-F2B31515151C}" type="presParOf" srcId="{31334DAD-41F2-4772-8687-1D66905F7508}" destId="{09A4CA5D-51C3-4522-8831-D509C7F4F2DE}" srcOrd="1" destOrd="0" presId="urn:microsoft.com/office/officeart/2018/5/layout/IconLeafLabelList"/>
    <dgm:cxn modelId="{E04D0812-CCB9-D843-AD3F-9EA2EACA4334}" type="presParOf" srcId="{31334DAD-41F2-4772-8687-1D66905F7508}" destId="{E656D746-FEC2-4B01-B1B5-86DAECCABD8C}" srcOrd="2" destOrd="0" presId="urn:microsoft.com/office/officeart/2018/5/layout/IconLeafLabelList"/>
    <dgm:cxn modelId="{BC2F6D41-7084-4044-83B6-F737F9237E92}" type="presParOf" srcId="{31334DAD-41F2-4772-8687-1D66905F7508}" destId="{FE22640A-5959-4D03-A01B-42FE6B104910}" srcOrd="3" destOrd="0" presId="urn:microsoft.com/office/officeart/2018/5/layout/IconLeafLabelList"/>
    <dgm:cxn modelId="{4E64B21E-E821-0B49-B243-A424F9935E12}" type="presParOf" srcId="{AB3EAFD0-FD49-4934-8E61-78F621EEFA28}" destId="{3CEFA1FA-093C-4270-BD66-29BC2E643D83}" srcOrd="5" destOrd="0" presId="urn:microsoft.com/office/officeart/2018/5/layout/IconLeafLabelList"/>
    <dgm:cxn modelId="{D1F487B0-A81C-A74B-9D49-A3A9B6594C1D}" type="presParOf" srcId="{AB3EAFD0-FD49-4934-8E61-78F621EEFA28}" destId="{C85BB5B1-96B2-4596-8941-C6190A780A3E}" srcOrd="6" destOrd="0" presId="urn:microsoft.com/office/officeart/2018/5/layout/IconLeafLabelList"/>
    <dgm:cxn modelId="{AFB9442C-5407-F54A-BC85-29B978840C9B}" type="presParOf" srcId="{C85BB5B1-96B2-4596-8941-C6190A780A3E}" destId="{9892C78E-C7EB-4DAA-9A98-6A9F2CB32662}" srcOrd="0" destOrd="0" presId="urn:microsoft.com/office/officeart/2018/5/layout/IconLeafLabelList"/>
    <dgm:cxn modelId="{7C704AC4-6328-4F45-9F50-51F048EA2512}" type="presParOf" srcId="{C85BB5B1-96B2-4596-8941-C6190A780A3E}" destId="{141ABC1C-70DD-44CF-8C26-C1FA530FBCD2}" srcOrd="1" destOrd="0" presId="urn:microsoft.com/office/officeart/2018/5/layout/IconLeafLabelList"/>
    <dgm:cxn modelId="{FE8011E1-DCE1-A746-BC83-9C8E2D1E96AB}" type="presParOf" srcId="{C85BB5B1-96B2-4596-8941-C6190A780A3E}" destId="{6C70CC0D-E806-423F-8C35-21F5CEC9C82D}" srcOrd="2" destOrd="0" presId="urn:microsoft.com/office/officeart/2018/5/layout/IconLeafLabelList"/>
    <dgm:cxn modelId="{192CB717-4630-6343-B59A-52FF8F9CFFF1}" type="presParOf" srcId="{C85BB5B1-96B2-4596-8941-C6190A780A3E}" destId="{B63D7EB9-69E8-4615-B41D-DB479AB44060}" srcOrd="3" destOrd="0" presId="urn:microsoft.com/office/officeart/2018/5/layout/IconLeafLabelList"/>
    <dgm:cxn modelId="{A179A46F-B3AE-3E47-9632-495022E45494}" type="presParOf" srcId="{AB3EAFD0-FD49-4934-8E61-78F621EEFA28}" destId="{E795709A-AB09-9A42-BAB0-C4E20A937EF8}" srcOrd="7" destOrd="0" presId="urn:microsoft.com/office/officeart/2018/5/layout/IconLeafLabelList"/>
    <dgm:cxn modelId="{B333693A-8594-874F-ACAB-9A165C55625B}" type="presParOf" srcId="{AB3EAFD0-FD49-4934-8E61-78F621EEFA28}" destId="{2CB7064D-174B-EF4A-ABDB-570385EC14EF}" srcOrd="8" destOrd="0" presId="urn:microsoft.com/office/officeart/2018/5/layout/IconLeafLabelList"/>
    <dgm:cxn modelId="{2CF12F1A-594A-6C49-9F96-88C08F07D822}" type="presParOf" srcId="{2CB7064D-174B-EF4A-ABDB-570385EC14EF}" destId="{C5CB4B13-9D0C-A742-9CAE-18DE0473BBED}" srcOrd="0" destOrd="0" presId="urn:microsoft.com/office/officeart/2018/5/layout/IconLeafLabelList"/>
    <dgm:cxn modelId="{C1BD3CFB-349B-D141-BB6C-EED7E239E23B}" type="presParOf" srcId="{2CB7064D-174B-EF4A-ABDB-570385EC14EF}" destId="{70E35522-7458-BB43-A391-DB2D180094D2}" srcOrd="1" destOrd="0" presId="urn:microsoft.com/office/officeart/2018/5/layout/IconLeafLabelList"/>
    <dgm:cxn modelId="{554A4E60-014F-F74F-8CF4-7968DDE1EAA4}" type="presParOf" srcId="{2CB7064D-174B-EF4A-ABDB-570385EC14EF}" destId="{C0667745-D754-D842-B9FC-EE3E00D36936}" srcOrd="2" destOrd="0" presId="urn:microsoft.com/office/officeart/2018/5/layout/IconLeafLabelList"/>
    <dgm:cxn modelId="{F8376AAA-6FCD-6545-9D9F-DA33531384BF}" type="presParOf" srcId="{2CB7064D-174B-EF4A-ABDB-570385EC14EF}" destId="{9BF3D17F-9BC1-3048-91F4-6B9F4BE98F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4495695" y="2399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4963695" y="7079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3793695" y="311993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300" kern="1200"/>
            <a:t>Préambule</a:t>
          </a:r>
        </a:p>
      </dsp:txBody>
      <dsp:txXfrm>
        <a:off x="3793695" y="3119937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2380695" y="2399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2848695" y="7079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1678695" y="311993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300" kern="1200"/>
            <a:t>Préambule</a:t>
          </a:r>
        </a:p>
      </dsp:txBody>
      <dsp:txXfrm>
        <a:off x="1678695" y="3119937"/>
        <a:ext cx="3600000" cy="720000"/>
      </dsp:txXfrm>
    </dsp:sp>
    <dsp:sp modelId="{D3A1B453-3042-4BB4-BF0F-2A6CDEE73978}">
      <dsp:nvSpPr>
        <dsp:cNvPr id="0" name=""/>
        <dsp:cNvSpPr/>
      </dsp:nvSpPr>
      <dsp:spPr>
        <a:xfrm>
          <a:off x="6610695" y="2399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CA6E-AFC7-407C-BD53-043D377D92E5}">
      <dsp:nvSpPr>
        <dsp:cNvPr id="0" name=""/>
        <dsp:cNvSpPr/>
      </dsp:nvSpPr>
      <dsp:spPr>
        <a:xfrm>
          <a:off x="7078695" y="7079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55B42-DFE1-4283-B952-693E337FD2FF}">
      <dsp:nvSpPr>
        <dsp:cNvPr id="0" name=""/>
        <dsp:cNvSpPr/>
      </dsp:nvSpPr>
      <dsp:spPr>
        <a:xfrm>
          <a:off x="5908695" y="311993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4300" kern="1200"/>
            <a:t>Le Projet</a:t>
          </a:r>
        </a:p>
      </dsp:txBody>
      <dsp:txXfrm>
        <a:off x="5908695" y="3119937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681944" y="35243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1113382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34788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Préambule</a:t>
          </a:r>
        </a:p>
      </dsp:txBody>
      <dsp:txXfrm>
        <a:off x="34788" y="3007437"/>
        <a:ext cx="3318750" cy="720000"/>
      </dsp:txXfrm>
    </dsp:sp>
    <dsp:sp modelId="{D3A1B453-3042-4BB4-BF0F-2A6CDEE73978}">
      <dsp:nvSpPr>
        <dsp:cNvPr id="0" name=""/>
        <dsp:cNvSpPr/>
      </dsp:nvSpPr>
      <dsp:spPr>
        <a:xfrm>
          <a:off x="4581476" y="35243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CA6E-AFC7-407C-BD53-043D377D92E5}">
      <dsp:nvSpPr>
        <dsp:cNvPr id="0" name=""/>
        <dsp:cNvSpPr/>
      </dsp:nvSpPr>
      <dsp:spPr>
        <a:xfrm>
          <a:off x="5012913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55B42-DFE1-4283-B952-693E337FD2FF}">
      <dsp:nvSpPr>
        <dsp:cNvPr id="0" name=""/>
        <dsp:cNvSpPr/>
      </dsp:nvSpPr>
      <dsp:spPr>
        <a:xfrm>
          <a:off x="3934320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Le Projet</a:t>
          </a:r>
        </a:p>
      </dsp:txBody>
      <dsp:txXfrm>
        <a:off x="3934320" y="3007437"/>
        <a:ext cx="3318750" cy="720000"/>
      </dsp:txXfrm>
    </dsp:sp>
    <dsp:sp modelId="{5A53E170-01C8-46CD-A5C4-89883D34A7CD}">
      <dsp:nvSpPr>
        <dsp:cNvPr id="0" name=""/>
        <dsp:cNvSpPr/>
      </dsp:nvSpPr>
      <dsp:spPr>
        <a:xfrm>
          <a:off x="8481007" y="352437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DA77B-6D64-474D-B2C8-785364078BB7}">
      <dsp:nvSpPr>
        <dsp:cNvPr id="0" name=""/>
        <dsp:cNvSpPr/>
      </dsp:nvSpPr>
      <dsp:spPr>
        <a:xfrm>
          <a:off x="8912445" y="783874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51E56-F770-49AD-A26E-BC8D56A092A0}">
      <dsp:nvSpPr>
        <dsp:cNvPr id="0" name=""/>
        <dsp:cNvSpPr/>
      </dsp:nvSpPr>
      <dsp:spPr>
        <a:xfrm>
          <a:off x="7833851" y="300743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dirty="0"/>
            <a:t>Sécurisation du projet</a:t>
          </a:r>
        </a:p>
      </dsp:txBody>
      <dsp:txXfrm>
        <a:off x="7833851" y="3007437"/>
        <a:ext cx="33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659168" y="725252"/>
          <a:ext cx="1455894" cy="14558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969440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193759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Préambule</a:t>
          </a:r>
        </a:p>
      </dsp:txBody>
      <dsp:txXfrm>
        <a:off x="193759" y="2634622"/>
        <a:ext cx="2386711" cy="720000"/>
      </dsp:txXfrm>
    </dsp:sp>
    <dsp:sp modelId="{D3A1B453-3042-4BB4-BF0F-2A6CDEE73978}">
      <dsp:nvSpPr>
        <dsp:cNvPr id="0" name=""/>
        <dsp:cNvSpPr/>
      </dsp:nvSpPr>
      <dsp:spPr>
        <a:xfrm>
          <a:off x="3463554" y="725252"/>
          <a:ext cx="1455894" cy="14558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CA6E-AFC7-407C-BD53-043D377D92E5}">
      <dsp:nvSpPr>
        <dsp:cNvPr id="0" name=""/>
        <dsp:cNvSpPr/>
      </dsp:nvSpPr>
      <dsp:spPr>
        <a:xfrm>
          <a:off x="3773827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55B42-DFE1-4283-B952-693E337FD2FF}">
      <dsp:nvSpPr>
        <dsp:cNvPr id="0" name=""/>
        <dsp:cNvSpPr/>
      </dsp:nvSpPr>
      <dsp:spPr>
        <a:xfrm>
          <a:off x="2998145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Le Projet</a:t>
          </a:r>
        </a:p>
      </dsp:txBody>
      <dsp:txXfrm>
        <a:off x="2998145" y="2634622"/>
        <a:ext cx="2386711" cy="720000"/>
      </dsp:txXfrm>
    </dsp:sp>
    <dsp:sp modelId="{5A53E170-01C8-46CD-A5C4-89883D34A7CD}">
      <dsp:nvSpPr>
        <dsp:cNvPr id="0" name=""/>
        <dsp:cNvSpPr/>
      </dsp:nvSpPr>
      <dsp:spPr>
        <a:xfrm>
          <a:off x="6267941" y="725252"/>
          <a:ext cx="1455894" cy="14558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DA77B-6D64-474D-B2C8-785364078BB7}">
      <dsp:nvSpPr>
        <dsp:cNvPr id="0" name=""/>
        <dsp:cNvSpPr/>
      </dsp:nvSpPr>
      <dsp:spPr>
        <a:xfrm>
          <a:off x="6578213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51E56-F770-49AD-A26E-BC8D56A092A0}">
      <dsp:nvSpPr>
        <dsp:cNvPr id="0" name=""/>
        <dsp:cNvSpPr/>
      </dsp:nvSpPr>
      <dsp:spPr>
        <a:xfrm>
          <a:off x="5802532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 dirty="0"/>
            <a:t>Sécurisation du projet</a:t>
          </a:r>
        </a:p>
      </dsp:txBody>
      <dsp:txXfrm>
        <a:off x="5802532" y="2634622"/>
        <a:ext cx="2386711" cy="720000"/>
      </dsp:txXfrm>
    </dsp:sp>
    <dsp:sp modelId="{66C892D4-DD99-4FD8-9BDF-280BA148E3F9}">
      <dsp:nvSpPr>
        <dsp:cNvPr id="0" name=""/>
        <dsp:cNvSpPr/>
      </dsp:nvSpPr>
      <dsp:spPr>
        <a:xfrm>
          <a:off x="9072327" y="725252"/>
          <a:ext cx="1455894" cy="14558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B6AD5-45C0-4666-985A-A98DA28EF095}">
      <dsp:nvSpPr>
        <dsp:cNvPr id="0" name=""/>
        <dsp:cNvSpPr/>
      </dsp:nvSpPr>
      <dsp:spPr>
        <a:xfrm>
          <a:off x="9382600" y="1035525"/>
          <a:ext cx="835349" cy="835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1CCDD-6C2E-43DE-A152-B72814A2E742}">
      <dsp:nvSpPr>
        <dsp:cNvPr id="0" name=""/>
        <dsp:cNvSpPr/>
      </dsp:nvSpPr>
      <dsp:spPr>
        <a:xfrm>
          <a:off x="8606918" y="2634622"/>
          <a:ext cx="238671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Démonstration technique</a:t>
          </a:r>
        </a:p>
      </dsp:txBody>
      <dsp:txXfrm>
        <a:off x="8606918" y="2634622"/>
        <a:ext cx="2386711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FD7D0-01F5-463E-BC23-F91CAF855B0B}">
      <dsp:nvSpPr>
        <dsp:cNvPr id="0" name=""/>
        <dsp:cNvSpPr/>
      </dsp:nvSpPr>
      <dsp:spPr>
        <a:xfrm>
          <a:off x="814694" y="95993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DC3FD-ED79-431F-9DDC-BAF6E1DD98A1}">
      <dsp:nvSpPr>
        <dsp:cNvPr id="0" name=""/>
        <dsp:cNvSpPr/>
      </dsp:nvSpPr>
      <dsp:spPr>
        <a:xfrm>
          <a:off x="1048694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34A9A-7BD1-4820-9619-DBE1AA08EE11}">
      <dsp:nvSpPr>
        <dsp:cNvPr id="0" name=""/>
        <dsp:cNvSpPr/>
      </dsp:nvSpPr>
      <dsp:spPr>
        <a:xfrm>
          <a:off x="463694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Préambule</a:t>
          </a:r>
        </a:p>
      </dsp:txBody>
      <dsp:txXfrm>
        <a:off x="463694" y="2399937"/>
        <a:ext cx="1800000" cy="720000"/>
      </dsp:txXfrm>
    </dsp:sp>
    <dsp:sp modelId="{D3A1B453-3042-4BB4-BF0F-2A6CDEE73978}">
      <dsp:nvSpPr>
        <dsp:cNvPr id="0" name=""/>
        <dsp:cNvSpPr/>
      </dsp:nvSpPr>
      <dsp:spPr>
        <a:xfrm>
          <a:off x="2929695" y="95993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DCA6E-AFC7-407C-BD53-043D377D92E5}">
      <dsp:nvSpPr>
        <dsp:cNvPr id="0" name=""/>
        <dsp:cNvSpPr/>
      </dsp:nvSpPr>
      <dsp:spPr>
        <a:xfrm>
          <a:off x="3163695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55B42-DFE1-4283-B952-693E337FD2FF}">
      <dsp:nvSpPr>
        <dsp:cNvPr id="0" name=""/>
        <dsp:cNvSpPr/>
      </dsp:nvSpPr>
      <dsp:spPr>
        <a:xfrm>
          <a:off x="2578695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Le Projet</a:t>
          </a:r>
        </a:p>
      </dsp:txBody>
      <dsp:txXfrm>
        <a:off x="2578695" y="2399937"/>
        <a:ext cx="1800000" cy="720000"/>
      </dsp:txXfrm>
    </dsp:sp>
    <dsp:sp modelId="{5A53E170-01C8-46CD-A5C4-89883D34A7CD}">
      <dsp:nvSpPr>
        <dsp:cNvPr id="0" name=""/>
        <dsp:cNvSpPr/>
      </dsp:nvSpPr>
      <dsp:spPr>
        <a:xfrm>
          <a:off x="5044695" y="95993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DA77B-6D64-474D-B2C8-785364078BB7}">
      <dsp:nvSpPr>
        <dsp:cNvPr id="0" name=""/>
        <dsp:cNvSpPr/>
      </dsp:nvSpPr>
      <dsp:spPr>
        <a:xfrm>
          <a:off x="5278695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51E56-F770-49AD-A26E-BC8D56A092A0}">
      <dsp:nvSpPr>
        <dsp:cNvPr id="0" name=""/>
        <dsp:cNvSpPr/>
      </dsp:nvSpPr>
      <dsp:spPr>
        <a:xfrm>
          <a:off x="4693695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Sécurisation du projet</a:t>
          </a:r>
        </a:p>
      </dsp:txBody>
      <dsp:txXfrm>
        <a:off x="4693695" y="2399937"/>
        <a:ext cx="1800000" cy="720000"/>
      </dsp:txXfrm>
    </dsp:sp>
    <dsp:sp modelId="{66C892D4-DD99-4FD8-9BDF-280BA148E3F9}">
      <dsp:nvSpPr>
        <dsp:cNvPr id="0" name=""/>
        <dsp:cNvSpPr/>
      </dsp:nvSpPr>
      <dsp:spPr>
        <a:xfrm>
          <a:off x="7159695" y="95993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B6AD5-45C0-4666-985A-A98DA28EF095}">
      <dsp:nvSpPr>
        <dsp:cNvPr id="0" name=""/>
        <dsp:cNvSpPr/>
      </dsp:nvSpPr>
      <dsp:spPr>
        <a:xfrm>
          <a:off x="7393695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1CCDD-6C2E-43DE-A152-B72814A2E742}">
      <dsp:nvSpPr>
        <dsp:cNvPr id="0" name=""/>
        <dsp:cNvSpPr/>
      </dsp:nvSpPr>
      <dsp:spPr>
        <a:xfrm>
          <a:off x="6808695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Démonstration technique</a:t>
          </a:r>
        </a:p>
      </dsp:txBody>
      <dsp:txXfrm>
        <a:off x="6808695" y="2399937"/>
        <a:ext cx="1800000" cy="720000"/>
      </dsp:txXfrm>
    </dsp:sp>
    <dsp:sp modelId="{13945973-6C69-4272-A21A-E3A15F6F6578}">
      <dsp:nvSpPr>
        <dsp:cNvPr id="0" name=""/>
        <dsp:cNvSpPr/>
      </dsp:nvSpPr>
      <dsp:spPr>
        <a:xfrm>
          <a:off x="9274694" y="95993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8C145-91B4-4A9A-B9CE-AB2401240C57}">
      <dsp:nvSpPr>
        <dsp:cNvPr id="0" name=""/>
        <dsp:cNvSpPr/>
      </dsp:nvSpPr>
      <dsp:spPr>
        <a:xfrm>
          <a:off x="9508694" y="119393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8A6F4-B8BC-445B-A749-BD313B227EDB}">
      <dsp:nvSpPr>
        <dsp:cNvPr id="0" name=""/>
        <dsp:cNvSpPr/>
      </dsp:nvSpPr>
      <dsp:spPr>
        <a:xfrm>
          <a:off x="8923695" y="23999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La conclusion</a:t>
          </a:r>
        </a:p>
      </dsp:txBody>
      <dsp:txXfrm>
        <a:off x="8923695" y="2399937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6F5A5-E6B6-476F-9E05-D8497858079B}">
      <dsp:nvSpPr>
        <dsp:cNvPr id="0" name=""/>
        <dsp:cNvSpPr/>
      </dsp:nvSpPr>
      <dsp:spPr>
        <a:xfrm>
          <a:off x="327152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CC663-201C-4170-8E69-59804200A899}">
      <dsp:nvSpPr>
        <dsp:cNvPr id="0" name=""/>
        <dsp:cNvSpPr/>
      </dsp:nvSpPr>
      <dsp:spPr>
        <a:xfrm>
          <a:off x="543328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FB7BE-C46F-4756-BB8D-E76F4DABD56E}">
      <dsp:nvSpPr>
        <dsp:cNvPr id="0" name=""/>
        <dsp:cNvSpPr/>
      </dsp:nvSpPr>
      <dsp:spPr>
        <a:xfrm>
          <a:off x="2888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Pratique </a:t>
          </a:r>
          <a:endParaRPr lang="en-US" sz="1700" kern="1200" dirty="0"/>
        </a:p>
      </dsp:txBody>
      <dsp:txXfrm>
        <a:off x="2888" y="2372515"/>
        <a:ext cx="1662890" cy="665156"/>
      </dsp:txXfrm>
    </dsp:sp>
    <dsp:sp modelId="{9F69D114-57D6-431F-917C-593D0C9C5AC2}">
      <dsp:nvSpPr>
        <dsp:cNvPr id="0" name=""/>
        <dsp:cNvSpPr/>
      </dsp:nvSpPr>
      <dsp:spPr>
        <a:xfrm>
          <a:off x="2281048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189E0-F2D9-4BA4-8B72-4C2998551F62}">
      <dsp:nvSpPr>
        <dsp:cNvPr id="0" name=""/>
        <dsp:cNvSpPr/>
      </dsp:nvSpPr>
      <dsp:spPr>
        <a:xfrm>
          <a:off x="2497224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88151-A448-4A4A-99F0-EC4D91FF6B8F}">
      <dsp:nvSpPr>
        <dsp:cNvPr id="0" name=""/>
        <dsp:cNvSpPr/>
      </dsp:nvSpPr>
      <dsp:spPr>
        <a:xfrm>
          <a:off x="1956785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Connaissance</a:t>
          </a:r>
          <a:endParaRPr lang="en-US" sz="1700" kern="1200"/>
        </a:p>
      </dsp:txBody>
      <dsp:txXfrm>
        <a:off x="1956785" y="2372515"/>
        <a:ext cx="1662890" cy="665156"/>
      </dsp:txXfrm>
    </dsp:sp>
    <dsp:sp modelId="{EE4EA4B0-117C-45C9-955D-200E1F6E9864}">
      <dsp:nvSpPr>
        <dsp:cNvPr id="0" name=""/>
        <dsp:cNvSpPr/>
      </dsp:nvSpPr>
      <dsp:spPr>
        <a:xfrm>
          <a:off x="4234945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4CA5D-51C3-4522-8831-D509C7F4F2DE}">
      <dsp:nvSpPr>
        <dsp:cNvPr id="0" name=""/>
        <dsp:cNvSpPr/>
      </dsp:nvSpPr>
      <dsp:spPr>
        <a:xfrm>
          <a:off x="4451121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2640A-5959-4D03-A01B-42FE6B104910}">
      <dsp:nvSpPr>
        <dsp:cNvPr id="0" name=""/>
        <dsp:cNvSpPr/>
      </dsp:nvSpPr>
      <dsp:spPr>
        <a:xfrm>
          <a:off x="3910681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Cas Concret </a:t>
          </a:r>
          <a:endParaRPr lang="en-US" sz="1700" kern="1200"/>
        </a:p>
      </dsp:txBody>
      <dsp:txXfrm>
        <a:off x="3910681" y="2372515"/>
        <a:ext cx="1662890" cy="665156"/>
      </dsp:txXfrm>
    </dsp:sp>
    <dsp:sp modelId="{9892C78E-C7EB-4DAA-9A98-6A9F2CB32662}">
      <dsp:nvSpPr>
        <dsp:cNvPr id="0" name=""/>
        <dsp:cNvSpPr/>
      </dsp:nvSpPr>
      <dsp:spPr>
        <a:xfrm>
          <a:off x="6188841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ABC1C-70DD-44CF-8C26-C1FA530FBCD2}">
      <dsp:nvSpPr>
        <dsp:cNvPr id="0" name=""/>
        <dsp:cNvSpPr/>
      </dsp:nvSpPr>
      <dsp:spPr>
        <a:xfrm>
          <a:off x="6405017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D7EB9-69E8-4615-B41D-DB479AB44060}">
      <dsp:nvSpPr>
        <dsp:cNvPr id="0" name=""/>
        <dsp:cNvSpPr/>
      </dsp:nvSpPr>
      <dsp:spPr>
        <a:xfrm>
          <a:off x="5864578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/>
            <a:t>Gestion d’équipe </a:t>
          </a:r>
          <a:endParaRPr lang="en-US" sz="1700" kern="1200"/>
        </a:p>
      </dsp:txBody>
      <dsp:txXfrm>
        <a:off x="5864578" y="2372515"/>
        <a:ext cx="1662890" cy="665156"/>
      </dsp:txXfrm>
    </dsp:sp>
    <dsp:sp modelId="{C5CB4B13-9D0C-A742-9CAE-18DE0473BBED}">
      <dsp:nvSpPr>
        <dsp:cNvPr id="0" name=""/>
        <dsp:cNvSpPr/>
      </dsp:nvSpPr>
      <dsp:spPr>
        <a:xfrm>
          <a:off x="8142738" y="1042203"/>
          <a:ext cx="1014363" cy="101436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35522-7458-BB43-A391-DB2D180094D2}">
      <dsp:nvSpPr>
        <dsp:cNvPr id="0" name=""/>
        <dsp:cNvSpPr/>
      </dsp:nvSpPr>
      <dsp:spPr>
        <a:xfrm>
          <a:off x="8358914" y="1258378"/>
          <a:ext cx="582011" cy="5820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3D17F-9BC1-3048-91F4-6B9F4BE98F66}">
      <dsp:nvSpPr>
        <dsp:cNvPr id="0" name=""/>
        <dsp:cNvSpPr/>
      </dsp:nvSpPr>
      <dsp:spPr>
        <a:xfrm>
          <a:off x="7818474" y="2372515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700" kern="1200" dirty="0"/>
            <a:t>Prévisionnelle</a:t>
          </a:r>
        </a:p>
      </dsp:txBody>
      <dsp:txXfrm>
        <a:off x="7818474" y="2372515"/>
        <a:ext cx="1662890" cy="66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883D3-1519-244C-8AE4-9FFEC865B76D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7928A-B6A6-B24C-B178-6924B41D3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5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A98CA-BDF0-3843-A5E1-0FE057842263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B856-B6C7-B44B-8FB1-DD1D32276ED3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179E-D129-A14E-9668-9271337A9EA2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B2D1-98DC-CD4B-8304-465A368ED6B0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405B-F598-BA4A-BC53-75E710B61010}" type="datetime1">
              <a:rPr lang="fr-FR" smtClean="0"/>
              <a:t>01/07/2021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8F1F-1410-8D47-AE55-08FDFD685E1E}" type="datetime1">
              <a:rPr lang="fr-FR" smtClean="0"/>
              <a:t>01/07/2021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D9A4-0448-5140-874C-E6CEBD00AD53}" type="datetime1">
              <a:rPr lang="fr-FR" smtClean="0"/>
              <a:t>01/07/2021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987D-2DBE-AB45-BB03-C2D8C43F5F39}" type="datetime1">
              <a:rPr lang="fr-FR" smtClean="0"/>
              <a:t>01/07/2021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5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1905-1C4E-F944-A430-E742CB499F7C}" type="datetime1">
              <a:rPr lang="fr-FR" smtClean="0"/>
              <a:t>01/07/2021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D6E3-8D15-814A-830E-7A673A7DCFA0}" type="datetime1">
              <a:rPr lang="fr-FR" smtClean="0"/>
              <a:t>01/07/2021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56A1-FFAD-7B42-880C-0EC8EB814815}" type="datetime1">
              <a:rPr lang="fr-FR" smtClean="0"/>
              <a:t>01/07/2021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64B2-0172-C840-B5C8-221A104FA838}" type="datetime1">
              <a:rPr lang="fr-FR" smtClean="0"/>
              <a:t>01/07/2021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9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639A96-A0BD-2C47-A8E1-2BA91808C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981" r="-1" b="-1"/>
          <a:stretch/>
        </p:blipFill>
        <p:spPr>
          <a:xfrm>
            <a:off x="3079" y="0"/>
            <a:ext cx="12188921" cy="71688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A57B4D-1A37-E24D-9896-7A4AC6519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Solution </a:t>
            </a:r>
            <a:r>
              <a:rPr lang="fr-FR" dirty="0" err="1">
                <a:solidFill>
                  <a:srgbClr val="FFFFFF"/>
                </a:solidFill>
              </a:rPr>
              <a:t>Factory</a:t>
            </a:r>
            <a:r>
              <a:rPr lang="fr-FR" dirty="0">
                <a:solidFill>
                  <a:srgbClr val="FFFFFF"/>
                </a:solidFill>
              </a:rPr>
              <a:t> IT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 err="1">
                <a:solidFill>
                  <a:srgbClr val="FFFFFF"/>
                </a:solidFill>
              </a:rPr>
              <a:t>poc</a:t>
            </a:r>
            <a:r>
              <a:rPr lang="fr-FR" dirty="0">
                <a:solidFill>
                  <a:srgbClr val="FFFFFF"/>
                </a:solidFill>
              </a:rPr>
              <a:t> : </a:t>
            </a:r>
            <a:r>
              <a:rPr lang="fr-FR" dirty="0" err="1">
                <a:solidFill>
                  <a:srgbClr val="FFFFFF"/>
                </a:solidFill>
              </a:rPr>
              <a:t>OrdON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0879B7-58DF-344E-882D-BCB0F4087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Autofit/>
          </a:bodyPr>
          <a:lstStyle/>
          <a:p>
            <a:pPr algn="ctr"/>
            <a:r>
              <a:rPr lang="fr-FR" sz="1600" u="sng" dirty="0">
                <a:solidFill>
                  <a:srgbClr val="FFFFFF"/>
                </a:solidFill>
              </a:rPr>
              <a:t>Projet réalisé par :</a:t>
            </a:r>
          </a:p>
          <a:p>
            <a:pPr algn="ctr"/>
            <a:r>
              <a:rPr lang="fr-FR" sz="1600" dirty="0"/>
              <a:t>Nathan MANARANCHE</a:t>
            </a:r>
          </a:p>
          <a:p>
            <a:pPr algn="ctr"/>
            <a:r>
              <a:rPr lang="fr-FR" sz="1600" dirty="0"/>
              <a:t>Maxime TRAN</a:t>
            </a:r>
          </a:p>
          <a:p>
            <a:pPr algn="ctr"/>
            <a:r>
              <a:rPr lang="fr-FR" sz="1600" dirty="0">
                <a:solidFill>
                  <a:srgbClr val="FFFFFF"/>
                </a:solidFill>
              </a:rPr>
              <a:t>Romain BERTHERON</a:t>
            </a:r>
          </a:p>
          <a:p>
            <a:pPr algn="ctr"/>
            <a:r>
              <a:rPr lang="fr-FR" sz="1600" dirty="0">
                <a:solidFill>
                  <a:srgbClr val="FFFFFF"/>
                </a:solidFill>
              </a:rPr>
              <a:t>Yannick YANAT</a:t>
            </a:r>
          </a:p>
          <a:p>
            <a:pPr algn="ctr"/>
            <a:r>
              <a:rPr lang="fr-FR" sz="1600" dirty="0">
                <a:solidFill>
                  <a:srgbClr val="FFFFFF"/>
                </a:solidFill>
              </a:rPr>
              <a:t>Jean-Ludovic KUGBLENU</a:t>
            </a:r>
          </a:p>
          <a:p>
            <a:pPr algn="ctr"/>
            <a:r>
              <a:rPr lang="fr-FR" sz="1600" dirty="0"/>
              <a:t>Loïc AUTRET</a:t>
            </a:r>
            <a:endParaRPr lang="fr-FR" sz="1600" dirty="0">
              <a:solidFill>
                <a:srgbClr val="FFFFFF"/>
              </a:solidFill>
            </a:endParaRPr>
          </a:p>
          <a:p>
            <a:pPr algn="ctr"/>
            <a:r>
              <a:rPr lang="fr-FR" sz="1600" u="sng" dirty="0">
                <a:solidFill>
                  <a:srgbClr val="FFFFFF"/>
                </a:solidFill>
              </a:rPr>
              <a:t>Sous la tutelle de :</a:t>
            </a:r>
          </a:p>
          <a:p>
            <a:pPr algn="ctr"/>
            <a:r>
              <a:rPr lang="fr-FR" sz="1600" dirty="0"/>
              <a:t>ABERKANE, Arezki</a:t>
            </a:r>
            <a:endParaRPr lang="fr-FR" sz="1600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04A5299-AB61-8A4D-825A-DB171461E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082" y="121341"/>
            <a:ext cx="1510792" cy="4523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D6C125B-3166-844C-B5E7-7348093E0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8496"/>
            <a:ext cx="2375478" cy="87892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666C47DF-77F6-6049-8FE2-3645DB333987}"/>
              </a:ext>
            </a:extLst>
          </p:cNvPr>
          <p:cNvSpPr txBox="1"/>
          <p:nvPr/>
        </p:nvSpPr>
        <p:spPr>
          <a:xfrm>
            <a:off x="162279" y="317440"/>
            <a:ext cx="1539521" cy="36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2021-2022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4B07A2D1-71EF-3C46-A659-D4501FB7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0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8A1BE-2930-A240-BB69-F17190A2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603AD-64B3-CD4F-9D5D-6804329E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Place à la démonstration technique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E76469-DD8A-F846-9F0B-5FB79B5B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208" y="0"/>
            <a:ext cx="1510792" cy="4523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BE43BA-20A4-304C-B9A0-414CED5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01D648-E547-BA47-82B6-BFCF78D8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fr-FR" dirty="0"/>
              <a:t>Conclusion 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8D4360C-40E2-4C3B-B8AF-BB1CF5D1A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002409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Image 20">
            <a:extLst>
              <a:ext uri="{FF2B5EF4-FFF2-40B4-BE49-F238E27FC236}">
                <a16:creationId xmlns:a16="http://schemas.microsoft.com/office/drawing/2014/main" id="{91A11788-6A6A-BF49-ADEB-243700575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0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D97DF8-F624-6940-800E-0D8C898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374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636222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D0C9EA32-CECA-BD4D-AF7E-B406F568F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0"/>
            <a:ext cx="1510792" cy="452333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31D0581-D5E6-7A40-8161-16042261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26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006613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857A20FF-287E-2249-9681-363EA13EA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-12988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2372C7-5A27-3F4E-8AA0-ACBED6B4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59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929377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C12AACE1-05C1-E043-965E-A464C7C12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6268" y="-12988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61CD7C4-34E2-4C4F-B74B-B7BAB22A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72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71023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A4129911-51D9-AF4A-A886-D582CFBDF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0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470076-0D26-D649-96DC-4B71577C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892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EFA349-BFCF-C446-827B-08580AD8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/>
              <a:t>Sommaire: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08F3CBDF-FB99-3F40-976E-792C4B12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327349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B5EA2F1B-BCE4-B146-96E4-A0162B067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160" y="-12988"/>
            <a:ext cx="1510792" cy="452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ED6529D-62FD-B747-8712-B0FFDD5F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55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E36A67-006F-476F-9635-DC6B386EE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9EE09B-0433-4F4A-B864-D895D8BAE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7132" y="6155147"/>
              <a:ext cx="227139" cy="227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50531F8D-2903-44C8-A854-DDCFFC34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8">
              <a:extLst>
                <a:ext uri="{FF2B5EF4-FFF2-40B4-BE49-F238E27FC236}">
                  <a16:creationId xmlns:a16="http://schemas.microsoft.com/office/drawing/2014/main" id="{95661429-E56F-4057-B25B-914DB7F87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D6490B-F4AE-4A13-BB54-35274AB3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FA281D-945D-4639-8F12-BC2D20C4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E54E40-3C29-8247-AA26-7B3E1747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7516368" cy="1325563"/>
          </a:xfrm>
        </p:spPr>
        <p:txBody>
          <a:bodyPr>
            <a:normAutofit/>
          </a:bodyPr>
          <a:lstStyle/>
          <a:p>
            <a:r>
              <a:rPr lang="fr-FR" dirty="0"/>
              <a:t>Préambule : Solution </a:t>
            </a:r>
            <a:r>
              <a:rPr lang="fr-FR" dirty="0" err="1"/>
              <a:t>Factory</a:t>
            </a:r>
            <a:r>
              <a:rPr lang="fr-FR" dirty="0"/>
              <a:t> 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A60A26-AE73-4BFD-AE2B-08D1D311E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895581" cy="408025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Réponse</a:t>
            </a:r>
            <a:r>
              <a:rPr lang="en-US" sz="2800" dirty="0"/>
              <a:t> </a:t>
            </a:r>
            <a:r>
              <a:rPr lang="en-US" sz="2800" dirty="0" err="1"/>
              <a:t>à</a:t>
            </a:r>
            <a:r>
              <a:rPr lang="en-US" sz="2800" dirty="0"/>
              <a:t> un </a:t>
            </a:r>
            <a:r>
              <a:rPr lang="en-US" sz="2800" dirty="0" err="1"/>
              <a:t>appel</a:t>
            </a:r>
            <a:r>
              <a:rPr lang="en-US" sz="2800" dirty="0"/>
              <a:t> </a:t>
            </a:r>
            <a:r>
              <a:rPr lang="en-US" sz="2800" dirty="0" err="1"/>
              <a:t>d’offres</a:t>
            </a:r>
            <a:endParaRPr lang="en-US" sz="2800" dirty="0"/>
          </a:p>
          <a:p>
            <a:pPr lvl="1"/>
            <a:r>
              <a:rPr lang="en-US" sz="2800" dirty="0" err="1"/>
              <a:t>Contexte</a:t>
            </a:r>
            <a:endParaRPr lang="en-US" sz="2800" dirty="0"/>
          </a:p>
          <a:p>
            <a:pPr lvl="1"/>
            <a:r>
              <a:rPr lang="en-US" sz="2800" dirty="0" err="1"/>
              <a:t>Besoin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3901603-F92B-544F-917B-4F579203F1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" r="514"/>
          <a:stretch/>
        </p:blipFill>
        <p:spPr>
          <a:xfrm>
            <a:off x="7048316" y="1135173"/>
            <a:ext cx="4748792" cy="4748792"/>
          </a:xfrm>
          <a:custGeom>
            <a:avLst/>
            <a:gdLst/>
            <a:ahLst/>
            <a:cxnLst/>
            <a:rect l="l" t="t" r="r" b="b"/>
            <a:pathLst>
              <a:path w="3129592" h="3129592">
                <a:moveTo>
                  <a:pt x="1564796" y="0"/>
                </a:moveTo>
                <a:cubicBezTo>
                  <a:pt x="2429009" y="0"/>
                  <a:pt x="3129592" y="700583"/>
                  <a:pt x="3129592" y="1564796"/>
                </a:cubicBezTo>
                <a:cubicBezTo>
                  <a:pt x="3129592" y="2429009"/>
                  <a:pt x="2429009" y="3129592"/>
                  <a:pt x="1564796" y="3129592"/>
                </a:cubicBezTo>
                <a:cubicBezTo>
                  <a:pt x="700583" y="3129592"/>
                  <a:pt x="0" y="2429009"/>
                  <a:pt x="0" y="1564796"/>
                </a:cubicBezTo>
                <a:cubicBezTo>
                  <a:pt x="0" y="700583"/>
                  <a:pt x="700583" y="0"/>
                  <a:pt x="1564796" y="0"/>
                </a:cubicBezTo>
                <a:close/>
              </a:path>
            </a:pathLst>
          </a:cu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21D4E94-6CDA-9240-8ABB-7928A332C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160" y="0"/>
            <a:ext cx="1510792" cy="45233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19B0A-0D42-094F-AF30-7CCB6B22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59E214-2BC1-4A18-95DB-1413DC4A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29191" y="265025"/>
            <a:ext cx="7059761" cy="6580796"/>
            <a:chOff x="5129191" y="265025"/>
            <a:chExt cx="7059761" cy="6580796"/>
          </a:xfrm>
        </p:grpSpPr>
        <p:sp>
          <p:nvSpPr>
            <p:cNvPr id="44" name="Graphic 18">
              <a:extLst>
                <a:ext uri="{FF2B5EF4-FFF2-40B4-BE49-F238E27FC236}">
                  <a16:creationId xmlns:a16="http://schemas.microsoft.com/office/drawing/2014/main" id="{CA6BF5BF-66AF-4A06-935A-9EC8329F7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235435" y="4125927"/>
              <a:ext cx="1651385" cy="251679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F1D818-9BB3-4228-B316-0D8D2BCB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7820" y="3215806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44C32E4-CA0C-4728-A46A-7E8761F6A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54351" y="265025"/>
              <a:ext cx="265579" cy="265579"/>
            </a:xfrm>
            <a:prstGeom prst="ellipse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19E3D2-7A2D-4CB9-B937-AA94928BE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102" y="468277"/>
              <a:ext cx="3400246" cy="340024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A621D4-91A2-4EAD-A13D-CB8AAD77F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9191" y="1490459"/>
              <a:ext cx="2431919" cy="24319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2385282-B26F-4E47-BAC9-7F081FBD2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47920" y="3852675"/>
              <a:ext cx="2431919" cy="243191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318E78B-4DD8-4EA8-98F9-CA3AF2167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8561" y="3892954"/>
              <a:ext cx="3400246" cy="2952867"/>
            </a:xfrm>
            <a:custGeom>
              <a:avLst/>
              <a:gdLst>
                <a:gd name="connsiteX0" fmla="*/ 1700123 w 3400246"/>
                <a:gd name="connsiteY0" fmla="*/ 0 h 2952867"/>
                <a:gd name="connsiteX1" fmla="*/ 3400246 w 3400246"/>
                <a:gd name="connsiteY1" fmla="*/ 1700123 h 2952867"/>
                <a:gd name="connsiteX2" fmla="*/ 2902292 w 3400246"/>
                <a:gd name="connsiteY2" fmla="*/ 2902292 h 2952867"/>
                <a:gd name="connsiteX3" fmla="*/ 2846644 w 3400246"/>
                <a:gd name="connsiteY3" fmla="*/ 2952867 h 2952867"/>
                <a:gd name="connsiteX4" fmla="*/ 553602 w 3400246"/>
                <a:gd name="connsiteY4" fmla="*/ 2952867 h 2952867"/>
                <a:gd name="connsiteX5" fmla="*/ 497955 w 3400246"/>
                <a:gd name="connsiteY5" fmla="*/ 2902292 h 2952867"/>
                <a:gd name="connsiteX6" fmla="*/ 0 w 3400246"/>
                <a:gd name="connsiteY6" fmla="*/ 1700123 h 2952867"/>
                <a:gd name="connsiteX7" fmla="*/ 1700123 w 3400246"/>
                <a:gd name="connsiteY7" fmla="*/ 0 h 295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0246" h="2952867">
                  <a:moveTo>
                    <a:pt x="1700123" y="0"/>
                  </a:moveTo>
                  <a:cubicBezTo>
                    <a:pt x="2639075" y="0"/>
                    <a:pt x="3400246" y="761171"/>
                    <a:pt x="3400246" y="1700123"/>
                  </a:cubicBezTo>
                  <a:cubicBezTo>
                    <a:pt x="3400246" y="2169599"/>
                    <a:pt x="3209953" y="2594630"/>
                    <a:pt x="2902292" y="2902292"/>
                  </a:cubicBezTo>
                  <a:lnTo>
                    <a:pt x="2846644" y="2952867"/>
                  </a:lnTo>
                  <a:lnTo>
                    <a:pt x="553602" y="2952867"/>
                  </a:lnTo>
                  <a:lnTo>
                    <a:pt x="497955" y="2902292"/>
                  </a:lnTo>
                  <a:cubicBezTo>
                    <a:pt x="190293" y="2594630"/>
                    <a:pt x="0" y="2169599"/>
                    <a:pt x="0" y="1700123"/>
                  </a:cubicBezTo>
                  <a:cubicBezTo>
                    <a:pt x="0" y="761171"/>
                    <a:pt x="761171" y="0"/>
                    <a:pt x="1700123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B07DF9D-7143-4BC0-A290-7865F12E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2032025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C22BD1-B74B-A842-BA09-715ECB95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407625" cy="1325563"/>
          </a:xfrm>
        </p:spPr>
        <p:txBody>
          <a:bodyPr anchor="b">
            <a:normAutofit/>
          </a:bodyPr>
          <a:lstStyle/>
          <a:p>
            <a:r>
              <a:rPr lang="fr-FR" dirty="0"/>
              <a:t>Le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12E0A-5BCA-434A-9FCE-D06CB5E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407625" cy="3870323"/>
          </a:xfrm>
        </p:spPr>
        <p:txBody>
          <a:bodyPr>
            <a:normAutofit/>
          </a:bodyPr>
          <a:lstStyle/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Délais :  du 3 juin au 9 juillet </a:t>
            </a:r>
          </a:p>
          <a:p>
            <a:r>
              <a:rPr lang="fr-FR" sz="2800" dirty="0"/>
              <a:t>Fonctionnalité attendue</a:t>
            </a:r>
          </a:p>
          <a:p>
            <a:r>
              <a:rPr lang="fr-FR" sz="2800" dirty="0"/>
              <a:t>Langage de programmation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7246B2-FDD1-1F45-994D-95B69EEC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537" y="2209892"/>
            <a:ext cx="1632961" cy="100018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643219D9-77C9-5145-8CDE-B11D0F7E7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16" y="1484091"/>
            <a:ext cx="2283554" cy="138757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1E9FE72-AE85-A14F-BE9B-B04C5CA4B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49" y="5126553"/>
            <a:ext cx="2283554" cy="8677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00A285F-E9F3-9E48-B17A-ED02E9451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1362" y="4071775"/>
            <a:ext cx="1291986" cy="198688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0426B84F-51D6-F342-A46F-07061CFEC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8160" y="-26183"/>
            <a:ext cx="1510792" cy="452333"/>
          </a:xfrm>
          <a:prstGeom prst="rect">
            <a:avLst/>
          </a:prstGeom>
        </p:spPr>
      </p:pic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E2020756-F11E-C349-99FC-BF529205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4786D9-FC8E-ED4E-B4F4-75F381F81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2426" r="5372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82D89D-5748-804A-B867-6E57C6F6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Sécurisation du projet</a:t>
            </a:r>
            <a:br>
              <a:rPr lang="fr-FR">
                <a:solidFill>
                  <a:srgbClr val="FFFFFF"/>
                </a:solidFill>
              </a:rPr>
            </a:br>
            <a:endParaRPr lang="fr-FR">
              <a:solidFill>
                <a:srgbClr val="FFFFFF"/>
              </a:solidFill>
            </a:endParaRPr>
          </a:p>
        </p:txBody>
      </p:sp>
      <p:sp>
        <p:nvSpPr>
          <p:cNvPr id="24" name="Espace réservé du contenu 6">
            <a:extLst>
              <a:ext uri="{FF2B5EF4-FFF2-40B4-BE49-F238E27FC236}">
                <a16:creationId xmlns:a16="http://schemas.microsoft.com/office/drawing/2014/main" id="{42B8658A-64F0-1440-9FC4-1EAE3313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endParaRPr lang="fr-FR" sz="2800" dirty="0">
              <a:solidFill>
                <a:srgbClr val="FFFFFF"/>
              </a:solidFill>
            </a:endParaRPr>
          </a:p>
          <a:p>
            <a:endParaRPr lang="fr-FR" sz="2800" dirty="0">
              <a:solidFill>
                <a:srgbClr val="FFFFFF"/>
              </a:solidFill>
            </a:endParaRPr>
          </a:p>
          <a:p>
            <a:r>
              <a:rPr lang="fr-FR" sz="2800" dirty="0">
                <a:solidFill>
                  <a:srgbClr val="FFFFFF"/>
                </a:solidFill>
              </a:rPr>
              <a:t>Base de données</a:t>
            </a:r>
          </a:p>
          <a:p>
            <a:r>
              <a:rPr lang="fr-FR" sz="2800" dirty="0">
                <a:solidFill>
                  <a:srgbClr val="FFFFFF"/>
                </a:solidFill>
              </a:rPr>
              <a:t>Authentification</a:t>
            </a:r>
          </a:p>
          <a:p>
            <a:r>
              <a:rPr lang="fr-FR" sz="2800" dirty="0">
                <a:solidFill>
                  <a:srgbClr val="FFFFFF"/>
                </a:solidFill>
              </a:rPr>
              <a:t>QR code</a:t>
            </a:r>
          </a:p>
          <a:p>
            <a:r>
              <a:rPr lang="fr-FR" sz="2800" dirty="0">
                <a:solidFill>
                  <a:srgbClr val="FFFFFF"/>
                </a:solidFill>
              </a:rPr>
              <a:t>ID encrypté</a:t>
            </a:r>
          </a:p>
          <a:p>
            <a:r>
              <a:rPr lang="fr-FR" sz="2800" dirty="0">
                <a:solidFill>
                  <a:srgbClr val="FFFFFF"/>
                </a:solidFill>
              </a:rPr>
              <a:t>Hash du mot de passe (</a:t>
            </a:r>
            <a:r>
              <a:rPr lang="fr-FR" sz="2800" dirty="0" err="1">
                <a:solidFill>
                  <a:srgbClr val="FFFFFF"/>
                </a:solidFill>
              </a:rPr>
              <a:t>Bcrypt</a:t>
            </a:r>
            <a:r>
              <a:rPr lang="fr-FR" sz="2800" dirty="0">
                <a:solidFill>
                  <a:srgbClr val="FFFFFF"/>
                </a:solidFill>
              </a:rPr>
              <a:t>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ECCFA5-40A0-4B37-8B7B-D912C28A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769C0F1-62DE-46AE-9526-CBD795D1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340BA6BB-87A1-4F4A-8B9B-D7B83FE58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CC2ADB9-B92C-4252-B47E-B41B61AFF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C02BB26-7CE5-4FAE-A255-5DEF1B3F3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36" name="Graphic 9">
              <a:extLst>
                <a:ext uri="{FF2B5EF4-FFF2-40B4-BE49-F238E27FC236}">
                  <a16:creationId xmlns:a16="http://schemas.microsoft.com/office/drawing/2014/main" id="{B65C1BB9-F5F2-4728-B47D-3B2F995E9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7" name="Graphic 9">
              <a:extLst>
                <a:ext uri="{FF2B5EF4-FFF2-40B4-BE49-F238E27FC236}">
                  <a16:creationId xmlns:a16="http://schemas.microsoft.com/office/drawing/2014/main" id="{A26117A4-4B2F-495A-87A5-63E265B52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5AF9B8-6AD4-A746-AF39-9E6CF6D1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6355080"/>
            <a:ext cx="795528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8A8A1B-4E1E-43EF-8A39-7D4A3879B941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7806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143</Words>
  <Application>Microsoft Macintosh PowerPoint</Application>
  <PresentationFormat>Grand écran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Nova</vt:lpstr>
      <vt:lpstr>TropicVTI</vt:lpstr>
      <vt:lpstr>Solution Factory IT poc : OrdON</vt:lpstr>
      <vt:lpstr>Sommaire:</vt:lpstr>
      <vt:lpstr>Sommaire:</vt:lpstr>
      <vt:lpstr>Sommaire:</vt:lpstr>
      <vt:lpstr>Sommaire:</vt:lpstr>
      <vt:lpstr>Sommaire:</vt:lpstr>
      <vt:lpstr>Préambule : Solution Factory IT</vt:lpstr>
      <vt:lpstr>Le projet </vt:lpstr>
      <vt:lpstr>Sécurisation du projet </vt:lpstr>
      <vt:lpstr>Démonstration technique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Factory OrdON</dc:title>
  <dc:creator>Jean-Ludovic Xavier KUGBLENU</dc:creator>
  <cp:lastModifiedBy>Jean-Ludovic Xavier KUGBLENU</cp:lastModifiedBy>
  <cp:revision>9</cp:revision>
  <dcterms:created xsi:type="dcterms:W3CDTF">2021-07-01T14:44:32Z</dcterms:created>
  <dcterms:modified xsi:type="dcterms:W3CDTF">2021-07-01T17:25:56Z</dcterms:modified>
</cp:coreProperties>
</file>