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E27"/>
    <a:srgbClr val="B63D12"/>
    <a:srgbClr val="C1381A"/>
    <a:srgbClr val="FF9300"/>
    <a:srgbClr val="011893"/>
    <a:srgbClr val="73E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/>
    <p:restoredTop sz="94737"/>
  </p:normalViewPr>
  <p:slideViewPr>
    <p:cSldViewPr snapToGrid="0" snapToObjects="1">
      <p:cViewPr>
        <p:scale>
          <a:sx n="99" d="100"/>
          <a:sy n="99" d="100"/>
        </p:scale>
        <p:origin x="53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B669B-35F7-974B-9C61-0FD86AA8CB3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C634D-CF3E-B947-BFB9-661637870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634D-CF3E-B947-BFB9-661637870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6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94A1-7E6D-1849-A20D-647A7964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89B31-4962-F249-BFE8-A59D8EA76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4656-DACF-294A-9060-28A24E99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3B0A-2E08-0E44-8FE4-A6B7A7F1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E663-A25C-2141-9321-EDA8DEA8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D2DB-DE12-6448-B6C4-2A402660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21BA1-A13B-4C45-9D1A-74A70358B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D2B11-C752-8748-8A0C-89D07729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CB95-BAE4-BE44-8421-804FDCB1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5E4F-27E3-5C43-895D-05E1CFB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8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6D898-78D8-374C-8C5F-625743DE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BAD49-94AF-EB41-ACDB-8403E922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8C2F-6D6B-2340-958D-86F0F681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6403-0C6D-A14E-9E8F-2C65A16D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CAD3-B0F2-EC4D-B290-A626D789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7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8FBE-4EF8-E54A-955C-59FC932D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F62A-98C5-4449-A372-3A63C1CA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3E82-5F31-ED4B-8C69-874957B0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022B-6381-524B-8839-E7B3B309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92A0-6D86-934F-A6E2-C16F1298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6D0D-0E8E-054E-9D5E-76BA684A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0B6F-DF7F-064A-AC30-06454F56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ED1A-4D7F-0241-AEE9-4A3EBB5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8303-C69D-6546-B776-B2F59893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80C-60BE-194D-91FD-39E7B326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0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7342-2C3B-BF4C-8A02-A5BFB838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19EB-58BC-F94C-9C8A-323ABCD43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950C5-EE7E-F540-982D-DCB8A7E03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C747B-9146-9849-B435-2B45F708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45DE9-5DE7-3249-A8C1-79822CB7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68ACB-35AB-904A-875D-48A44282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9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411B-839F-C24C-9E28-F2984C64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7649-4306-334B-9324-9DE3F87F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BAE2D-EA3A-A940-A7E5-951E2317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17BD8-93BD-6B48-A313-38DEC632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42740-9282-864D-8210-0B56EB4B0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90E5E-D85A-C742-A267-BF86C282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0A16C-9CB0-024D-9750-896E09C8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A1FFF-9752-664F-873B-58BEBCBA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1584-133E-F44D-B056-1F596AED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FB598-FED4-704C-9D13-0E530B3B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E3ED3-961B-854B-B170-AE4CB45C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BF0F3-7FA2-404B-9650-8BE77303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A738B-BD22-C444-8B6B-C336552A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06F0C-EDF4-9741-A361-34BCDAD2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8A3A2-B682-444C-9AC7-1F43B44E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B2C3-B989-DE40-BE42-5951DB09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FBA9-743C-084D-BFB8-455ECD9C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45F6E-5B4E-5E4B-85F7-5267A3248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4C544-9813-0F44-9B70-306680DE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F52C2-EC02-8C4F-A7EA-D39CD659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C458-2549-734D-A2AC-99F416DB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59FA-9258-864F-A038-A0EB6B1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C94CC-6F3F-8B4F-878D-BC5AFC31A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E5A8-3376-054E-9BE7-71D746A6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9E80B-999D-C440-902C-712EF5D4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D65AC-CF20-7741-9428-1FB07D76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D546C-35F5-3542-B2AE-A6DDE20D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A5834-7DF0-2F45-9B04-B609967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4E60F-A983-0E46-8573-C0E31C4D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A72A3-FF68-864B-B34B-3F7F9D843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B7EE-03E3-0C42-95C3-652737523F0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0376-5583-294F-8F34-9CA02AE90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7486-B3A9-DE49-A3B5-663640ED1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6F21-5631-3D45-9079-94BA40D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4F1744-7297-8048-9158-20530C226F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EC277-4365-0F49-8E82-C5ACD38790AD}"/>
              </a:ext>
            </a:extLst>
          </p:cNvPr>
          <p:cNvSpPr/>
          <p:nvPr/>
        </p:nvSpPr>
        <p:spPr>
          <a:xfrm>
            <a:off x="0" y="0"/>
            <a:ext cx="12192000" cy="1414463"/>
          </a:xfrm>
          <a:prstGeom prst="rect">
            <a:avLst/>
          </a:prstGeom>
          <a:solidFill>
            <a:srgbClr val="101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B452F-DB1C-1144-9C9C-EEA582867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04800" y="234791"/>
            <a:ext cx="3149600" cy="944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F50725-6446-F742-B7D8-C57A0B3119AB}"/>
              </a:ext>
            </a:extLst>
          </p:cNvPr>
          <p:cNvSpPr/>
          <p:nvPr/>
        </p:nvSpPr>
        <p:spPr>
          <a:xfrm>
            <a:off x="10566400" y="532262"/>
            <a:ext cx="1320800" cy="34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101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1E27"/>
                </a:solidFill>
              </a:rPr>
              <a:t>Account</a:t>
            </a: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18A18D94-537E-C34B-A1CF-EB733C27B255}"/>
              </a:ext>
            </a:extLst>
          </p:cNvPr>
          <p:cNvSpPr/>
          <p:nvPr/>
        </p:nvSpPr>
        <p:spPr>
          <a:xfrm rot="5400000">
            <a:off x="-1550196" y="2964656"/>
            <a:ext cx="5443539" cy="2343151"/>
          </a:xfrm>
          <a:prstGeom prst="round2SameRect">
            <a:avLst/>
          </a:prstGeom>
          <a:solidFill>
            <a:schemeClr val="tx1"/>
          </a:solidFill>
          <a:ln w="57150">
            <a:solidFill>
              <a:srgbClr val="73E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4FB626-2E59-1F42-B114-4CD6519A78E1}"/>
              </a:ext>
            </a:extLst>
          </p:cNvPr>
          <p:cNvSpPr/>
          <p:nvPr/>
        </p:nvSpPr>
        <p:spPr>
          <a:xfrm>
            <a:off x="1655726" y="1698174"/>
            <a:ext cx="10531512" cy="957269"/>
          </a:xfrm>
          <a:prstGeom prst="rect">
            <a:avLst/>
          </a:prstGeom>
          <a:solidFill>
            <a:srgbClr val="101E2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0A4B08-7A4E-E44C-849E-72DAB58567BB}"/>
              </a:ext>
            </a:extLst>
          </p:cNvPr>
          <p:cNvSpPr/>
          <p:nvPr/>
        </p:nvSpPr>
        <p:spPr>
          <a:xfrm>
            <a:off x="1885949" y="1414458"/>
            <a:ext cx="10301289" cy="2744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E9B2F-8E9F-524D-8A85-994444FBC3ED}"/>
              </a:ext>
            </a:extLst>
          </p:cNvPr>
          <p:cNvSpPr/>
          <p:nvPr/>
        </p:nvSpPr>
        <p:spPr>
          <a:xfrm rot="5400000">
            <a:off x="-1550195" y="2931043"/>
            <a:ext cx="5443541" cy="2343151"/>
          </a:xfrm>
          <a:prstGeom prst="rect">
            <a:avLst/>
          </a:prstGeom>
          <a:solidFill>
            <a:srgbClr val="101E27"/>
          </a:solidFill>
          <a:ln w="57150">
            <a:solidFill>
              <a:schemeClr val="bg1">
                <a:lumMod val="8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E10F09-378E-B147-9523-5547E192DEC6}"/>
              </a:ext>
            </a:extLst>
          </p:cNvPr>
          <p:cNvSpPr/>
          <p:nvPr/>
        </p:nvSpPr>
        <p:spPr>
          <a:xfrm>
            <a:off x="9522" y="6316134"/>
            <a:ext cx="12187239" cy="560452"/>
          </a:xfrm>
          <a:prstGeom prst="rect">
            <a:avLst/>
          </a:prstGeom>
          <a:solidFill>
            <a:srgbClr val="101E2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49FB8-99D1-C142-9761-71662E8BD440}"/>
              </a:ext>
            </a:extLst>
          </p:cNvPr>
          <p:cNvCxnSpPr/>
          <p:nvPr/>
        </p:nvCxnSpPr>
        <p:spPr>
          <a:xfrm>
            <a:off x="-2" y="1394147"/>
            <a:ext cx="12187239" cy="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6EAB3401-6F25-034C-8511-3BBFD60B0F2F}"/>
              </a:ext>
            </a:extLst>
          </p:cNvPr>
          <p:cNvSpPr/>
          <p:nvPr/>
        </p:nvSpPr>
        <p:spPr>
          <a:xfrm rot="16200000">
            <a:off x="6177158" y="6349257"/>
            <a:ext cx="308469" cy="47078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B32529-1388-2441-954B-697DD6FC18F6}"/>
              </a:ext>
            </a:extLst>
          </p:cNvPr>
          <p:cNvSpPr/>
          <p:nvPr/>
        </p:nvSpPr>
        <p:spPr>
          <a:xfrm rot="16200000">
            <a:off x="6647944" y="6349645"/>
            <a:ext cx="308470" cy="470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3FB3A3-109C-AF4A-968E-66244C1AEAC1}"/>
              </a:ext>
            </a:extLst>
          </p:cNvPr>
          <p:cNvSpPr/>
          <p:nvPr/>
        </p:nvSpPr>
        <p:spPr>
          <a:xfrm rot="16200000">
            <a:off x="7128258" y="6349645"/>
            <a:ext cx="308470" cy="470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ame Side Corner Rectangle 32">
            <a:extLst>
              <a:ext uri="{FF2B5EF4-FFF2-40B4-BE49-F238E27FC236}">
                <a16:creationId xmlns:a16="http://schemas.microsoft.com/office/drawing/2014/main" id="{EC657B45-23A9-2C42-8AD9-BDEE3AEE91EC}"/>
              </a:ext>
            </a:extLst>
          </p:cNvPr>
          <p:cNvSpPr/>
          <p:nvPr/>
        </p:nvSpPr>
        <p:spPr>
          <a:xfrm rot="5400000">
            <a:off x="8070263" y="6349257"/>
            <a:ext cx="308467" cy="47078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719CB3-88BA-EF43-B621-CF703D21868A}"/>
              </a:ext>
            </a:extLst>
          </p:cNvPr>
          <p:cNvCxnSpPr>
            <a:cxnSpLocks/>
          </p:cNvCxnSpPr>
          <p:nvPr/>
        </p:nvCxnSpPr>
        <p:spPr>
          <a:xfrm>
            <a:off x="-2" y="2669188"/>
            <a:ext cx="2343152" cy="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8855503-F1F9-9C4A-8191-2604212BA5C8}"/>
              </a:ext>
            </a:extLst>
          </p:cNvPr>
          <p:cNvSpPr/>
          <p:nvPr/>
        </p:nvSpPr>
        <p:spPr>
          <a:xfrm rot="16200000">
            <a:off x="7603971" y="6353858"/>
            <a:ext cx="317673" cy="470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CF6066-0490-F345-B0B5-E112CDD5A828}"/>
              </a:ext>
            </a:extLst>
          </p:cNvPr>
          <p:cNvSpPr/>
          <p:nvPr/>
        </p:nvSpPr>
        <p:spPr>
          <a:xfrm>
            <a:off x="7150558" y="6466552"/>
            <a:ext cx="238127" cy="2361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98D99B7D-79C2-7F48-81A0-A6F6831564A4}"/>
              </a:ext>
            </a:extLst>
          </p:cNvPr>
          <p:cNvSpPr/>
          <p:nvPr/>
        </p:nvSpPr>
        <p:spPr>
          <a:xfrm rot="5400000">
            <a:off x="7677333" y="6466552"/>
            <a:ext cx="229029" cy="2361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A0223F-EAF6-E541-8622-50722F8F6773}"/>
              </a:ext>
            </a:extLst>
          </p:cNvPr>
          <p:cNvSpPr/>
          <p:nvPr/>
        </p:nvSpPr>
        <p:spPr>
          <a:xfrm>
            <a:off x="6680060" y="6467767"/>
            <a:ext cx="229657" cy="231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07FC8E38-DA48-C242-87B6-889DB4E288F9}"/>
              </a:ext>
            </a:extLst>
          </p:cNvPr>
          <p:cNvSpPr/>
          <p:nvPr/>
        </p:nvSpPr>
        <p:spPr>
          <a:xfrm rot="5400000">
            <a:off x="8070922" y="6479227"/>
            <a:ext cx="229029" cy="2361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027A7267-8DD7-2341-B341-C5446C3A081A}"/>
              </a:ext>
            </a:extLst>
          </p:cNvPr>
          <p:cNvSpPr/>
          <p:nvPr/>
        </p:nvSpPr>
        <p:spPr>
          <a:xfrm rot="5400000">
            <a:off x="8154830" y="6488521"/>
            <a:ext cx="229029" cy="2361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3469B609-AF38-F846-8B18-927F6733E595}"/>
              </a:ext>
            </a:extLst>
          </p:cNvPr>
          <p:cNvSpPr/>
          <p:nvPr/>
        </p:nvSpPr>
        <p:spPr>
          <a:xfrm rot="16200000">
            <a:off x="6250265" y="6488536"/>
            <a:ext cx="229029" cy="2361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D982B38D-0AD4-B74E-A707-4E1149DCC1C4}"/>
              </a:ext>
            </a:extLst>
          </p:cNvPr>
          <p:cNvSpPr/>
          <p:nvPr/>
        </p:nvSpPr>
        <p:spPr>
          <a:xfrm rot="16200000">
            <a:off x="6177818" y="6486949"/>
            <a:ext cx="229029" cy="2361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629A744F-58C6-924A-87C9-5D77DE100C43}"/>
              </a:ext>
            </a:extLst>
          </p:cNvPr>
          <p:cNvSpPr/>
          <p:nvPr/>
        </p:nvSpPr>
        <p:spPr>
          <a:xfrm>
            <a:off x="2058477" y="1463382"/>
            <a:ext cx="226563" cy="20935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77265-AA53-5546-A156-6F870E54B649}"/>
              </a:ext>
            </a:extLst>
          </p:cNvPr>
          <p:cNvSpPr txBox="1"/>
          <p:nvPr/>
        </p:nvSpPr>
        <p:spPr>
          <a:xfrm>
            <a:off x="406400" y="1672739"/>
            <a:ext cx="149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Grand Piano</a:t>
            </a:r>
          </a:p>
        </p:txBody>
      </p:sp>
    </p:spTree>
    <p:extLst>
      <p:ext uri="{BB962C8B-B14F-4D97-AF65-F5344CB8AC3E}">
        <p14:creationId xmlns:p14="http://schemas.microsoft.com/office/powerpoint/2010/main" val="148459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5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Maupin</dc:creator>
  <cp:lastModifiedBy>Nathan Maupin</cp:lastModifiedBy>
  <cp:revision>25</cp:revision>
  <dcterms:created xsi:type="dcterms:W3CDTF">2019-03-21T15:18:33Z</dcterms:created>
  <dcterms:modified xsi:type="dcterms:W3CDTF">2019-03-25T18:35:15Z</dcterms:modified>
</cp:coreProperties>
</file>