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AF4A3-3350-4D27-A81D-843717BDB38F}" v="2" dt="2019-09-12T16:41:41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95734197c5295e2" providerId="LiveId" clId="{D83AF4A3-3350-4D27-A81D-843717BDB38F}"/>
    <pc:docChg chg="undo modSld">
      <pc:chgData name=" " userId="095734197c5295e2" providerId="LiveId" clId="{D83AF4A3-3350-4D27-A81D-843717BDB38F}" dt="2019-09-12T16:41:41.208" v="5" actId="571"/>
      <pc:docMkLst>
        <pc:docMk/>
      </pc:docMkLst>
      <pc:sldChg chg="addSp modSp">
        <pc:chgData name=" " userId="095734197c5295e2" providerId="LiveId" clId="{D83AF4A3-3350-4D27-A81D-843717BDB38F}" dt="2019-09-12T16:41:41.208" v="5" actId="571"/>
        <pc:sldMkLst>
          <pc:docMk/>
          <pc:sldMk cId="481007580" sldId="261"/>
        </pc:sldMkLst>
        <pc:picChg chg="mod">
          <ac:chgData name=" " userId="095734197c5295e2" providerId="LiveId" clId="{D83AF4A3-3350-4D27-A81D-843717BDB38F}" dt="2019-09-12T16:41:40.405" v="4" actId="1076"/>
          <ac:picMkLst>
            <pc:docMk/>
            <pc:sldMk cId="481007580" sldId="261"/>
            <ac:picMk id="3" creationId="{8863ED8C-6F01-4619-B6D4-883A61F24E49}"/>
          </ac:picMkLst>
        </pc:picChg>
        <pc:picChg chg="add mod">
          <ac:chgData name=" " userId="095734197c5295e2" providerId="LiveId" clId="{D83AF4A3-3350-4D27-A81D-843717BDB38F}" dt="2019-09-12T16:41:41.208" v="5" actId="571"/>
          <ac:picMkLst>
            <pc:docMk/>
            <pc:sldMk cId="481007580" sldId="261"/>
            <ac:picMk id="4" creationId="{6555CF83-D469-4753-B6D8-184CE5D608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2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7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9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5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0B8B-F74F-481A-9E6C-42430A44407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4B3DE1-DD36-4741-ACED-4F1F8653BA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E6A-1D4A-4EDC-9884-605B2CCC3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Town of Eden Bay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4AADA-8309-441B-94B0-E85C07E37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Nathan Chan, Jeff Holst, Cristian Johnson, Joe Scott</a:t>
            </a:r>
          </a:p>
        </p:txBody>
      </p:sp>
    </p:spTree>
    <p:extLst>
      <p:ext uri="{BB962C8B-B14F-4D97-AF65-F5344CB8AC3E}">
        <p14:creationId xmlns:p14="http://schemas.microsoft.com/office/powerpoint/2010/main" val="23019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B46E-4000-4CFC-9EFC-DE4C257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95D8-A524-4C7D-8B31-3267A0F1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 Department needs new information system</a:t>
            </a:r>
          </a:p>
          <a:p>
            <a:r>
              <a:rPr lang="en-US" dirty="0"/>
              <a:t>Current information system lacks:</a:t>
            </a:r>
          </a:p>
          <a:p>
            <a:pPr lvl="1"/>
            <a:r>
              <a:rPr lang="en-US" dirty="0"/>
              <a:t>Tracking expenses</a:t>
            </a:r>
          </a:p>
          <a:p>
            <a:pPr lvl="1"/>
            <a:r>
              <a:rPr lang="en-US" dirty="0"/>
              <a:t>Collecting information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Prevents department from predicting future costs</a:t>
            </a:r>
          </a:p>
          <a:p>
            <a:pPr lvl="1"/>
            <a:r>
              <a:rPr lang="en-US" dirty="0"/>
              <a:t>Labor codes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6F64-6E9D-45C3-8B41-F4A72988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AE26-1AF5-4846-A477-1F6B1E16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RAVE – new information system</a:t>
            </a:r>
          </a:p>
          <a:p>
            <a:r>
              <a:rPr lang="en-US" dirty="0"/>
              <a:t>RAVE will improve:</a:t>
            </a:r>
          </a:p>
          <a:p>
            <a:pPr lvl="1"/>
            <a:r>
              <a:rPr lang="en-US" dirty="0"/>
              <a:t>Expenses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Routine maintenance</a:t>
            </a:r>
          </a:p>
          <a:p>
            <a:pPr lvl="1"/>
            <a:r>
              <a:rPr lang="en-US" dirty="0"/>
              <a:t>Vehicle replacement</a:t>
            </a:r>
          </a:p>
          <a:p>
            <a:pPr lvl="1"/>
            <a:r>
              <a:rPr lang="en-US" dirty="0"/>
              <a:t>Labor codes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Department costs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92DE1-A5A5-4EF0-BE7D-0A3C42FA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74" y="0"/>
            <a:ext cx="1008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63ED8C-6F01-4619-B6D4-883A61F2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50" y="0"/>
            <a:ext cx="580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75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</TotalTime>
  <Words>63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Town of Eden Bay</vt:lpstr>
      <vt:lpstr>Introduction</vt:lpstr>
      <vt:lpstr>RAVE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 of Eden Bay</dc:title>
  <dc:creator>Nathan Chan</dc:creator>
  <cp:lastModifiedBy> </cp:lastModifiedBy>
  <cp:revision>21</cp:revision>
  <dcterms:created xsi:type="dcterms:W3CDTF">2018-04-25T15:10:41Z</dcterms:created>
  <dcterms:modified xsi:type="dcterms:W3CDTF">2019-09-12T16:41:45Z</dcterms:modified>
</cp:coreProperties>
</file>