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59" r:id="rId10"/>
    <p:sldId id="260" r:id="rId11"/>
    <p:sldId id="266" r:id="rId12"/>
    <p:sldId id="268" r:id="rId13"/>
    <p:sldId id="277" r:id="rId14"/>
    <p:sldId id="278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形状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16/9/22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幻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16/9/22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16/9/22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16/9/22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形状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16/9/22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16/9/22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16/9/22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16/9/22</a:t>
            </a:fld>
            <a:endParaRPr lang="en-US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16/9/22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16/9/22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将图片拖动到占位符，或单击添加图标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16/9/22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形状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形状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16/9/22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幻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" y="1792941"/>
            <a:ext cx="9144001" cy="5065059"/>
          </a:xfrm>
        </p:spPr>
        <p:txBody>
          <a:bodyPr/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王志磊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1" y="20812"/>
            <a:ext cx="9144001" cy="950364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4000" dirty="0" err="1" smtClean="0"/>
              <a:t>QA</a:t>
            </a:r>
            <a:r>
              <a:rPr kumimoji="1" lang="en-US" altLang="zh-CN" sz="4000" dirty="0" err="1" smtClean="0"/>
              <a:t>_UIAutomator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43367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500"/>
            <a:ext cx="8853259" cy="454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78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412" y="164353"/>
            <a:ext cx="8785412" cy="6499411"/>
          </a:xfrm>
        </p:spPr>
        <p:txBody>
          <a:bodyPr/>
          <a:lstStyle/>
          <a:p>
            <a:r>
              <a:rPr kumimoji="1" lang="en-US" altLang="zh-CN" dirty="0" smtClean="0"/>
              <a:t>Eclipse</a:t>
            </a:r>
          </a:p>
          <a:p>
            <a:pPr marL="36576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作为 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 </a:t>
            </a:r>
            <a:r>
              <a:rPr kumimoji="1" lang="en-US" altLang="en-US" dirty="0" smtClean="0"/>
              <a:t>编程工具大家都很熟悉了</a:t>
            </a:r>
          </a:p>
          <a:p>
            <a:pPr marL="36576" indent="0">
              <a:buNone/>
            </a:pPr>
            <a:endParaRPr kumimoji="1" lang="en-US" altLang="en-US" dirty="0" smtClean="0"/>
          </a:p>
          <a:p>
            <a:pPr marL="36576" indent="0">
              <a:buNone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这里要介绍的是使用</a:t>
            </a:r>
            <a:r>
              <a:rPr kumimoji="1" lang="en-US" altLang="zh-CN" dirty="0" smtClean="0"/>
              <a:t>Eclipse</a:t>
            </a:r>
            <a:r>
              <a:rPr kumimoji="1" lang="en-US" altLang="en-US" dirty="0" smtClean="0"/>
              <a:t> </a:t>
            </a:r>
            <a:r>
              <a:rPr kumimoji="1" lang="zh-CN" altLang="en-US" dirty="0" smtClean="0"/>
              <a:t>编写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测试脚本</a:t>
            </a:r>
            <a:endParaRPr kumimoji="1" lang="en-US" altLang="zh-CN" dirty="0" smtClean="0"/>
          </a:p>
          <a:p>
            <a:pPr marL="36576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78534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78685"/>
          </a:xfrm>
        </p:spPr>
        <p:txBody>
          <a:bodyPr/>
          <a:lstStyle/>
          <a:p>
            <a:r>
              <a:rPr kumimoji="1" lang="zh-CN" altLang="en-US" dirty="0" smtClean="0"/>
              <a:t>测试脚本编写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4112" y="1253323"/>
            <a:ext cx="8781893" cy="5502999"/>
          </a:xfrm>
        </p:spPr>
        <p:txBody>
          <a:bodyPr/>
          <a:lstStyle/>
          <a:p>
            <a:r>
              <a:rPr kumimoji="1" lang="zh-CN" altLang="en-US" dirty="0" smtClean="0"/>
              <a:t>新建一个</a:t>
            </a:r>
            <a:r>
              <a:rPr kumimoji="1" lang="en-US" altLang="zh-CN" dirty="0"/>
              <a:t>J</a:t>
            </a:r>
            <a:r>
              <a:rPr kumimoji="1" lang="en-US" altLang="zh-CN" dirty="0" smtClean="0"/>
              <a:t>ava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</a:t>
            </a:r>
          </a:p>
          <a:p>
            <a:pPr marL="36576" indent="0">
              <a:buNone/>
            </a:pPr>
            <a:r>
              <a:rPr kumimoji="1" lang="zh-CN" altLang="zh-CN" dirty="0" smtClean="0"/>
              <a:t> </a:t>
            </a:r>
            <a:r>
              <a:rPr kumimoji="1" lang="zh-CN" altLang="en-US" dirty="0" smtClean="0"/>
              <a:t> 选中项目邮件，</a:t>
            </a:r>
            <a:r>
              <a:rPr kumimoji="1" lang="en-US" altLang="zh-CN" dirty="0" smtClean="0"/>
              <a:t>properties</a:t>
            </a:r>
            <a:r>
              <a:rPr kumimoji="1" lang="zh-CN" altLang="en-US" dirty="0" smtClean="0"/>
              <a:t>进入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build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path</a:t>
            </a:r>
            <a:r>
              <a:rPr kumimoji="1" lang="zh-CN" altLang="en-US" dirty="0" smtClean="0"/>
              <a:t>目录下添加以下两种文件</a:t>
            </a:r>
            <a:endParaRPr kumimoji="1" lang="en-US" altLang="zh-CN" dirty="0" smtClean="0"/>
          </a:p>
          <a:p>
            <a:pPr marL="36576" indent="0">
              <a:buNone/>
            </a:pPr>
            <a:r>
              <a:rPr kumimoji="1" lang="en-US" altLang="zh-CN" dirty="0" err="1" smtClean="0"/>
              <a:t>Juint</a:t>
            </a:r>
            <a:r>
              <a:rPr kumimoji="1" lang="zh-CN" altLang="en-US" dirty="0" smtClean="0"/>
              <a:t> </a:t>
            </a:r>
            <a:endParaRPr kumimoji="1" lang="en-US" altLang="zh-CN" dirty="0"/>
          </a:p>
          <a:p>
            <a:pPr marL="36576" indent="0">
              <a:buNone/>
            </a:pPr>
            <a:r>
              <a:rPr kumimoji="1" lang="zh-CN" altLang="en-US" dirty="0" smtClean="0"/>
              <a:t>这里</a:t>
            </a:r>
            <a:r>
              <a:rPr kumimoji="1" lang="en-US" altLang="zh-CN" dirty="0" smtClean="0"/>
              <a:t>Juint3</a:t>
            </a:r>
            <a:r>
              <a:rPr kumimoji="1" lang="zh-CN" altLang="en-US" dirty="0" smtClean="0"/>
              <a:t>或者</a:t>
            </a:r>
            <a:r>
              <a:rPr kumimoji="1" lang="en-US" altLang="zh-CN" dirty="0"/>
              <a:t>Juint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都可以导入</a:t>
            </a:r>
            <a:endParaRPr kumimoji="1" lang="en-US" altLang="zh-CN" dirty="0"/>
          </a:p>
          <a:p>
            <a:pPr marL="36576" indent="0">
              <a:buNone/>
            </a:pPr>
            <a:r>
              <a:rPr kumimoji="1" lang="zh-CN" altLang="en-US" dirty="0" smtClean="0"/>
              <a:t>导入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jar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  <a:p>
            <a:pPr marL="36576" indent="0">
              <a:buNone/>
            </a:pPr>
            <a:r>
              <a:rPr kumimoji="1" lang="en-US" altLang="zh-CN" dirty="0"/>
              <a:t>/Users/</a:t>
            </a:r>
            <a:r>
              <a:rPr kumimoji="1" lang="en-US" altLang="zh-CN" dirty="0" err="1"/>
              <a:t>nathan</a:t>
            </a:r>
            <a:r>
              <a:rPr kumimoji="1" lang="en-US" altLang="zh-CN" dirty="0"/>
              <a:t>/Applications/android-</a:t>
            </a:r>
            <a:r>
              <a:rPr kumimoji="1" lang="en-US" altLang="zh-CN" dirty="0" err="1"/>
              <a:t>sdk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macosx</a:t>
            </a:r>
            <a:r>
              <a:rPr kumimoji="1" lang="en-US" altLang="zh-CN" dirty="0"/>
              <a:t>/sources/android-</a:t>
            </a:r>
            <a:r>
              <a:rPr kumimoji="1" lang="en-US" altLang="zh-CN" dirty="0" smtClean="0"/>
              <a:t>24</a:t>
            </a:r>
          </a:p>
          <a:p>
            <a:pPr marL="36576" indent="0">
              <a:buNone/>
            </a:pPr>
            <a:r>
              <a:rPr kumimoji="1" lang="zh-CN" altLang="en-US" dirty="0" smtClean="0"/>
              <a:t>添加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.</a:t>
            </a:r>
            <a:r>
              <a:rPr kumimoji="1" lang="en-US" altLang="zh-CN" dirty="0" smtClean="0"/>
              <a:t>jar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uiautomator.jar</a:t>
            </a:r>
            <a:r>
              <a:rPr kumimoji="1" lang="zh-CN" altLang="en-US" dirty="0" smtClean="0"/>
              <a:t>两个文件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78534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marL="36576" indent="0">
              <a:buNone/>
            </a:pPr>
            <a:r>
              <a:rPr kumimoji="1" lang="zh-CN" altLang="en-US" dirty="0" smtClean="0"/>
              <a:t>脚本执行步骤</a:t>
            </a:r>
            <a:endParaRPr kumimoji="1" lang="en-US" altLang="zh-CN" dirty="0" smtClean="0"/>
          </a:p>
          <a:p>
            <a:pPr marL="36576" indent="0">
              <a:buNone/>
            </a:pP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lang="en-US" altLang="zh-CN" dirty="0"/>
              <a:t>android create </a:t>
            </a:r>
            <a:r>
              <a:rPr lang="en-US" altLang="zh-CN" dirty="0" err="1"/>
              <a:t>uitest</a:t>
            </a:r>
            <a:r>
              <a:rPr lang="en-US" altLang="zh-CN" dirty="0"/>
              <a:t>-project -n </a:t>
            </a:r>
            <a:r>
              <a:rPr lang="en-US" altLang="zh-CN" dirty="0" err="1"/>
              <a:t>AutoRunner</a:t>
            </a:r>
            <a:r>
              <a:rPr lang="en-US" altLang="zh-CN" dirty="0"/>
              <a:t> -t 4 -p /Users/</a:t>
            </a:r>
            <a:r>
              <a:rPr lang="en-US" altLang="zh-CN" dirty="0" err="1"/>
              <a:t>zhilei.wang</a:t>
            </a:r>
            <a:r>
              <a:rPr lang="en-US" altLang="zh-CN" dirty="0"/>
              <a:t>/Work/Android/Eclipse/</a:t>
            </a:r>
            <a:r>
              <a:rPr lang="en-US" altLang="zh-CN" dirty="0" err="1" smtClean="0"/>
              <a:t>AndroidTest</a:t>
            </a:r>
            <a:endParaRPr lang="en-US" altLang="zh-CN" dirty="0" smtClean="0"/>
          </a:p>
          <a:p>
            <a:pPr marL="36576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smtClean="0"/>
              <a:t>-</a:t>
            </a:r>
            <a:r>
              <a:rPr lang="en-US" altLang="zh-CN" dirty="0"/>
              <a:t>n </a:t>
            </a:r>
            <a:r>
              <a:rPr lang="zh-CN" altLang="en-US" dirty="0"/>
              <a:t>后面的带的名称为你想将该命令执行以后生成的文件名称 </a:t>
            </a:r>
          </a:p>
          <a:p>
            <a:pPr marL="36576" indent="0">
              <a:buNone/>
            </a:pPr>
            <a:r>
              <a:rPr lang="zh-CN" altLang="zh-CN" dirty="0"/>
              <a:t> </a:t>
            </a:r>
            <a:r>
              <a:rPr lang="zh-CN" altLang="en-US" dirty="0" smtClean="0"/>
              <a:t>  </a:t>
            </a:r>
            <a:r>
              <a:rPr lang="zh-CN" altLang="en-US" dirty="0" smtClean="0"/>
              <a:t>（</a:t>
            </a:r>
            <a:r>
              <a:rPr lang="zh-CN" altLang="en-US" dirty="0"/>
              <a:t>比如， </a:t>
            </a:r>
            <a:r>
              <a:rPr lang="en-US" altLang="zh-CN" dirty="0" err="1"/>
              <a:t>AutoRunner.jar</a:t>
            </a:r>
            <a:r>
              <a:rPr lang="en-US" altLang="zh-CN" dirty="0"/>
              <a:t> </a:t>
            </a:r>
            <a:r>
              <a:rPr lang="zh-CN" altLang="en-US" dirty="0"/>
              <a:t>要将文件生成的名称</a:t>
            </a:r>
            <a:r>
              <a:rPr lang="en-US" altLang="zh-CN" dirty="0"/>
              <a:t>【</a:t>
            </a:r>
            <a:r>
              <a:rPr lang="zh-CN" altLang="en-US" dirty="0"/>
              <a:t>文件地址：</a:t>
            </a:r>
            <a:r>
              <a:rPr lang="en-US" altLang="zh-CN" dirty="0"/>
              <a:t>/Users/</a:t>
            </a:r>
            <a:r>
              <a:rPr lang="en-US" altLang="zh-CN" dirty="0" err="1"/>
              <a:t>nathan</a:t>
            </a:r>
            <a:r>
              <a:rPr lang="en-US" altLang="zh-CN" dirty="0"/>
              <a:t>/work/Eclipse/</a:t>
            </a:r>
            <a:r>
              <a:rPr lang="en-US" altLang="zh-CN" dirty="0" err="1"/>
              <a:t>UIAutomatorTestCase</a:t>
            </a:r>
            <a:r>
              <a:rPr lang="en-US" altLang="zh-CN" dirty="0"/>
              <a:t>/bin/</a:t>
            </a:r>
            <a:r>
              <a:rPr lang="en-US" altLang="zh-CN" dirty="0" err="1"/>
              <a:t>AutoRunner.jar</a:t>
            </a:r>
            <a:r>
              <a:rPr lang="en-US" altLang="zh-CN" dirty="0"/>
              <a:t>】</a:t>
            </a:r>
            <a:r>
              <a:rPr lang="zh-CN" altLang="en-US" dirty="0"/>
              <a:t>） </a:t>
            </a:r>
          </a:p>
          <a:p>
            <a:pPr marL="36576" indent="0">
              <a:buNone/>
            </a:pPr>
            <a:r>
              <a:rPr lang="zh-CN" altLang="en-US" dirty="0" smtClean="0"/>
              <a:t> </a:t>
            </a:r>
            <a:r>
              <a:rPr lang="zh-CN" altLang="zh-CN" dirty="0"/>
              <a:t> </a:t>
            </a:r>
            <a:r>
              <a:rPr lang="zh-CN" altLang="en-US" dirty="0" smtClean="0"/>
              <a:t>  </a:t>
            </a:r>
            <a:r>
              <a:rPr lang="en-US" altLang="zh-CN" dirty="0" smtClean="0"/>
              <a:t>-</a:t>
            </a:r>
            <a:r>
              <a:rPr lang="en-US" altLang="zh-CN" dirty="0"/>
              <a:t>t </a:t>
            </a:r>
            <a:r>
              <a:rPr lang="zh-CN" altLang="en-US" dirty="0"/>
              <a:t>后面带的为想要执行的</a:t>
            </a:r>
            <a:r>
              <a:rPr lang="en-US" altLang="zh-CN" dirty="0"/>
              <a:t>Android</a:t>
            </a:r>
            <a:r>
              <a:rPr lang="zh-CN" altLang="en-US" dirty="0"/>
              <a:t>版本 </a:t>
            </a:r>
          </a:p>
          <a:p>
            <a:pPr marL="36576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lang="zh-CN" altLang="en-US" dirty="0" smtClean="0"/>
              <a:t>查</a:t>
            </a:r>
            <a:r>
              <a:rPr lang="zh-CN" altLang="en-US" dirty="0"/>
              <a:t>看所有版本：</a:t>
            </a:r>
            <a:r>
              <a:rPr lang="en-US" altLang="zh-CN" dirty="0"/>
              <a:t>android list targets</a:t>
            </a:r>
            <a:r>
              <a:rPr lang="zh-CN" altLang="en-US" dirty="0"/>
              <a:t>，这里会列出当前所有的</a:t>
            </a:r>
            <a:r>
              <a:rPr lang="en-US" altLang="zh-CN" dirty="0"/>
              <a:t>Android</a:t>
            </a:r>
            <a:r>
              <a:rPr lang="zh-CN" altLang="en-US" dirty="0"/>
              <a:t>版本，选择对应的</a:t>
            </a:r>
            <a:r>
              <a:rPr lang="en-US" altLang="zh-CN" dirty="0"/>
              <a:t>id: 5 or </a:t>
            </a:r>
            <a:r>
              <a:rPr lang="en-US" altLang="zh-CN" dirty="0" smtClean="0"/>
              <a:t>“android</a:t>
            </a:r>
            <a:r>
              <a:rPr lang="en-US" altLang="zh-CN" dirty="0"/>
              <a:t>-23”</a:t>
            </a:r>
            <a:r>
              <a:rPr lang="zh-CN" altLang="en-US" dirty="0" smtClean="0"/>
              <a:t>可以进行切换</a:t>
            </a:r>
            <a:endParaRPr lang="zh-CN" altLang="en-US" dirty="0"/>
          </a:p>
          <a:p>
            <a:pPr marL="36576" indent="0">
              <a:buNone/>
            </a:pPr>
            <a:r>
              <a:rPr lang="en-US" altLang="zh-CN" dirty="0"/>
              <a:t>-p </a:t>
            </a:r>
            <a:r>
              <a:rPr lang="zh-CN" altLang="en-US" dirty="0"/>
              <a:t>为输出路径，也就是刚才</a:t>
            </a:r>
            <a:r>
              <a:rPr lang="en-US" altLang="zh-CN" dirty="0"/>
              <a:t>Java </a:t>
            </a:r>
            <a:r>
              <a:rPr lang="zh-CN" altLang="en-US" dirty="0"/>
              <a:t>项目所在的路径 </a:t>
            </a:r>
          </a:p>
          <a:p>
            <a:pPr marL="36576" indent="0">
              <a:buNone/>
            </a:pPr>
            <a:endParaRPr kumimoji="1" lang="en-US" altLang="zh-CN" dirty="0"/>
          </a:p>
          <a:p>
            <a:pPr marL="36576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78534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36576" indent="0">
              <a:buNone/>
            </a:pPr>
            <a:r>
              <a:rPr kumimoji="1" lang="zh-CN" altLang="zh-CN" dirty="0" smtClean="0"/>
              <a:t>2、</a:t>
            </a:r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build</a:t>
            </a:r>
            <a:r>
              <a:rPr kumimoji="1" lang="zh-CN" altLang="en-US" dirty="0" smtClean="0"/>
              <a:t>生成</a:t>
            </a:r>
            <a:r>
              <a:rPr kumimoji="1" lang="en-US" altLang="zh-CN" dirty="0" smtClean="0"/>
              <a:t>jar</a:t>
            </a:r>
            <a:r>
              <a:rPr kumimoji="1" lang="zh-CN" altLang="en-US" dirty="0" smtClean="0"/>
              <a:t>包（在</a:t>
            </a:r>
            <a:r>
              <a:rPr kumimoji="1" lang="en-US" altLang="zh-CN" dirty="0" smtClean="0"/>
              <a:t>bin</a:t>
            </a:r>
            <a:r>
              <a:rPr kumimoji="1" lang="zh-CN" altLang="en-US" dirty="0" smtClean="0"/>
              <a:t>目录下）</a:t>
            </a:r>
            <a:endParaRPr kumimoji="1" lang="en-US" altLang="zh-CN" dirty="0" smtClean="0"/>
          </a:p>
          <a:p>
            <a:pPr marL="36576" indent="0">
              <a:buNone/>
            </a:pPr>
            <a:r>
              <a:rPr kumimoji="1" lang="zh-CN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lang="zh-CN" altLang="nb-NO" dirty="0"/>
              <a:t>将这个</a:t>
            </a:r>
            <a:r>
              <a:rPr lang="nb-NO" altLang="zh-CN" dirty="0" err="1"/>
              <a:t>AutoRunner.jar</a:t>
            </a:r>
            <a:r>
              <a:rPr lang="zh-CN" altLang="nb-NO" dirty="0"/>
              <a:t>文件</a:t>
            </a:r>
            <a:r>
              <a:rPr lang="nb-NO" altLang="zh-CN" dirty="0"/>
              <a:t>push</a:t>
            </a:r>
            <a:r>
              <a:rPr lang="zh-CN" altLang="nb-NO" dirty="0"/>
              <a:t>到模拟器中 </a:t>
            </a:r>
          </a:p>
          <a:p>
            <a:pPr marL="36576" indent="0">
              <a:buNone/>
            </a:pPr>
            <a:r>
              <a:rPr lang="zh-CN" altLang="en-US" dirty="0" smtClean="0"/>
              <a:t>   </a:t>
            </a:r>
            <a:r>
              <a:rPr lang="nb-NO" altLang="zh-CN" dirty="0" smtClean="0"/>
              <a:t>adb</a:t>
            </a:r>
            <a:r>
              <a:rPr lang="nb-NO" altLang="zh-CN" dirty="0"/>
              <a:t> </a:t>
            </a:r>
            <a:r>
              <a:rPr lang="nb-NO" altLang="zh-CN" b="1" dirty="0"/>
              <a:t>push</a:t>
            </a:r>
            <a:r>
              <a:rPr lang="nb-NO" altLang="zh-CN" dirty="0"/>
              <a:t> </a:t>
            </a:r>
            <a:r>
              <a:rPr lang="nb-NO" altLang="zh-CN" dirty="0" err="1"/>
              <a:t>AutoRunner.jar</a:t>
            </a:r>
            <a:r>
              <a:rPr lang="nb-NO" altLang="zh-CN" dirty="0"/>
              <a:t> /data/</a:t>
            </a:r>
            <a:r>
              <a:rPr lang="nb-NO" altLang="zh-CN" b="1" dirty="0" err="1"/>
              <a:t>local</a:t>
            </a:r>
            <a:r>
              <a:rPr lang="nb-NO" altLang="zh-CN" dirty="0"/>
              <a:t>/</a:t>
            </a:r>
            <a:r>
              <a:rPr lang="nb-NO" altLang="zh-CN" dirty="0" err="1"/>
              <a:t>tmp</a:t>
            </a:r>
            <a:r>
              <a:rPr lang="nb-NO" altLang="zh-CN" dirty="0"/>
              <a:t> </a:t>
            </a:r>
          </a:p>
          <a:p>
            <a:pPr marL="36576" indent="0">
              <a:buNone/>
            </a:pPr>
            <a:r>
              <a:rPr lang="nb-NO" altLang="zh-CN" dirty="0"/>
              <a:t>4</a:t>
            </a:r>
            <a:r>
              <a:rPr lang="zh-CN" altLang="nb-NO" dirty="0"/>
              <a:t>、使用下面命令将</a:t>
            </a:r>
            <a:r>
              <a:rPr lang="nb-NO" altLang="zh-CN" dirty="0"/>
              <a:t>runer</a:t>
            </a:r>
            <a:r>
              <a:rPr lang="zh-CN" altLang="nb-NO" dirty="0"/>
              <a:t>运行 </a:t>
            </a:r>
          </a:p>
          <a:p>
            <a:pPr marL="36576" indent="0">
              <a:buNone/>
            </a:pPr>
            <a:r>
              <a:rPr lang="zh-CN" altLang="en-US" dirty="0" smtClean="0"/>
              <a:t>   </a:t>
            </a:r>
            <a:r>
              <a:rPr lang="nb-NO" altLang="zh-CN" dirty="0" smtClean="0"/>
              <a:t>adb </a:t>
            </a:r>
            <a:r>
              <a:rPr lang="nb-NO" altLang="zh-CN" dirty="0" err="1"/>
              <a:t>shell</a:t>
            </a:r>
            <a:r>
              <a:rPr lang="nb-NO" altLang="zh-CN" dirty="0"/>
              <a:t> </a:t>
            </a:r>
            <a:r>
              <a:rPr lang="nb-NO" altLang="zh-CN" dirty="0" err="1"/>
              <a:t>uiautomator</a:t>
            </a:r>
            <a:r>
              <a:rPr lang="nb-NO" altLang="zh-CN" dirty="0"/>
              <a:t> </a:t>
            </a:r>
            <a:r>
              <a:rPr lang="nb-NO" altLang="zh-CN" dirty="0" err="1"/>
              <a:t>runtest</a:t>
            </a:r>
            <a:r>
              <a:rPr lang="nb-NO" altLang="zh-CN" dirty="0"/>
              <a:t> </a:t>
            </a:r>
            <a:r>
              <a:rPr lang="nb-NO" altLang="zh-CN" dirty="0" err="1"/>
              <a:t>AutoRunner.jar</a:t>
            </a:r>
            <a:r>
              <a:rPr lang="nb-NO" altLang="zh-CN" dirty="0"/>
              <a:t> -c </a:t>
            </a:r>
            <a:r>
              <a:rPr lang="nb-NO" altLang="zh-CN" dirty="0" err="1" smtClean="0"/>
              <a:t>Android.AndroidTest</a:t>
            </a:r>
            <a:endParaRPr lang="nb-NO" altLang="zh-CN" dirty="0"/>
          </a:p>
          <a:p>
            <a:pPr marL="36576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97607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36576" indent="0">
              <a:buNone/>
            </a:pPr>
            <a:endParaRPr kumimoji="1" lang="en-US" altLang="zh-CN" dirty="0" smtClean="0"/>
          </a:p>
          <a:p>
            <a:pPr marL="36576" indent="0">
              <a:buNone/>
            </a:pPr>
            <a:endParaRPr kumimoji="1" lang="en-US" altLang="zh-CN" dirty="0"/>
          </a:p>
          <a:p>
            <a:pPr marL="36576" indent="0">
              <a:buNone/>
            </a:pPr>
            <a:r>
              <a:rPr kumimoji="1" lang="zh-CN" altLang="en-US" dirty="0"/>
              <a:t>下次分享脚本部署到</a:t>
            </a:r>
            <a:r>
              <a:rPr kumimoji="1" lang="en-US" altLang="zh-CN" dirty="0"/>
              <a:t>Jenkins</a:t>
            </a:r>
            <a:r>
              <a:rPr kumimoji="1" lang="zh-CN" altLang="en-US" dirty="0"/>
              <a:t>上自动执行</a:t>
            </a:r>
            <a:endParaRPr kumimoji="1" lang="en-US" altLang="zh-CN" dirty="0"/>
          </a:p>
          <a:p>
            <a:pPr marL="36576" indent="0">
              <a:buNone/>
            </a:pPr>
            <a:r>
              <a:rPr kumimoji="1" lang="zh-CN" altLang="en-US" dirty="0"/>
              <a:t>以及实现文件拆分和配置化</a:t>
            </a:r>
            <a:endParaRPr kumimoji="1" lang="en-US" altLang="zh-CN" dirty="0"/>
          </a:p>
          <a:p>
            <a:pPr marL="36576" indent="0">
              <a:buNone/>
            </a:pPr>
            <a:endParaRPr kumimoji="1" lang="en-US" altLang="zh-CN" dirty="0" smtClean="0"/>
          </a:p>
          <a:p>
            <a:pPr marL="36576" indent="0">
              <a:buNone/>
            </a:pPr>
            <a:endParaRPr kumimoji="1" lang="en-US" altLang="zh-CN" dirty="0"/>
          </a:p>
          <a:p>
            <a:pPr marL="36576" indent="0" algn="r">
              <a:buNone/>
            </a:pPr>
            <a:r>
              <a:rPr kumimoji="1" lang="zh-CN" altLang="en-US" dirty="0" smtClean="0">
                <a:solidFill>
                  <a:srgbClr val="FF0000"/>
                </a:solidFill>
              </a:rPr>
              <a:t>谢谢大家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 marL="36576" indent="0" algn="r">
              <a:buNone/>
            </a:pPr>
            <a:r>
              <a:rPr kumimoji="1" lang="zh-CN" altLang="en-US" dirty="0" smtClean="0">
                <a:solidFill>
                  <a:srgbClr val="FF0000"/>
                </a:solidFill>
              </a:rPr>
              <a:t>再见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 marL="36576" indent="0">
              <a:buNone/>
            </a:pPr>
            <a:endParaRPr kumimoji="1"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60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自动化需求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440362"/>
          </a:xfrm>
        </p:spPr>
        <p:txBody>
          <a:bodyPr/>
          <a:lstStyle/>
          <a:p>
            <a:pPr marL="36576" indent="0">
              <a:buNone/>
            </a:pPr>
            <a:endParaRPr kumimoji="1" lang="en-US" altLang="zh-CN" dirty="0" smtClean="0"/>
          </a:p>
          <a:p>
            <a:pPr marL="36576" indent="0"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UiAutomator</a:t>
            </a:r>
            <a:r>
              <a:rPr kumimoji="1" lang="zh-CN" altLang="zh-CN" dirty="0" smtClean="0"/>
              <a:t>,</a:t>
            </a:r>
            <a:r>
              <a:rPr kumimoji="1" lang="zh-CN" altLang="en-US" dirty="0" smtClean="0"/>
              <a:t>顾名思义</a:t>
            </a:r>
            <a:r>
              <a:rPr kumimoji="1" lang="zh-CN" altLang="en-US" dirty="0"/>
              <a:t>，</a:t>
            </a:r>
            <a:r>
              <a:rPr kumimoji="1" lang="zh-CN" altLang="en-US" dirty="0" smtClean="0"/>
              <a:t>是用于</a:t>
            </a:r>
            <a:r>
              <a:rPr kumimoji="1" lang="en-US" altLang="zh-CN" dirty="0" err="1" smtClean="0"/>
              <a:t>U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自动化测试</a:t>
            </a:r>
            <a:r>
              <a:rPr kumimoji="1" lang="zh-CN" altLang="en-US" dirty="0"/>
              <a:t>的，主要是仿真单击，滑动，输入文本等操作，而不用人为地进行操作，</a:t>
            </a:r>
            <a:r>
              <a:rPr kumimoji="1" lang="zh-CN" altLang="en-US" dirty="0" smtClean="0"/>
              <a:t>如果把一组反复进</a:t>
            </a:r>
            <a:r>
              <a:rPr kumimoji="1" lang="zh-CN" altLang="en-US" dirty="0"/>
              <a:t>行的</a:t>
            </a:r>
            <a:r>
              <a:rPr kumimoji="1" lang="zh-CN" altLang="en-US" dirty="0" smtClean="0"/>
              <a:t>操作用</a:t>
            </a:r>
            <a:r>
              <a:rPr kumimoji="1" lang="en-US" altLang="zh-CN" dirty="0" err="1"/>
              <a:t>UiAutomator</a:t>
            </a:r>
            <a:r>
              <a:rPr kumimoji="1" lang="zh-CN" altLang="en-US" dirty="0" smtClean="0"/>
              <a:t>实现</a:t>
            </a:r>
            <a:r>
              <a:rPr kumimoji="1" lang="zh-CN" altLang="en-US" dirty="0"/>
              <a:t>，那么将大大提高效率。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5952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工具准备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/>
            </a:pPr>
            <a:endParaRPr kumimoji="1" lang="en-US" altLang="zh-CN" dirty="0" smtClean="0"/>
          </a:p>
          <a:p>
            <a:pPr marL="550926" indent="-514350">
              <a:buFont typeface="+mj-lt"/>
              <a:buAutoNum type="arabicPeriod"/>
            </a:pP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Studio</a:t>
            </a:r>
          </a:p>
          <a:p>
            <a:pPr marL="550926" indent="-514350">
              <a:buFont typeface="+mj-lt"/>
              <a:buAutoNum type="arabicPeriod"/>
            </a:pPr>
            <a:r>
              <a:rPr kumimoji="1" lang="en-US" altLang="zh-CN" dirty="0" err="1" smtClean="0"/>
              <a:t>Uiautomatorviewer</a:t>
            </a:r>
            <a:endParaRPr kumimoji="1" lang="en-US" altLang="zh-CN" dirty="0" smtClean="0"/>
          </a:p>
          <a:p>
            <a:pPr marL="550926" indent="-514350">
              <a:buFont typeface="+mj-lt"/>
              <a:buAutoNum type="arabicPeriod"/>
            </a:pPr>
            <a:r>
              <a:rPr kumimoji="1" lang="en-US" altLang="zh-CN" dirty="0" smtClean="0"/>
              <a:t>Genymotion</a:t>
            </a:r>
          </a:p>
          <a:p>
            <a:pPr marL="550926" indent="-514350">
              <a:buFont typeface="+mj-lt"/>
              <a:buAutoNum type="arabicPeriod"/>
            </a:pPr>
            <a:r>
              <a:rPr kumimoji="1" lang="en-US" altLang="zh-CN" dirty="0" smtClean="0"/>
              <a:t>Eclipse</a:t>
            </a:r>
          </a:p>
          <a:p>
            <a:pPr marL="36576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163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Android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Studio</a:t>
            </a:r>
          </a:p>
          <a:p>
            <a:pPr marL="36576" indent="0">
              <a:buNone/>
            </a:pPr>
            <a:r>
              <a:rPr kumimoji="1" lang="en-US" altLang="zh-CN" dirty="0"/>
              <a:t>Android Studio </a:t>
            </a:r>
            <a:r>
              <a:rPr kumimoji="1" lang="zh-CN" altLang="en-US" dirty="0"/>
              <a:t>是一个</a:t>
            </a:r>
            <a:r>
              <a:rPr kumimoji="1" lang="en-US" altLang="zh-CN" dirty="0"/>
              <a:t>Android</a:t>
            </a:r>
            <a:r>
              <a:rPr kumimoji="1" lang="zh-CN" altLang="en-US" dirty="0" smtClean="0"/>
              <a:t>集成开发</a:t>
            </a:r>
            <a:r>
              <a:rPr kumimoji="1" lang="zh-CN" altLang="en-US" dirty="0"/>
              <a:t>工具，基于</a:t>
            </a:r>
            <a:r>
              <a:rPr kumimoji="1" lang="en-US" altLang="zh-CN" dirty="0" err="1"/>
              <a:t>IntelliJ</a:t>
            </a:r>
            <a:r>
              <a:rPr kumimoji="1" lang="en-US" altLang="zh-CN" dirty="0"/>
              <a:t> IDEA. </a:t>
            </a:r>
            <a:r>
              <a:rPr kumimoji="1" lang="zh-CN" altLang="en-US" dirty="0"/>
              <a:t>类似 </a:t>
            </a:r>
            <a:r>
              <a:rPr kumimoji="1" lang="en-US" altLang="zh-CN" dirty="0"/>
              <a:t>Eclipse ADT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Android Studio </a:t>
            </a:r>
            <a:r>
              <a:rPr kumimoji="1" lang="zh-CN" altLang="en-US" dirty="0"/>
              <a:t>提供了集成的 </a:t>
            </a:r>
            <a:r>
              <a:rPr kumimoji="1" lang="en-US" altLang="zh-CN" dirty="0"/>
              <a:t>Android </a:t>
            </a:r>
            <a:r>
              <a:rPr kumimoji="1" lang="zh-CN" altLang="en-US" dirty="0"/>
              <a:t>开发工具用于开发和调试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36576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055" y="4049436"/>
            <a:ext cx="1848063" cy="240808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工具介绍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43" y="4049436"/>
            <a:ext cx="2029032" cy="240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01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3881" y="224118"/>
            <a:ext cx="8621059" cy="6454588"/>
          </a:xfrm>
        </p:spPr>
        <p:txBody>
          <a:bodyPr>
            <a:normAutofit/>
          </a:bodyPr>
          <a:lstStyle/>
          <a:p>
            <a:r>
              <a:rPr kumimoji="1" lang="en-US" altLang="zh-CN" sz="3600" dirty="0" err="1" smtClean="0"/>
              <a:t>Uiautomatorviewer</a:t>
            </a:r>
            <a:endParaRPr kumimoji="1" lang="en-US" altLang="zh-CN" sz="3600" dirty="0" smtClean="0"/>
          </a:p>
          <a:p>
            <a:pPr marL="36576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 </a:t>
            </a:r>
            <a:endParaRPr kumimoji="1" lang="en-US" altLang="zh-CN" dirty="0" smtClean="0"/>
          </a:p>
          <a:p>
            <a:pPr marL="36576" indent="0" algn="just">
              <a:buNone/>
            </a:pPr>
            <a:r>
              <a:rPr kumimoji="1" lang="en-US" altLang="zh-CN" dirty="0" err="1" smtClean="0"/>
              <a:t>Uiautomatorviewer</a:t>
            </a:r>
            <a:r>
              <a:rPr kumimoji="1" lang="zh-CN" altLang="en-US" dirty="0" smtClean="0"/>
              <a:t>获</a:t>
            </a:r>
            <a:r>
              <a:rPr kumimoji="1" lang="zh-CN" altLang="en-US" dirty="0"/>
              <a:t>取当前</a:t>
            </a:r>
            <a:r>
              <a:rPr kumimoji="1" lang="en-US" altLang="zh-CN" dirty="0"/>
              <a:t>UI</a:t>
            </a:r>
            <a:r>
              <a:rPr kumimoji="1" lang="zh-CN" altLang="en-US" dirty="0"/>
              <a:t>界面的快照，提供一个可视化的界面，来检查布局层次、查看每一个显示在设备上的</a:t>
            </a:r>
            <a:r>
              <a:rPr kumimoji="1" lang="en-US" altLang="zh-CN" dirty="0"/>
              <a:t>UI</a:t>
            </a:r>
            <a:r>
              <a:rPr kumimoji="1" lang="zh-CN" altLang="en-US" dirty="0"/>
              <a:t>组件的属性。在以</a:t>
            </a:r>
            <a:r>
              <a:rPr kumimoji="1" lang="zh-CN" altLang="en-US" dirty="0" smtClean="0"/>
              <a:t>后的</a:t>
            </a:r>
            <a:r>
              <a:rPr kumimoji="1" lang="en-US" altLang="zh-CN" dirty="0" err="1" smtClean="0"/>
              <a:t>Uiautomator</a:t>
            </a:r>
            <a:r>
              <a:rPr kumimoji="1" lang="zh-CN" altLang="en-US" dirty="0" smtClean="0"/>
              <a:t>测试中，我们可以利用</a:t>
            </a:r>
            <a:r>
              <a:rPr kumimoji="1" lang="en-US" altLang="zh-CN" dirty="0" err="1"/>
              <a:t>Uiautomator</a:t>
            </a:r>
            <a:r>
              <a:rPr kumimoji="1" lang="zh-CN" altLang="en-US" dirty="0" smtClean="0"/>
              <a:t>提供的</a:t>
            </a:r>
            <a:r>
              <a:rPr kumimoji="1" lang="zh-CN" altLang="en-US" dirty="0"/>
              <a:t>信息来选择特定的</a:t>
            </a:r>
            <a:r>
              <a:rPr kumimoji="1" lang="en-US" altLang="zh-CN" dirty="0"/>
              <a:t>UI</a:t>
            </a:r>
            <a:r>
              <a:rPr kumimoji="1" lang="zh-CN" altLang="en-US" dirty="0"/>
              <a:t>组件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72101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411" y="149412"/>
            <a:ext cx="8860117" cy="6574117"/>
          </a:xfrm>
        </p:spPr>
        <p:txBody>
          <a:bodyPr>
            <a:normAutofit lnSpcReduction="10000"/>
          </a:bodyPr>
          <a:lstStyle/>
          <a:p>
            <a:pPr marL="36576" indent="0">
              <a:buNone/>
            </a:pPr>
            <a:r>
              <a:rPr kumimoji="1" lang="zh-CN" altLang="en-US" dirty="0"/>
              <a:t>文件路径</a:t>
            </a:r>
            <a:r>
              <a:rPr kumimoji="1" lang="zh-CN" altLang="zh-CN" dirty="0"/>
              <a:t>：</a:t>
            </a:r>
            <a:endParaRPr kumimoji="1" lang="en-US" altLang="zh-CN" dirty="0"/>
          </a:p>
          <a:p>
            <a:pPr marL="36576" indent="0">
              <a:buNone/>
            </a:pPr>
            <a:r>
              <a:rPr kumimoji="1" lang="en-US" altLang="zh-CN" dirty="0"/>
              <a:t>/Users/</a:t>
            </a:r>
            <a:r>
              <a:rPr kumimoji="1" lang="en-US" altLang="zh-CN" dirty="0" err="1"/>
              <a:t>nathan</a:t>
            </a:r>
            <a:r>
              <a:rPr kumimoji="1" lang="en-US" altLang="zh-CN" dirty="0"/>
              <a:t>/Applications/android-</a:t>
            </a:r>
            <a:r>
              <a:rPr kumimoji="1" lang="en-US" altLang="zh-CN" dirty="0" err="1"/>
              <a:t>sdk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macosx</a:t>
            </a:r>
            <a:r>
              <a:rPr kumimoji="1" lang="en-US" altLang="zh-CN" dirty="0"/>
              <a:t>/tools</a:t>
            </a:r>
            <a:r>
              <a:rPr kumimoji="1" lang="zh-CN" altLang="en-US" dirty="0"/>
              <a:t>/</a:t>
            </a:r>
            <a:r>
              <a:rPr kumimoji="1" lang="en-US" altLang="zh-CN" dirty="0" err="1"/>
              <a:t>uiautomatorviewer</a:t>
            </a:r>
            <a:endParaRPr kumimoji="1" lang="en-US" altLang="zh-CN" dirty="0"/>
          </a:p>
          <a:p>
            <a:pPr marL="36576" indent="0">
              <a:buNone/>
            </a:pPr>
            <a:r>
              <a:rPr kumimoji="1" lang="zh-CN" altLang="en-US" dirty="0"/>
              <a:t>由于安装了</a:t>
            </a:r>
            <a:r>
              <a:rPr kumimoji="1" lang="en-US" altLang="zh-CN" dirty="0" err="1"/>
              <a:t>zsh</a:t>
            </a:r>
            <a:r>
              <a:rPr kumimoji="1" lang="zh-CN" altLang="en-US" dirty="0"/>
              <a:t>每次都到对应目录下执行这个命令会很麻烦，因此配置环境变量在任何一个目录下都可以执行这个命令</a:t>
            </a:r>
            <a:r>
              <a:rPr kumimoji="1" lang="en-US" altLang="zh-CN" dirty="0" err="1"/>
              <a:t>uiautomatorviewer</a:t>
            </a:r>
            <a:r>
              <a:rPr kumimoji="1" lang="zh-CN" altLang="en-US" dirty="0"/>
              <a:t>启动</a:t>
            </a:r>
            <a:r>
              <a:rPr kumimoji="1" lang="en-US" altLang="zh-CN" dirty="0" err="1" smtClean="0"/>
              <a:t>uiautomatorviewer</a:t>
            </a:r>
            <a:endParaRPr kumimoji="1" lang="en-US" altLang="zh-CN" dirty="0" smtClean="0"/>
          </a:p>
          <a:p>
            <a:pPr marL="36576" indent="0">
              <a:buNone/>
            </a:pPr>
            <a:r>
              <a:rPr kumimoji="1" lang="zh-CN" altLang="en-US" dirty="0" smtClean="0"/>
              <a:t>环境变量配置</a:t>
            </a:r>
            <a:endParaRPr kumimoji="1" lang="en-US" altLang="zh-CN" dirty="0"/>
          </a:p>
          <a:p>
            <a:pPr marL="36576" indent="0">
              <a:buNone/>
            </a:pPr>
            <a:endParaRPr kumimoji="1" lang="en-US" altLang="zh-CN" dirty="0"/>
          </a:p>
          <a:p>
            <a:pPr marL="36576" indent="0">
              <a:buNone/>
            </a:pPr>
            <a:r>
              <a:rPr kumimoji="1" lang="zh-CN" altLang="en-US" dirty="0" smtClean="0"/>
              <a:t>配置完成以后，执行 </a:t>
            </a:r>
            <a:r>
              <a:rPr kumimoji="1" lang="en-US" altLang="zh-CN" dirty="0" smtClean="0"/>
              <a:t>source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~/.</a:t>
            </a:r>
            <a:r>
              <a:rPr kumimoji="1" lang="en-US" altLang="zh-CN" dirty="0" err="1" smtClean="0"/>
              <a:t>zshrc</a:t>
            </a:r>
            <a:r>
              <a:rPr kumimoji="1" lang="zh-CN" altLang="en-US" dirty="0" smtClean="0"/>
              <a:t>使添加的环境变量生效</a:t>
            </a:r>
            <a:endParaRPr kumimoji="1" lang="en-US" altLang="zh-CN" dirty="0" smtClean="0"/>
          </a:p>
          <a:p>
            <a:pPr marL="36576" indent="0">
              <a:buNone/>
            </a:pPr>
            <a:r>
              <a:rPr kumimoji="1" lang="zh-CN" altLang="en-US" dirty="0" smtClean="0"/>
              <a:t>这样我们就可以使用</a:t>
            </a:r>
            <a:r>
              <a:rPr kumimoji="1" lang="en-US" altLang="zh-CN" dirty="0" err="1" smtClean="0"/>
              <a:t>uiautomatorviewer</a:t>
            </a:r>
            <a:r>
              <a:rPr kumimoji="1" lang="zh-CN" altLang="en-US" dirty="0" smtClean="0"/>
              <a:t>来调用这个插件了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72" y="3889350"/>
            <a:ext cx="5795517" cy="39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01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00"/>
            <a:ext cx="9144000" cy="66522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600"/>
            <a:ext cx="9144000" cy="665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01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4119" y="149412"/>
            <a:ext cx="8725646" cy="6529294"/>
          </a:xfrm>
        </p:spPr>
        <p:txBody>
          <a:bodyPr/>
          <a:lstStyle/>
          <a:p>
            <a:r>
              <a:rPr kumimoji="1" lang="en-US" altLang="zh-CN" dirty="0" smtClean="0"/>
              <a:t>Genymotion</a:t>
            </a:r>
          </a:p>
          <a:p>
            <a:pPr marL="36576" indent="0">
              <a:buNone/>
            </a:pPr>
            <a:r>
              <a:rPr kumimoji="1" lang="zh-CN" altLang="zh-CN" dirty="0"/>
              <a:t> </a:t>
            </a:r>
            <a:r>
              <a:rPr kumimoji="1" lang="en-US" altLang="zh-CN" dirty="0" smtClean="0"/>
              <a:t>	</a:t>
            </a:r>
            <a:r>
              <a:rPr kumimoji="1" lang="en-US" altLang="zh-TW" dirty="0" smtClean="0"/>
              <a:t>Genymotion</a:t>
            </a:r>
            <a:r>
              <a:rPr kumimoji="1" lang="zh-TW" altLang="en-US" dirty="0"/>
              <a:t>是一套完整的工具，它提供了</a:t>
            </a:r>
            <a:r>
              <a:rPr kumimoji="1" lang="en-US" altLang="zh-TW" dirty="0"/>
              <a:t>Android</a:t>
            </a:r>
            <a:r>
              <a:rPr kumimoji="1" lang="zh-TW" altLang="en-US" dirty="0" smtClean="0"/>
              <a:t>虚拟环境，</a:t>
            </a:r>
            <a:r>
              <a:rPr kumimoji="1" lang="zh-CN" altLang="en-US" dirty="0" smtClean="0"/>
              <a:t>这样开发测试的同学都可以在模拟器上进行操作，而不用连接到真机上。方便快捷。</a:t>
            </a:r>
            <a:endParaRPr kumimoji="1" lang="en-US" altLang="zh-CN" dirty="0" smtClean="0"/>
          </a:p>
          <a:p>
            <a:pPr marL="36576" indent="0">
              <a:buNone/>
            </a:pPr>
            <a:r>
              <a:rPr kumimoji="1" lang="en-US" altLang="zh-CN" dirty="0" smtClean="0"/>
              <a:t>	</a:t>
            </a:r>
            <a:r>
              <a:rPr kumimoji="1" lang="en-US" altLang="zh-TW" dirty="0" smtClean="0"/>
              <a:t>Genymotion</a:t>
            </a:r>
            <a:r>
              <a:rPr kumimoji="1" lang="zh-CN" altLang="en-US" dirty="0" smtClean="0"/>
              <a:t>提供了多套操作系统方便模拟不同公司出品和尺寸不同的设备，这样对于</a:t>
            </a: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兼容更加完善，这里我们主要是使用其设备模拟的功能，主要是想在设备上直接在设备上安装。更加快速定位元素，方便我们编写脚本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101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900"/>
            <a:ext cx="9144000" cy="666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78440"/>
      </p:ext>
    </p:extLst>
  </p:cSld>
  <p:clrMapOvr>
    <a:masterClrMapping/>
  </p:clrMapOvr>
</p:sld>
</file>

<file path=ppt/theme/theme1.xml><?xml version="1.0" encoding="utf-8"?>
<a:theme xmlns:a="http://schemas.openxmlformats.org/drawingml/2006/main" name="技术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技术.thmx</Template>
  <TotalTime>1062</TotalTime>
  <Words>337</Words>
  <Application>Microsoft Macintosh PowerPoint</Application>
  <PresentationFormat>全屏显示(4:3)</PresentationFormat>
  <Paragraphs>59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技术</vt:lpstr>
      <vt:lpstr>   王志磊</vt:lpstr>
      <vt:lpstr>UI自动化需求</vt:lpstr>
      <vt:lpstr>工具准备</vt:lpstr>
      <vt:lpstr>工具介绍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测试脚本编写</vt:lpstr>
      <vt:lpstr>PowerPoint 演示文稿</vt:lpstr>
      <vt:lpstr>PowerPoint 演示文稿</vt:lpstr>
      <vt:lpstr>PowerPoint 演示文稿</vt:lpstr>
    </vt:vector>
  </TitlesOfParts>
  <Company>Nathan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演讲人：王志磊</dc:title>
  <dc:creator>Nathan Wang</dc:creator>
  <cp:lastModifiedBy>Nathan Wang</cp:lastModifiedBy>
  <cp:revision>17</cp:revision>
  <dcterms:created xsi:type="dcterms:W3CDTF">2016-09-09T05:51:36Z</dcterms:created>
  <dcterms:modified xsi:type="dcterms:W3CDTF">2016-09-23T02:28:49Z</dcterms:modified>
</cp:coreProperties>
</file>