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24" Type="http://schemas.openxmlformats.org/officeDocument/2006/relationships/font" Target="fonts/Quicksand-bold.fntdata"/><Relationship Id="rId12" Type="http://schemas.openxmlformats.org/officeDocument/2006/relationships/slide" Target="slides/slide7.xml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590575" y="604300"/>
            <a:ext cx="3687600" cy="1812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type="ctrTitle"/>
          </p:nvPr>
        </p:nvSpPr>
        <p:spPr>
          <a:xfrm>
            <a:off x="748475" y="666172"/>
            <a:ext cx="4255500" cy="14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Alomakoth</a:t>
            </a:r>
            <a:endParaRPr b="0" sz="50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1442050" y="2506400"/>
            <a:ext cx="167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Nathan &amp; Sarah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806800" y="1778600"/>
            <a:ext cx="29460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User Manual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006200" y="4670250"/>
            <a:ext cx="71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Disclaimer</a:t>
            </a:r>
            <a:r>
              <a:rPr lang="en"/>
              <a:t>: Final Release done so far is </a:t>
            </a:r>
            <a:r>
              <a:rPr b="1" lang="en"/>
              <a:t>release 2.4</a:t>
            </a:r>
            <a:r>
              <a:rPr lang="en"/>
              <a:t>. That release should be marked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137900" y="164275"/>
            <a:ext cx="15303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82550" y="201525"/>
            <a:ext cx="164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This is the screen if you clicked the “p” button for players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6" name="Shape 406"/>
          <p:cNvCxnSpPr/>
          <p:nvPr/>
        </p:nvCxnSpPr>
        <p:spPr>
          <a:xfrm>
            <a:off x="1723550" y="2672775"/>
            <a:ext cx="8517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22421" l="24721" r="24107" t="25435"/>
          <a:stretch/>
        </p:blipFill>
        <p:spPr>
          <a:xfrm>
            <a:off x="5235252" y="201525"/>
            <a:ext cx="3561149" cy="29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22586" l="23927" r="23565" t="24826"/>
          <a:stretch/>
        </p:blipFill>
        <p:spPr>
          <a:xfrm>
            <a:off x="306550" y="1378725"/>
            <a:ext cx="4203075" cy="25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6230975" y="3381425"/>
            <a:ext cx="164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This is the screen if you clicked the “backgnd” button.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6286325" y="3381425"/>
            <a:ext cx="15303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7420275" y="1538375"/>
            <a:ext cx="16788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117200" y="1538375"/>
            <a:ext cx="1530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649350" y="110800"/>
            <a:ext cx="15303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/>
        </p:nvSpPr>
        <p:spPr>
          <a:xfrm>
            <a:off x="3594000" y="88075"/>
            <a:ext cx="164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This is the game if you clicked “i” button for instructions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01700" y="179232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The user input for player one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7503000" y="1969400"/>
            <a:ext cx="164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The user input for player two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1723550" y="2672775"/>
            <a:ext cx="8517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" name="Shape 422"/>
          <p:cNvCxnSpPr/>
          <p:nvPr/>
        </p:nvCxnSpPr>
        <p:spPr>
          <a:xfrm>
            <a:off x="6554875" y="2516150"/>
            <a:ext cx="8517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 b="26967" l="24410" r="23519" t="21831"/>
          <a:stretch/>
        </p:blipFill>
        <p:spPr>
          <a:xfrm>
            <a:off x="2667313" y="1104525"/>
            <a:ext cx="3658250" cy="28777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 txBox="1"/>
          <p:nvPr/>
        </p:nvSpPr>
        <p:spPr>
          <a:xfrm>
            <a:off x="3578850" y="42051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Intro to the game 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654000" y="4052775"/>
            <a:ext cx="12162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6049975" y="121500"/>
            <a:ext cx="2959800" cy="15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400000" y="152400"/>
            <a:ext cx="3594900" cy="356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2298775" y="412025"/>
            <a:ext cx="3751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rabi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The game and main code components is in </a:t>
            </a:r>
            <a:r>
              <a:rPr b="1" lang="en" u="sng">
                <a:latin typeface="Quicksand"/>
                <a:ea typeface="Quicksand"/>
                <a:cs typeface="Quicksand"/>
                <a:sym typeface="Quicksand"/>
              </a:rPr>
              <a:t>release 2.4:</a:t>
            </a:r>
            <a:endParaRPr b="1" u="sng"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lpha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Open Core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lpha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Open src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lpha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Open gdx.game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alpha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Open Menu, Objects and Screens which is where all the code is located.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roman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Menu: Has the extended Game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roman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Objects has frequent objects used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AutoNum type="romanL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Screens has all the screens we switch to in the game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0" y="152400"/>
            <a:ext cx="2068453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748500" y="721050"/>
            <a:ext cx="2101500" cy="315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>
            <a:off x="1378500" y="1038275"/>
            <a:ext cx="1546800" cy="20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1080900" y="1148025"/>
            <a:ext cx="1865100" cy="321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3" name="Shape 293"/>
          <p:cNvSpPr/>
          <p:nvPr/>
        </p:nvSpPr>
        <p:spPr>
          <a:xfrm>
            <a:off x="350225" y="3392375"/>
            <a:ext cx="652500" cy="96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5994900" y="301050"/>
            <a:ext cx="3180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2.    All documents are in the document folder highlighted in red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Within documents should be the “USER MANUAL” copy and “A- Final Package” which contains all the other paperwork.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350225" y="653700"/>
            <a:ext cx="652500" cy="96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28400" y="940650"/>
            <a:ext cx="704700" cy="1305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80600" y="1071150"/>
            <a:ext cx="652500" cy="96300"/>
          </a:xfrm>
          <a:prstGeom prst="rect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Shape 298"/>
          <p:cNvCxnSpPr/>
          <p:nvPr/>
        </p:nvCxnSpPr>
        <p:spPr>
          <a:xfrm>
            <a:off x="1051975" y="3543600"/>
            <a:ext cx="6062400" cy="116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flipH="1">
            <a:off x="7114500" y="1414625"/>
            <a:ext cx="1167300" cy="3324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2298775" y="4652400"/>
            <a:ext cx="57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Disclaimer: Screen might not look the same as screen shot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75" y="152400"/>
            <a:ext cx="3639300" cy="48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4422450" y="254475"/>
            <a:ext cx="36672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To actually run the program please assure the program is set to desktop launcher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622900" y="1327100"/>
            <a:ext cx="46134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Open the desktop folder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Open the scr folder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Open the gdx.game.desktop folder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Double click on DesktopLauncher. Then, in the very top </a:t>
            </a: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toolbar</a:t>
            </a: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 click “run” then “run” again.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The program will crash. Let it crash.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2128825" y="1215500"/>
            <a:ext cx="2657700" cy="30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2472175" y="1792325"/>
            <a:ext cx="2259300" cy="28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2506500" y="1613775"/>
            <a:ext cx="2286900" cy="17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3503675"/>
            <a:ext cx="4185644" cy="124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/>
          <p:nvPr/>
        </p:nvCxnSpPr>
        <p:spPr>
          <a:xfrm rot="10800000">
            <a:off x="4882600" y="3131500"/>
            <a:ext cx="425700" cy="48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3" name="Shape 313"/>
          <p:cNvSpPr/>
          <p:nvPr/>
        </p:nvSpPr>
        <p:spPr>
          <a:xfrm>
            <a:off x="961400" y="1153650"/>
            <a:ext cx="726600" cy="139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182475" y="1497075"/>
            <a:ext cx="726600" cy="178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219525" y="1696025"/>
            <a:ext cx="1252500" cy="139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385800" y="99575"/>
            <a:ext cx="4699500" cy="334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4530600" y="212875"/>
            <a:ext cx="46134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Click the arrow on “Desktop launcher” and select edit configurations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In the working directory section, make the program select the assets folder of the project. And click apply.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AutoNum type="arabicPeriod"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Run the program again to assure it works. 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38" y="399600"/>
            <a:ext cx="3791975" cy="21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38" y="2700125"/>
            <a:ext cx="3860601" cy="21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288" y="2571750"/>
            <a:ext cx="4134025" cy="23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 flipH="1" rot="10800000">
            <a:off x="1510775" y="659350"/>
            <a:ext cx="3193500" cy="102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755375" y="1210000"/>
            <a:ext cx="3902100" cy="259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4497900" y="1332125"/>
            <a:ext cx="1948800" cy="2650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212875" y="3776925"/>
            <a:ext cx="652500" cy="96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94050" y="708650"/>
            <a:ext cx="652500" cy="96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446700" y="3873225"/>
            <a:ext cx="652500" cy="963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894050" y="804950"/>
            <a:ext cx="939600" cy="102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497900" y="305600"/>
            <a:ext cx="4560000" cy="20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771025" y="830925"/>
            <a:ext cx="1991400" cy="231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0" y="328613"/>
            <a:ext cx="594360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6750400" y="933925"/>
            <a:ext cx="19914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Quicksand"/>
                <a:ea typeface="Quicksand"/>
                <a:cs typeface="Quicksand"/>
                <a:sym typeface="Quicksand"/>
              </a:rPr>
              <a:t>This is the main start menu of Alomakoth</a:t>
            </a:r>
            <a:endParaRPr sz="25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40" name="Shape 340"/>
          <p:cNvCxnSpPr/>
          <p:nvPr/>
        </p:nvCxnSpPr>
        <p:spPr>
          <a:xfrm>
            <a:off x="5727200" y="2087625"/>
            <a:ext cx="1002600" cy="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41" name="Shape 341"/>
          <p:cNvSpPr txBox="1"/>
          <p:nvPr/>
        </p:nvSpPr>
        <p:spPr>
          <a:xfrm>
            <a:off x="7821700" y="16206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06375" y="817725"/>
            <a:ext cx="1419300" cy="13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00" y="328600"/>
            <a:ext cx="594360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212875" y="10098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To find scratches click the “S”.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12875" y="2653100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To start the game click “start”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7741925" y="1372250"/>
            <a:ext cx="13665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At anytime, to go back one screen click “b” on 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your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 keyboard. Or, to go back to menu click the “m” key on 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your</a:t>
            </a: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 keyboard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06375" y="2571750"/>
            <a:ext cx="1419300" cy="13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7688225" y="1134025"/>
            <a:ext cx="1419300" cy="232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Shape 353"/>
          <p:cNvCxnSpPr/>
          <p:nvPr/>
        </p:nvCxnSpPr>
        <p:spPr>
          <a:xfrm>
            <a:off x="1551975" y="1359700"/>
            <a:ext cx="3228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 flipH="1" rot="10800000">
            <a:off x="1893900" y="700550"/>
            <a:ext cx="15300" cy="66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1525675" y="2479025"/>
            <a:ext cx="2223900" cy="37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Shape 356"/>
          <p:cNvCxnSpPr/>
          <p:nvPr/>
        </p:nvCxnSpPr>
        <p:spPr>
          <a:xfrm>
            <a:off x="7368475" y="886700"/>
            <a:ext cx="3228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132775" y="3330825"/>
            <a:ext cx="1419300" cy="117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00" y="328600"/>
            <a:ext cx="5943600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212875" y="10098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To look at the background of the game in more detail. Click the background button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85575" y="33672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To look at the instructions. Click the “I” button.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741925" y="3267200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To look at the players in more detail. Click the “P” button.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7715525" y="3000950"/>
            <a:ext cx="1419300" cy="15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06375" y="902225"/>
            <a:ext cx="1419300" cy="15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Shape 368"/>
          <p:cNvCxnSpPr>
            <a:stCxn id="364" idx="3"/>
          </p:cNvCxnSpPr>
          <p:nvPr/>
        </p:nvCxnSpPr>
        <p:spPr>
          <a:xfrm>
            <a:off x="1552075" y="3916725"/>
            <a:ext cx="2286600" cy="34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9" name="Shape 369"/>
          <p:cNvCxnSpPr/>
          <p:nvPr/>
        </p:nvCxnSpPr>
        <p:spPr>
          <a:xfrm>
            <a:off x="1531375" y="2273025"/>
            <a:ext cx="2225100" cy="93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Shape 370"/>
          <p:cNvCxnSpPr>
            <a:endCxn id="366" idx="1"/>
          </p:cNvCxnSpPr>
          <p:nvPr/>
        </p:nvCxnSpPr>
        <p:spPr>
          <a:xfrm flipH="1" rot="10800000">
            <a:off x="5589725" y="3794150"/>
            <a:ext cx="2125800" cy="4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75" y="539725"/>
            <a:ext cx="5410225" cy="4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82550" y="201525"/>
            <a:ext cx="164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This is the game if you clicked the start button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219800" y="12397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Samurai Character: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A &amp; D to move left and right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S to block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W to Jump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Space bar to attack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7406575" y="1239775"/>
            <a:ext cx="164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Black Belt Character: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LEFT &amp; RIGHT directional keys to move left and right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UP directional key to jump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DOWN directional key to block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Quicksand"/>
              <a:buChar char="●"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Enter key to attack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9" name="Shape 379"/>
          <p:cNvCxnSpPr/>
          <p:nvPr/>
        </p:nvCxnSpPr>
        <p:spPr>
          <a:xfrm>
            <a:off x="1723550" y="2672775"/>
            <a:ext cx="8517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Shape 380"/>
          <p:cNvCxnSpPr/>
          <p:nvPr/>
        </p:nvCxnSpPr>
        <p:spPr>
          <a:xfrm>
            <a:off x="6554875" y="2516150"/>
            <a:ext cx="8517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1" name="Shape 381"/>
          <p:cNvSpPr/>
          <p:nvPr/>
        </p:nvSpPr>
        <p:spPr>
          <a:xfrm>
            <a:off x="193400" y="1239775"/>
            <a:ext cx="1530300" cy="200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420275" y="1309775"/>
            <a:ext cx="1678800" cy="246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137900" y="164275"/>
            <a:ext cx="15303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7420275" y="1309775"/>
            <a:ext cx="1678800" cy="10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137900" y="1816625"/>
            <a:ext cx="1530300" cy="6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37900" y="164275"/>
            <a:ext cx="15303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82550" y="201525"/>
            <a:ext cx="164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This is the game if you clicked the scratch button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219800" y="186797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Health Bar Scratch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75" y="744350"/>
            <a:ext cx="4759574" cy="35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3964272" y="4293350"/>
            <a:ext cx="10557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Animation Scratch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7576425" y="1650725"/>
            <a:ext cx="1366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Combat scratch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634600" y="4324450"/>
            <a:ext cx="1530300" cy="6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Shape 397"/>
          <p:cNvCxnSpPr>
            <a:endCxn id="388" idx="1"/>
          </p:cNvCxnSpPr>
          <p:nvPr/>
        </p:nvCxnSpPr>
        <p:spPr>
          <a:xfrm flipH="1" rot="10800000">
            <a:off x="6448275" y="1822325"/>
            <a:ext cx="9720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>
            <a:off x="4398100" y="2384050"/>
            <a:ext cx="3300" cy="194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1668200" y="1902225"/>
            <a:ext cx="989400" cy="16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