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33" autoAdjust="0"/>
  </p:normalViewPr>
  <p:slideViewPr>
    <p:cSldViewPr snapToGrid="0" snapToObjects="1">
      <p:cViewPr varScale="1">
        <p:scale>
          <a:sx n="110" d="100"/>
          <a:sy n="110" d="100"/>
        </p:scale>
        <p:origin x="-112"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E13B1-6725-EB4C-9EA7-9AF0486CF163}" type="datetimeFigureOut">
              <a:rPr lang="en-US" smtClean="0"/>
              <a:t>12/6/12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0E8A5C-EFB2-B748-A1C2-57596FA14F84}" type="slidenum">
              <a:rPr lang="en-US" smtClean="0"/>
              <a:t>‹#›</a:t>
            </a:fld>
            <a:endParaRPr lang="en-US" dirty="0"/>
          </a:p>
        </p:txBody>
      </p:sp>
    </p:spTree>
    <p:extLst>
      <p:ext uri="{BB962C8B-B14F-4D97-AF65-F5344CB8AC3E}">
        <p14:creationId xmlns:p14="http://schemas.microsoft.com/office/powerpoint/2010/main" val="1668583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Gaze detection involves</a:t>
            </a:r>
            <a:r>
              <a:rPr lang="en-US" baseline="0" dirty="0" smtClean="0"/>
              <a:t> tracking a user’s eye movements in an attempt to determine where they are looking.</a:t>
            </a:r>
          </a:p>
          <a:p>
            <a:endParaRPr lang="en-US" baseline="0" dirty="0" smtClean="0"/>
          </a:p>
          <a:p>
            <a:r>
              <a:rPr lang="en-US" baseline="0" dirty="0" smtClean="0"/>
              <a:t>There are two basic, standard setup:</a:t>
            </a:r>
          </a:p>
          <a:p>
            <a:r>
              <a:rPr lang="en-US" baseline="0" dirty="0" smtClean="0"/>
              <a:t>	table mounted</a:t>
            </a:r>
          </a:p>
          <a:p>
            <a:r>
              <a:rPr lang="en-US" baseline="0" dirty="0" smtClean="0"/>
              <a:t>	head mounted</a:t>
            </a:r>
          </a:p>
          <a:p>
            <a:endParaRPr lang="en-US" baseline="0" dirty="0" smtClean="0"/>
          </a:p>
          <a:p>
            <a:r>
              <a:rPr lang="en-US" baseline="0" dirty="0" smtClean="0"/>
              <a:t>Table mounted systems often fix the head to a know position for maximum accuracy using a chin rest or bite bar.  The camera, screen and head locations are known.</a:t>
            </a:r>
          </a:p>
          <a:p>
            <a:endParaRPr lang="en-US" baseline="0" dirty="0" smtClean="0"/>
          </a:p>
          <a:p>
            <a:r>
              <a:rPr lang="en-US" baseline="0" dirty="0" smtClean="0"/>
              <a:t>Head mounted systems require the user to wear some sort of head gear with a camera studying one or both eyes.  Since the head and apparatus are moving, the eye in head angle is measured and the gaze location is often in reference to some forward facing camera for analysis afterwards.</a:t>
            </a:r>
          </a:p>
          <a:p>
            <a:endParaRPr lang="en-US" baseline="0" dirty="0" smtClean="0"/>
          </a:p>
          <a:p>
            <a:r>
              <a:rPr lang="en-US" baseline="0" dirty="0" smtClean="0"/>
              <a:t>My system would be a sort of hybrid as a portable table-like system.</a:t>
            </a:r>
          </a:p>
          <a:p>
            <a:endParaRPr lang="en-US" baseline="0" dirty="0" smtClean="0"/>
          </a:p>
          <a:p>
            <a:r>
              <a:rPr lang="en-US" baseline="0" dirty="0" smtClean="0"/>
              <a:t>One drawback of my system is that most systems on the market operate in the near-infrared which cuts down on glare from other light sources and can have LEDs illuminating the eye without interfering with the user’s vision, whereas the tablet I am developing with only operates in the visual spectrum.</a:t>
            </a:r>
          </a:p>
          <a:p>
            <a:endParaRPr lang="en-US" baseline="0" dirty="0" smtClean="0"/>
          </a:p>
          <a:p>
            <a:r>
              <a:rPr lang="en-US" baseline="0" dirty="0" smtClean="0"/>
              <a:t>I even found a book dedicated to eye tracking techniques and analysis in the Engineering library.</a:t>
            </a:r>
          </a:p>
        </p:txBody>
      </p:sp>
      <p:sp>
        <p:nvSpPr>
          <p:cNvPr id="4" name="Slide Number Placeholder 3"/>
          <p:cNvSpPr>
            <a:spLocks noGrp="1"/>
          </p:cNvSpPr>
          <p:nvPr>
            <p:ph type="sldNum" sz="quarter" idx="10"/>
          </p:nvPr>
        </p:nvSpPr>
        <p:spPr/>
        <p:txBody>
          <a:bodyPr/>
          <a:lstStyle/>
          <a:p>
            <a:fld id="{FC0E8A5C-EFB2-B748-A1C2-57596FA14F84}" type="slidenum">
              <a:rPr lang="en-US" smtClean="0"/>
              <a:t>2</a:t>
            </a:fld>
            <a:endParaRPr lang="en-US" dirty="0"/>
          </a:p>
        </p:txBody>
      </p:sp>
    </p:spTree>
    <p:extLst>
      <p:ext uri="{BB962C8B-B14F-4D97-AF65-F5344CB8AC3E}">
        <p14:creationId xmlns:p14="http://schemas.microsoft.com/office/powerpoint/2010/main" val="269761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93504-A14D-F94E-9586-3C773BD1C936}" type="datetimeFigureOut">
              <a:rPr lang="en-US" smtClean="0"/>
              <a:t>12/6/12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D7F8E-F7F9-8F48-9C98-B075835E6035}" type="slidenum">
              <a:rPr lang="en-US" smtClean="0"/>
              <a:t>‹#›</a:t>
            </a:fld>
            <a:endParaRPr lang="en-US" dirty="0"/>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93504-A14D-F94E-9586-3C773BD1C936}" type="datetimeFigureOut">
              <a:rPr lang="en-US" smtClean="0"/>
              <a:t>12/6/12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93504-A14D-F94E-9586-3C773BD1C936}" type="datetimeFigureOut">
              <a:rPr lang="en-US" smtClean="0"/>
              <a:t>12/6/12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5C93504-A14D-F94E-9586-3C773BD1C936}" type="datetimeFigureOut">
              <a:rPr lang="en-US" smtClean="0"/>
              <a:t>12/6/12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D7F8E-F7F9-8F48-9C98-B075835E6035}" type="slidenum">
              <a:rPr lang="en-US" smtClean="0"/>
              <a:t>‹#›</a:t>
            </a:fld>
            <a:endParaRPr lang="en-US" dirty="0"/>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dirty="0" smtClean="0"/>
              <a:t>Drag picture to placeholder or click icon to add</a:t>
            </a:r>
            <a:endParaRPr dirty="0"/>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93504-A14D-F94E-9586-3C773BD1C936}" type="datetimeFigureOut">
              <a:rPr lang="en-US" smtClean="0"/>
              <a:t>12/6/12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D7F8E-F7F9-8F48-9C98-B075835E6035}" type="slidenum">
              <a:rPr lang="en-US" smtClean="0"/>
              <a:t>‹#›</a:t>
            </a:fld>
            <a:endParaRPr lang="en-US" dirty="0"/>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dirty="0" smtClean="0"/>
              <a:t>Drag picture to placeholder or click icon to add</a:t>
            </a:r>
            <a:endParaRPr dirty="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dirty="0" smtClean="0"/>
              <a:t>Drag picture to placeholder or click icon to add</a:t>
            </a:r>
            <a:endParaRPr dirty="0"/>
          </a:p>
        </p:txBody>
      </p:sp>
      <p:sp>
        <p:nvSpPr>
          <p:cNvPr id="4" name="Date Placeholder 3"/>
          <p:cNvSpPr>
            <a:spLocks noGrp="1"/>
          </p:cNvSpPr>
          <p:nvPr>
            <p:ph type="dt" sz="half" idx="10"/>
          </p:nvPr>
        </p:nvSpPr>
        <p:spPr/>
        <p:txBody>
          <a:bodyPr/>
          <a:lstStyle/>
          <a:p>
            <a:fld id="{45C93504-A14D-F94E-9586-3C773BD1C936}" type="datetimeFigureOut">
              <a:rPr lang="en-US" smtClean="0"/>
              <a:t>12/6/12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D7F8E-F7F9-8F48-9C98-B075835E6035}" type="slidenum">
              <a:rPr lang="en-US" smtClean="0"/>
              <a:t>‹#›</a:t>
            </a:fld>
            <a:endParaRPr lang="en-US" dirty="0"/>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5C93504-A14D-F94E-9586-3C773BD1C936}" type="datetimeFigureOut">
              <a:rPr lang="en-US" smtClean="0"/>
              <a:t>12/6/12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5C93504-A14D-F94E-9586-3C773BD1C936}" type="datetimeFigureOut">
              <a:rPr lang="en-US" smtClean="0"/>
              <a:t>12/6/12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5C93504-A14D-F94E-9586-3C773BD1C936}" type="datetimeFigureOut">
              <a:rPr lang="en-US" smtClean="0"/>
              <a:t>12/6/12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CD7F8E-F7F9-8F48-9C98-B075835E603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93504-A14D-F94E-9586-3C773BD1C936}" type="datetimeFigureOut">
              <a:rPr lang="en-US" smtClean="0"/>
              <a:t>12/6/12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CD7F8E-F7F9-8F48-9C98-B075835E6035}" type="slidenum">
              <a:rPr lang="en-US" smtClean="0"/>
              <a:t>‹#›</a:t>
            </a:fld>
            <a:endParaRPr lang="en-US" dirty="0"/>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5C93504-A14D-F94E-9586-3C773BD1C936}" type="datetimeFigureOut">
              <a:rPr lang="en-US" smtClean="0"/>
              <a:t>12/6/12</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BCD7F8E-F7F9-8F48-9C98-B075835E6035}" type="slidenum">
              <a:rPr lang="en-US" smtClean="0"/>
              <a:t>‹#›</a:t>
            </a:fld>
            <a:endParaRPr lang="en-US" dirty="0"/>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Gaze Detection for Android</a:t>
            </a:r>
            <a:endParaRPr lang="en-US" dirty="0"/>
          </a:p>
        </p:txBody>
      </p:sp>
      <p:sp>
        <p:nvSpPr>
          <p:cNvPr id="3" name="Subtitle 2"/>
          <p:cNvSpPr>
            <a:spLocks noGrp="1"/>
          </p:cNvSpPr>
          <p:nvPr>
            <p:ph type="subTitle" idx="1"/>
          </p:nvPr>
        </p:nvSpPr>
        <p:spPr/>
        <p:txBody>
          <a:bodyPr/>
          <a:lstStyle/>
          <a:p>
            <a:r>
              <a:rPr lang="en-US" dirty="0" smtClean="0"/>
              <a:t>Nathan Smith</a:t>
            </a:r>
            <a:endParaRPr lang="en-US" dirty="0"/>
          </a:p>
        </p:txBody>
      </p:sp>
      <p:pic>
        <p:nvPicPr>
          <p:cNvPr id="4" name="Picture 3" descr="Xoom.pdf"/>
          <p:cNvPicPr>
            <a:picLocks noChangeAspect="1"/>
          </p:cNvPicPr>
          <p:nvPr/>
        </p:nvPicPr>
        <p:blipFill rotWithShape="1">
          <a:blip r:embed="rId2">
            <a:extLst>
              <a:ext uri="{28A0092B-C50C-407E-A947-70E740481C1C}">
                <a14:useLocalDpi xmlns:a14="http://schemas.microsoft.com/office/drawing/2010/main" val="0"/>
              </a:ext>
            </a:extLst>
          </a:blip>
          <a:srcRect l="2273" t="2170" r="31187" b="24408"/>
          <a:stretch/>
        </p:blipFill>
        <p:spPr>
          <a:xfrm>
            <a:off x="4618181" y="3726159"/>
            <a:ext cx="4214091" cy="2958659"/>
          </a:xfrm>
          <a:prstGeom prst="rect">
            <a:avLst/>
          </a:prstGeom>
          <a:noFill/>
          <a:ln>
            <a:noFill/>
          </a:ln>
        </p:spPr>
      </p:pic>
      <p:pic>
        <p:nvPicPr>
          <p:cNvPr id="5" name="Picture 4" descr="vert.pdf"/>
          <p:cNvPicPr>
            <a:picLocks noChangeAspect="1"/>
          </p:cNvPicPr>
          <p:nvPr/>
        </p:nvPicPr>
        <p:blipFill rotWithShape="1">
          <a:blip r:embed="rId3">
            <a:extLst>
              <a:ext uri="{28A0092B-C50C-407E-A947-70E740481C1C}">
                <a14:useLocalDpi xmlns:a14="http://schemas.microsoft.com/office/drawing/2010/main" val="0"/>
              </a:ext>
            </a:extLst>
          </a:blip>
          <a:srcRect l="3535" r="38637" b="47029"/>
          <a:stretch/>
        </p:blipFill>
        <p:spPr>
          <a:xfrm>
            <a:off x="3763817" y="2054880"/>
            <a:ext cx="3925455" cy="2287884"/>
          </a:xfrm>
          <a:prstGeom prst="rect">
            <a:avLst/>
          </a:prstGeom>
          <a:noFill/>
          <a:ln>
            <a:noFill/>
          </a:ln>
        </p:spPr>
      </p:pic>
      <p:pic>
        <p:nvPicPr>
          <p:cNvPr id="6" name="Picture 5" descr="horiz.pdf"/>
          <p:cNvPicPr>
            <a:picLocks noChangeAspect="1"/>
          </p:cNvPicPr>
          <p:nvPr/>
        </p:nvPicPr>
        <p:blipFill rotWithShape="1">
          <a:blip r:embed="rId4">
            <a:extLst>
              <a:ext uri="{28A0092B-C50C-407E-A947-70E740481C1C}">
                <a14:useLocalDpi xmlns:a14="http://schemas.microsoft.com/office/drawing/2010/main" val="0"/>
              </a:ext>
            </a:extLst>
          </a:blip>
          <a:srcRect l="3594" t="3535" r="2356" b="4715"/>
          <a:stretch/>
        </p:blipFill>
        <p:spPr>
          <a:xfrm>
            <a:off x="254000" y="2054880"/>
            <a:ext cx="3325090" cy="4127960"/>
          </a:xfrm>
          <a:prstGeom prst="rect">
            <a:avLst/>
          </a:prstGeom>
          <a:noFill/>
          <a:ln>
            <a:noFill/>
          </a:ln>
        </p:spPr>
      </p:pic>
    </p:spTree>
    <p:extLst>
      <p:ext uri="{BB962C8B-B14F-4D97-AF65-F5344CB8AC3E}">
        <p14:creationId xmlns:p14="http://schemas.microsoft.com/office/powerpoint/2010/main" val="101996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Description/Previous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Is a modern tablet (or any mobile device) powerful enough to do gaze detection in real time?</a:t>
            </a:r>
          </a:p>
          <a:p>
            <a:r>
              <a:rPr lang="en-US" dirty="0" smtClean="0"/>
              <a:t>Very little (basically none) information found on gaze detection for mobile devices</a:t>
            </a:r>
          </a:p>
          <a:p>
            <a:r>
              <a:rPr lang="en-US" dirty="0" smtClean="0"/>
              <a:t>A lot of work done with off-the-shelf webcams in both fixed and head-mounted setups</a:t>
            </a:r>
          </a:p>
          <a:p>
            <a:r>
              <a:rPr lang="en-US" dirty="0" smtClean="0"/>
              <a:t>Most of the described systems capture in near-infrared with infrared LEDs illuminating the </a:t>
            </a:r>
            <a:r>
              <a:rPr lang="en-US" dirty="0" smtClean="0"/>
              <a:t>eyes</a:t>
            </a:r>
          </a:p>
          <a:p>
            <a:r>
              <a:rPr lang="en-US" dirty="0"/>
              <a:t>Eye tracking : a comprehensive guide to methods and </a:t>
            </a:r>
            <a:r>
              <a:rPr lang="en-US" dirty="0" smtClean="0"/>
              <a:t>measures, </a:t>
            </a:r>
            <a:r>
              <a:rPr lang="en-US" dirty="0"/>
              <a:t>ISBN: 9780199697083 </a:t>
            </a:r>
          </a:p>
        </p:txBody>
      </p:sp>
    </p:spTree>
    <p:extLst>
      <p:ext uri="{BB962C8B-B14F-4D97-AF65-F5344CB8AC3E}">
        <p14:creationId xmlns:p14="http://schemas.microsoft.com/office/powerpoint/2010/main" val="416902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Searched for gaze detection algorithms, but found little sensible code initially</a:t>
            </a:r>
          </a:p>
          <a:p>
            <a:r>
              <a:rPr lang="en-US" dirty="0" smtClean="0"/>
              <a:t>Still working on eye angle detection algorithm in Python then Java</a:t>
            </a:r>
          </a:p>
          <a:p>
            <a:r>
              <a:rPr lang="en-US" dirty="0" smtClean="0"/>
              <a:t>Analyzed tablet dimensions and found geometric solution for fixed viewing distance and orientation</a:t>
            </a:r>
          </a:p>
          <a:p>
            <a:r>
              <a:rPr lang="en-US" dirty="0" smtClean="0"/>
              <a:t>Created a basic </a:t>
            </a:r>
            <a:r>
              <a:rPr lang="en-US" dirty="0" smtClean="0"/>
              <a:t>Android app with initial calibration mode and gaze location feedback once eye angle detection code is working</a:t>
            </a:r>
          </a:p>
          <a:p>
            <a:r>
              <a:rPr lang="en-US" dirty="0" smtClean="0"/>
              <a:t>Currently, </a:t>
            </a:r>
            <a:r>
              <a:rPr lang="en-US" dirty="0" smtClean="0"/>
              <a:t>this project is </a:t>
            </a:r>
            <a:r>
              <a:rPr lang="en-US" dirty="0" smtClean="0"/>
              <a:t>specific to the Motorola </a:t>
            </a:r>
            <a:r>
              <a:rPr lang="en-US" dirty="0" smtClean="0"/>
              <a:t>Xoom</a:t>
            </a:r>
            <a:endParaRPr lang="en-US" dirty="0"/>
          </a:p>
        </p:txBody>
      </p:sp>
    </p:spTree>
    <p:extLst>
      <p:ext uri="{BB962C8B-B14F-4D97-AF65-F5344CB8AC3E}">
        <p14:creationId xmlns:p14="http://schemas.microsoft.com/office/powerpoint/2010/main" val="73761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a:xfrm>
            <a:off x="1781503" y="2133600"/>
            <a:ext cx="7076747" cy="3992563"/>
          </a:xfrm>
        </p:spPr>
        <p:txBody>
          <a:bodyPr/>
          <a:lstStyle/>
          <a:p>
            <a:r>
              <a:rPr lang="en-US" dirty="0" smtClean="0"/>
              <a:t>Face detection -&gt; eye detection -&gt;</a:t>
            </a:r>
          </a:p>
          <a:p>
            <a:r>
              <a:rPr lang="en-US" dirty="0" smtClean="0"/>
              <a:t>Pupil/iris detection -&gt; fitting ellipse -&gt;</a:t>
            </a:r>
          </a:p>
          <a:p>
            <a:r>
              <a:rPr lang="en-US" dirty="0" smtClean="0"/>
              <a:t>Finding eccentricity and ellipse angle -&gt;</a:t>
            </a:r>
          </a:p>
          <a:p>
            <a:r>
              <a:rPr lang="en-US" dirty="0" smtClean="0"/>
              <a:t>Split angle into components and normalize </a:t>
            </a:r>
            <a:r>
              <a:rPr lang="en-US" dirty="0" smtClean="0"/>
              <a:t>wrt</a:t>
            </a:r>
            <a:r>
              <a:rPr lang="en-US" dirty="0" smtClean="0"/>
              <a:t> calibration points -&gt;</a:t>
            </a:r>
          </a:p>
          <a:p>
            <a:r>
              <a:rPr lang="en-US" dirty="0" smtClean="0"/>
              <a:t>Find average screen location &amp; error estimate based on setup geometry (assumptions)</a:t>
            </a:r>
            <a:endParaRPr lang="en-US" dirty="0"/>
          </a:p>
        </p:txBody>
      </p:sp>
    </p:spTree>
    <p:extLst>
      <p:ext uri="{BB962C8B-B14F-4D97-AF65-F5344CB8AC3E}">
        <p14:creationId xmlns:p14="http://schemas.microsoft.com/office/powerpoint/2010/main" val="212075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Testing at this point </a:t>
            </a:r>
            <a:r>
              <a:rPr lang="en-US" dirty="0" smtClean="0"/>
              <a:t>has been </a:t>
            </a:r>
            <a:r>
              <a:rPr lang="en-US" dirty="0" smtClean="0"/>
              <a:t>mostly qualitative based on my interaction with the </a:t>
            </a:r>
            <a:r>
              <a:rPr lang="en-US" dirty="0" smtClean="0"/>
              <a:t>app/code</a:t>
            </a:r>
            <a:endParaRPr lang="en-US" dirty="0" smtClean="0"/>
          </a:p>
          <a:p>
            <a:r>
              <a:rPr lang="en-US" dirty="0" smtClean="0"/>
              <a:t>I plan to implement a mode similar to calibration mode that displays targets at random locations and compares the detected gaze location to the target </a:t>
            </a:r>
            <a:r>
              <a:rPr lang="en-US" dirty="0" smtClean="0"/>
              <a:t>location</a:t>
            </a:r>
          </a:p>
          <a:p>
            <a:r>
              <a:rPr lang="en-US" dirty="0" smtClean="0"/>
              <a:t>No results at this time</a:t>
            </a:r>
            <a:endParaRPr lang="en-US" dirty="0" smtClean="0"/>
          </a:p>
          <a:p>
            <a:endParaRPr lang="en-US" dirty="0"/>
          </a:p>
        </p:txBody>
      </p:sp>
    </p:spTree>
    <p:extLst>
      <p:ext uri="{BB962C8B-B14F-4D97-AF65-F5344CB8AC3E}">
        <p14:creationId xmlns:p14="http://schemas.microsoft.com/office/powerpoint/2010/main" val="43885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Mobile devices are still slow.  Even for face/eye detection the tablet could only run </a:t>
            </a:r>
            <a:r>
              <a:rPr lang="en-US" dirty="0" smtClean="0"/>
              <a:t>&lt;3.5 </a:t>
            </a:r>
            <a:r>
              <a:rPr lang="en-US" dirty="0" smtClean="0"/>
              <a:t>fps, which will only go down as the computational effort increases</a:t>
            </a:r>
          </a:p>
          <a:p>
            <a:r>
              <a:rPr lang="en-US" dirty="0" smtClean="0"/>
              <a:t>Still need to get eye angle detection working and integrated into app</a:t>
            </a:r>
          </a:p>
          <a:p>
            <a:r>
              <a:rPr lang="en-US" dirty="0" smtClean="0"/>
              <a:t>App can be made more flexible to allow for multiple detection algorithms and allow the user to choose which to use</a:t>
            </a:r>
          </a:p>
          <a:p>
            <a:r>
              <a:rPr lang="en-US" dirty="0" smtClean="0"/>
              <a:t>Allow user to enter device dimensions to expand beyond Moto </a:t>
            </a:r>
            <a:r>
              <a:rPr lang="en-US" dirty="0" smtClean="0"/>
              <a:t>Xoom</a:t>
            </a:r>
            <a:r>
              <a:rPr lang="en-US" dirty="0" smtClean="0"/>
              <a:t>, or look up </a:t>
            </a:r>
            <a:r>
              <a:rPr lang="en-US" dirty="0" smtClean="0"/>
              <a:t>dimensions </a:t>
            </a:r>
            <a:r>
              <a:rPr lang="en-US" dirty="0" smtClean="0"/>
              <a:t>from some database</a:t>
            </a:r>
          </a:p>
          <a:p>
            <a:r>
              <a:rPr lang="en-US" dirty="0" smtClean="0"/>
              <a:t>Determine user orientation from image and adjust geometric calculations accordingly to allow flexible usage</a:t>
            </a:r>
          </a:p>
        </p:txBody>
      </p:sp>
    </p:spTree>
    <p:extLst>
      <p:ext uri="{BB962C8B-B14F-4D97-AF65-F5344CB8AC3E}">
        <p14:creationId xmlns:p14="http://schemas.microsoft.com/office/powerpoint/2010/main" val="1743451205"/>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608</TotalTime>
  <Words>391</Words>
  <Application>Microsoft Macintosh PowerPoint</Application>
  <PresentationFormat>On-screen Show (4:3)</PresentationFormat>
  <Paragraphs>46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Spectrum</vt:lpstr>
      <vt:lpstr>Gaze Detection for Android</vt:lpstr>
      <vt:lpstr>Problem Description/Previous Work</vt:lpstr>
      <vt:lpstr>Implementation</vt:lpstr>
      <vt:lpstr>Implementation Details</vt:lpstr>
      <vt:lpstr>Testing</vt:lpstr>
      <vt:lpstr>Conclusions and Future Work</vt:lpstr>
    </vt:vector>
  </TitlesOfParts>
  <Company>University of Notre Dame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Gaze Detection App for Android</dc:title>
  <dc:creator>Nathan Smith</dc:creator>
  <cp:lastModifiedBy>Nathan Smith</cp:lastModifiedBy>
  <cp:revision>18</cp:revision>
  <dcterms:created xsi:type="dcterms:W3CDTF">2012-11-30T01:12:16Z</dcterms:created>
  <dcterms:modified xsi:type="dcterms:W3CDTF">2012-12-06T13:18:49Z</dcterms:modified>
</cp:coreProperties>
</file>