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1" r:id="rId18"/>
    <p:sldId id="288" r:id="rId19"/>
    <p:sldId id="292" r:id="rId20"/>
    <p:sldId id="296" r:id="rId21"/>
    <p:sldId id="294" r:id="rId22"/>
    <p:sldId id="293" r:id="rId23"/>
    <p:sldId id="295" r:id="rId24"/>
    <p:sldId id="262" r:id="rId25"/>
    <p:sldId id="289" r:id="rId26"/>
    <p:sldId id="263" r:id="rId27"/>
    <p:sldId id="269" r:id="rId28"/>
    <p:sldId id="268" r:id="rId29"/>
    <p:sldId id="287" r:id="rId30"/>
    <p:sldId id="274" r:id="rId31"/>
    <p:sldId id="291" r:id="rId32"/>
    <p:sldId id="297" r:id="rId33"/>
    <p:sldId id="299" r:id="rId34"/>
    <p:sldId id="29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microsoft.com/office/2007/relationships/hdphoto" Target="../media/hdphoto7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1.png"/><Relationship Id="rId7" Type="http://schemas.microsoft.com/office/2007/relationships/hdphoto" Target="../media/hdphoto7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108541"/>
              </p:ext>
            </p:extLst>
          </p:nvPr>
        </p:nvGraphicFramePr>
        <p:xfrm>
          <a:off x="838200" y="1484626"/>
          <a:ext cx="924595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 de Acesso 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da</a:t>
                      </a:r>
                      <a:r>
                        <a:rPr lang="pt-BR" baseline="0" dirty="0"/>
                        <a:t> Loja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Funciona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Cadastrar pergunta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362283"/>
              </p:ext>
            </p:extLst>
          </p:nvPr>
        </p:nvGraphicFramePr>
        <p:xfrm>
          <a:off x="1160171" y="1650686"/>
          <a:ext cx="7906556" cy="23661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Lista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 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 de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Cadastrar pergunta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Cadastro de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Cadastrar pergunta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  <p:sp>
        <p:nvSpPr>
          <p:cNvPr id="31" name="Retângulo de cantos arredondados 31">
            <a:extLst>
              <a:ext uri="{FF2B5EF4-FFF2-40B4-BE49-F238E27FC236}">
                <a16:creationId xmlns:a16="http://schemas.microsoft.com/office/drawing/2014/main" id="{C5007C72-8191-48D6-B5B6-ECB680E45251}"/>
              </a:ext>
            </a:extLst>
          </p:cNvPr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596935-6E20-46ED-955D-6DF874CA3AC9}"/>
              </a:ext>
            </a:extLst>
          </p:cNvPr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Pergunta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7D6854B-EF7C-4167-AEE3-DC45354D504D}"/>
              </a:ext>
            </a:extLst>
          </p:cNvPr>
          <p:cNvSpPr/>
          <p:nvPr/>
        </p:nvSpPr>
        <p:spPr>
          <a:xfrm>
            <a:off x="6901711" y="5484284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5363282-96B5-4AF3-AEED-53F7FB0E380D}"/>
              </a:ext>
            </a:extLst>
          </p:cNvPr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C1971F0-DED0-44D7-894B-1A11250F94F2}"/>
              </a:ext>
            </a:extLst>
          </p:cNvPr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671BFC9-32F1-4FF3-934D-304E10CE1163}"/>
              </a:ext>
            </a:extLst>
          </p:cNvPr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6A88186-DFD6-4D7C-A36D-A788649EDC5D}"/>
              </a:ext>
            </a:extLst>
          </p:cNvPr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</a:p>
        </p:txBody>
      </p:sp>
      <p:sp>
        <p:nvSpPr>
          <p:cNvPr id="38" name="Retângulo de cantos arredondados 40">
            <a:extLst>
              <a:ext uri="{FF2B5EF4-FFF2-40B4-BE49-F238E27FC236}">
                <a16:creationId xmlns:a16="http://schemas.microsoft.com/office/drawing/2014/main" id="{418800BD-6A8D-4529-947B-B60FAC4140E4}"/>
              </a:ext>
            </a:extLst>
          </p:cNvPr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50">
            <a:extLst>
              <a:ext uri="{FF2B5EF4-FFF2-40B4-BE49-F238E27FC236}">
                <a16:creationId xmlns:a16="http://schemas.microsoft.com/office/drawing/2014/main" id="{B9C88E1C-009F-4B2C-A29A-C16FC7E3961A}"/>
              </a:ext>
            </a:extLst>
          </p:cNvPr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43">
            <a:extLst>
              <a:ext uri="{FF2B5EF4-FFF2-40B4-BE49-F238E27FC236}">
                <a16:creationId xmlns:a16="http://schemas.microsoft.com/office/drawing/2014/main" id="{E2882B13-A782-4C91-85EE-A1D0CD8AE964}"/>
              </a:ext>
            </a:extLst>
          </p:cNvPr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de cantos arredondados 47">
            <a:extLst>
              <a:ext uri="{FF2B5EF4-FFF2-40B4-BE49-F238E27FC236}">
                <a16:creationId xmlns:a16="http://schemas.microsoft.com/office/drawing/2014/main" id="{53302A2D-23E5-4F39-9859-F335AD3B8B51}"/>
              </a:ext>
            </a:extLst>
          </p:cNvPr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Pergunta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1BCAAEE0-E421-417C-852C-390611B53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184199"/>
              </p:ext>
            </p:extLst>
          </p:nvPr>
        </p:nvGraphicFramePr>
        <p:xfrm>
          <a:off x="838198" y="2250626"/>
          <a:ext cx="8640652" cy="26754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Valida/Salva</a:t>
                      </a:r>
                      <a:r>
                        <a:rPr lang="pt-BR" baseline="0" dirty="0"/>
                        <a:t> 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a) Opção I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b) Opção II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c) Opção III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(Quiz)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3786376" y="1720123"/>
            <a:ext cx="1133476" cy="1514757"/>
            <a:chOff x="2222500" y="1720849"/>
            <a:chExt cx="1133476" cy="1514757"/>
          </a:xfrm>
        </p:grpSpPr>
        <p:sp>
          <p:nvSpPr>
            <p:cNvPr id="72" name="Retângulo 71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5" name="Imagem 7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inicial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Professor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243392" y="1297965"/>
            <a:ext cx="1133476" cy="1514757"/>
            <a:chOff x="1814892" y="1431315"/>
            <a:chExt cx="1133476" cy="1514757"/>
          </a:xfrm>
        </p:grpSpPr>
        <p:sp>
          <p:nvSpPr>
            <p:cNvPr id="5" name="Retângulo 4"/>
            <p:cNvSpPr/>
            <p:nvPr/>
          </p:nvSpPr>
          <p:spPr>
            <a:xfrm>
              <a:off x="1814892" y="1431315"/>
              <a:ext cx="1133476" cy="1514757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35944" y="1450182"/>
              <a:ext cx="1092994" cy="1478756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cycle trash icon. Ecology design. Vector graphic — Stock Vector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01" y="1605140"/>
              <a:ext cx="928897" cy="1167105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2929317" y="1297965"/>
            <a:ext cx="1133476" cy="1514757"/>
            <a:chOff x="3386517" y="1393032"/>
            <a:chExt cx="1133476" cy="1514757"/>
          </a:xfrm>
        </p:grpSpPr>
        <p:grpSp>
          <p:nvGrpSpPr>
            <p:cNvPr id="13" name="Grupo 12"/>
            <p:cNvGrpSpPr/>
            <p:nvPr/>
          </p:nvGrpSpPr>
          <p:grpSpPr>
            <a:xfrm>
              <a:off x="3386517" y="1393032"/>
              <a:ext cx="1133476" cy="1514757"/>
              <a:chOff x="1814892" y="1431315"/>
              <a:chExt cx="1133476" cy="15147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0" name="Picture 6" descr="Handprint Recycle. Vector Illustration Royalty Free Cliparts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60" y="1665649"/>
              <a:ext cx="843767" cy="8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4592783" y="1297965"/>
            <a:ext cx="1162476" cy="1514757"/>
            <a:chOff x="4592783" y="1297965"/>
            <a:chExt cx="1162476" cy="1514757"/>
          </a:xfrm>
        </p:grpSpPr>
        <p:grpSp>
          <p:nvGrpSpPr>
            <p:cNvPr id="21" name="Grupo 20"/>
            <p:cNvGrpSpPr/>
            <p:nvPr/>
          </p:nvGrpSpPr>
          <p:grpSpPr>
            <a:xfrm>
              <a:off x="4592783" y="1297965"/>
              <a:ext cx="1133476" cy="1514757"/>
              <a:chOff x="1814892" y="1431315"/>
              <a:chExt cx="1133476" cy="1514757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2" name="Picture 8" descr="Recycling and Green World-Illustration vector art illustration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35" y="1463629"/>
              <a:ext cx="1141424" cy="1111529"/>
            </a:xfrm>
            <a:prstGeom prst="rect">
              <a:avLst/>
            </a:prstGeom>
            <a:noFill/>
          </p:spPr>
        </p:pic>
      </p:grpSp>
      <p:grpSp>
        <p:nvGrpSpPr>
          <p:cNvPr id="17" name="Grupo 16"/>
          <p:cNvGrpSpPr/>
          <p:nvPr/>
        </p:nvGrpSpPr>
        <p:grpSpPr>
          <a:xfrm>
            <a:off x="6128887" y="1316832"/>
            <a:ext cx="1133476" cy="1514757"/>
            <a:chOff x="2750687" y="3795665"/>
            <a:chExt cx="1133476" cy="1514757"/>
          </a:xfrm>
        </p:grpSpPr>
        <p:grpSp>
          <p:nvGrpSpPr>
            <p:cNvPr id="28" name="Grupo 27"/>
            <p:cNvGrpSpPr/>
            <p:nvPr/>
          </p:nvGrpSpPr>
          <p:grpSpPr>
            <a:xfrm>
              <a:off x="2750687" y="3795665"/>
              <a:ext cx="1133476" cy="1514757"/>
              <a:chOff x="1814892" y="1431315"/>
              <a:chExt cx="1133476" cy="1514757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4" name="Picture 10" descr="EarthCare - City of Thunder B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60" y="4086459"/>
              <a:ext cx="660818" cy="93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7594266" y="1335699"/>
            <a:ext cx="1133476" cy="1514757"/>
            <a:chOff x="7678287" y="3642567"/>
            <a:chExt cx="1133476" cy="1514757"/>
          </a:xfrm>
        </p:grpSpPr>
        <p:grpSp>
          <p:nvGrpSpPr>
            <p:cNvPr id="36" name="Grupo 35"/>
            <p:cNvGrpSpPr/>
            <p:nvPr/>
          </p:nvGrpSpPr>
          <p:grpSpPr>
            <a:xfrm>
              <a:off x="7678287" y="3642567"/>
              <a:ext cx="1133476" cy="1514757"/>
              <a:chOff x="1814892" y="1431315"/>
              <a:chExt cx="1133476" cy="1514757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8" name="Picture 14" descr="Safety Lessons from Earth Day—when NOT to recycle | Sustainab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6301" y1="11170" x2="17555" y2="10106"/>
                          <a14:foregroundMark x1="80564" y1="12234" x2="80564" y2="11968"/>
                          <a14:foregroundMark x1="78683" y1="12234" x2="79624" y2="12234"/>
                          <a14:foregroundMark x1="77743" y1="78191" x2="77743" y2="78191"/>
                          <a14:foregroundMark x1="12226" y1="74202" x2="12226" y2="74202"/>
                          <a14:foregroundMark x1="9404" y1="77128" x2="9404" y2="77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339" y="3749470"/>
              <a:ext cx="1103730" cy="130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357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(Jogo da Memória)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60572"/>
              </p:ext>
            </p:extLst>
          </p:nvPr>
        </p:nvGraphicFramePr>
        <p:xfrm>
          <a:off x="838199" y="2250626"/>
          <a:ext cx="10173238" cy="15318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003236" y="3231651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(Acerte ao Alvo)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54890"/>
              </p:ext>
            </p:extLst>
          </p:nvPr>
        </p:nvGraphicFramePr>
        <p:xfrm>
          <a:off x="838199" y="2250626"/>
          <a:ext cx="10173238" cy="15318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003236" y="3231651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da Loja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(tempo)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Valida/Adiciona no inventário do aluno respectivo poder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(resposta)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(Pontos)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2º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82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Nova rodada 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Apaque a Luz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83808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Quiz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59" y="2631936"/>
            <a:ext cx="5838085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Jogo da memória</a:t>
            </a: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83808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Apague a luz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461686" y="5488650"/>
            <a:ext cx="1724725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 rodada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8162399" y="2204078"/>
            <a:ext cx="2057243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perguntas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7961454" y="3904181"/>
            <a:ext cx="2462837" cy="51773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Jogo da Memória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7961454" y="5377029"/>
            <a:ext cx="2459134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Apague a Luz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79B470E-A950-473D-9224-F36D0EB57231}"/>
              </a:ext>
            </a:extLst>
          </p:cNvPr>
          <p:cNvSpPr/>
          <p:nvPr/>
        </p:nvSpPr>
        <p:spPr>
          <a:xfrm>
            <a:off x="1462362" y="5289211"/>
            <a:ext cx="1724725" cy="596570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 último jogo</a:t>
            </a: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Nova Rodada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2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(QUIZ)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respectiva</a:t>
                      </a:r>
                      <a:r>
                        <a:rPr lang="pt-BR" baseline="0" dirty="0"/>
                        <a:t> pergunta 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 +’ (Jogo</a:t>
                      </a:r>
                      <a:r>
                        <a:rPr lang="pt-BR" baseline="0" dirty="0"/>
                        <a:t> da Memória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da memória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(Acerte o alvo)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Acerte ao Alvo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</a:t>
                      </a:r>
                      <a:r>
                        <a:rPr lang="pt-BR" baseline="0" dirty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5F32A0B6-C48F-43EE-A5D8-7308B54BD125}"/>
              </a:ext>
            </a:extLst>
          </p:cNvPr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B65D69D-FD79-4510-9B62-EF952254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69F39E0A-ADF3-4786-AADD-1590DEF8ACD5}"/>
              </a:ext>
            </a:extLst>
          </p:cNvPr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15">
            <a:extLst>
              <a:ext uri="{FF2B5EF4-FFF2-40B4-BE49-F238E27FC236}">
                <a16:creationId xmlns:a16="http://schemas.microsoft.com/office/drawing/2014/main" id="{A8F89069-7CD4-49CA-8349-13E28CB0199B}"/>
              </a:ext>
            </a:extLst>
          </p:cNvPr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B98B605-AF2E-47B3-A046-9DBA0B0C6DF0}"/>
              </a:ext>
            </a:extLst>
          </p:cNvPr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58BEB00-D0CF-4119-A679-797E80547B05}"/>
              </a:ext>
            </a:extLst>
          </p:cNvPr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89DBC78-F9B4-4606-9E15-BA606BC8461C}"/>
              </a:ext>
            </a:extLst>
          </p:cNvPr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B9D6A87-571A-41B7-8B3A-068B4D3A1265}"/>
              </a:ext>
            </a:extLst>
          </p:cNvPr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7A1CC55-461A-40B6-BDC2-2D9791E94584}"/>
              </a:ext>
            </a:extLst>
          </p:cNvPr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37" name="Retângulo de cantos arredondados 12">
            <a:extLst>
              <a:ext uri="{FF2B5EF4-FFF2-40B4-BE49-F238E27FC236}">
                <a16:creationId xmlns:a16="http://schemas.microsoft.com/office/drawing/2014/main" id="{152A2D14-D488-49A7-9950-4E3295F94DFB}"/>
              </a:ext>
            </a:extLst>
          </p:cNvPr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F2BF6BE9-45DE-458A-9408-5C7903B72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D89D9DA9-AD65-4970-90D0-0D6997AF6D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EA260CB-8F16-4F6F-B5F3-2A53C9DA9F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Acesso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Validar/Direcionar para a tela de </a:t>
                      </a:r>
                      <a:r>
                        <a:rPr lang="pt-BR" dirty="0" err="1"/>
                        <a:t>Board</a:t>
                      </a:r>
                      <a:r>
                        <a:rPr lang="pt-BR" dirty="0"/>
                        <a:t> Game da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46749" y="487727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ENTRAR NA SALA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de cantos arredondados 8"/>
          <p:cNvSpPr/>
          <p:nvPr/>
        </p:nvSpPr>
        <p:spPr>
          <a:xfrm>
            <a:off x="2145794" y="2048456"/>
            <a:ext cx="2284540" cy="32125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41154" y="1709902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Digite o código da sala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99486" y="1991056"/>
            <a:ext cx="166267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 na sala</a:t>
            </a:r>
          </a:p>
        </p:txBody>
      </p:sp>
    </p:spTree>
    <p:extLst>
      <p:ext uri="{BB962C8B-B14F-4D97-AF65-F5344CB8AC3E}">
        <p14:creationId xmlns:p14="http://schemas.microsoft.com/office/powerpoint/2010/main" val="178012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84933" y="512242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SALA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7421960" y="1952420"/>
            <a:ext cx="1958891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Rodada</a:t>
            </a:r>
          </a:p>
        </p:txBody>
      </p:sp>
    </p:spTree>
    <p:extLst>
      <p:ext uri="{BB962C8B-B14F-4D97-AF65-F5344CB8AC3E}">
        <p14:creationId xmlns:p14="http://schemas.microsoft.com/office/powerpoint/2010/main" val="1377177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46749" y="487727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TELA DE ESPERA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4275782" y="5114216"/>
            <a:ext cx="2975020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Pronto !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02" y="1915586"/>
            <a:ext cx="3962511" cy="29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Login</a:t>
            </a:r>
            <a:r>
              <a:rPr lang="pt-BR" sz="3200" dirty="0"/>
              <a:t>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 Direciona para tela Home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- Tela </a:t>
            </a:r>
            <a:r>
              <a:rPr lang="pt-BR" sz="3200" dirty="0" err="1"/>
              <a:t>Login</a:t>
            </a:r>
            <a:r>
              <a:rPr lang="pt-BR" sz="3200" dirty="0"/>
              <a:t>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tem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</a:t>
                      </a:r>
                      <a:r>
                        <a:rPr lang="pt-BR" baseline="0" dirty="0"/>
                        <a:t> de Cadastro Aluno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Nome/Apelido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Loja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funciona ?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777</Words>
  <Application>Microsoft Office PowerPoint</Application>
  <PresentationFormat>Widescreen</PresentationFormat>
  <Paragraphs>357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Arial Unicode MS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Cadastro Pergunta</vt:lpstr>
      <vt:lpstr>Apresentação do PowerPoint</vt:lpstr>
      <vt:lpstr>Tabela de Elementos – Tela Board Game (Quiz)</vt:lpstr>
      <vt:lpstr>Apresentação do PowerPoint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Nova Rodada</vt:lpstr>
      <vt:lpstr>Apresentação do PowerPoint</vt:lpstr>
      <vt:lpstr>Tabela de Elementos – Tela Acesso Sala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Nathan</cp:lastModifiedBy>
  <cp:revision>131</cp:revision>
  <dcterms:created xsi:type="dcterms:W3CDTF">2020-03-21T12:16:20Z</dcterms:created>
  <dcterms:modified xsi:type="dcterms:W3CDTF">2020-07-01T14:55:39Z</dcterms:modified>
</cp:coreProperties>
</file>